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s/slide72.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07.xml" ContentType="application/vnd.openxmlformats-officedocument.presentationml.slide+xml"/>
  <Override PartName="/ppt/slides/slide6.xml" ContentType="application/vnd.openxmlformats-officedocument.presentationml.slide+xml"/>
  <Override PartName="/ppt/slides/slide106.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7.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8.xml" ContentType="application/vnd.openxmlformats-officedocument.presentationml.slide+xml"/>
  <Override PartName="/ppt/slides/slide124.xml" ContentType="application/vnd.openxmlformats-officedocument.presentationml.slide+xml"/>
  <Override PartName="/ppt/slides/slide123.xml" ContentType="application/vnd.openxmlformats-officedocument.presentationml.slide+xml"/>
  <Override PartName="/ppt/slides/slide121.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95.xml" ContentType="application/vnd.openxmlformats-officedocument.presentationml.slide+xml"/>
  <Override PartName="/ppt/slides/slide2.xml" ContentType="application/vnd.openxmlformats-officedocument.presentationml.slide+xml"/>
  <Override PartName="/ppt/slides/slide94.xml" ContentType="application/vnd.openxmlformats-officedocument.presentationml.slide+xml"/>
  <Override PartName="/ppt/slides/slide91.xml" ContentType="application/vnd.openxmlformats-officedocument.presentationml.slide+xml"/>
  <Override PartName="/ppt/slides/slide73.xml" ContentType="application/vnd.openxmlformats-officedocument.presentationml.slide+xml"/>
  <Override PartName="/ppt/slides/slide92.xml" ContentType="application/vnd.openxmlformats-officedocument.presentationml.slide+xml"/>
  <Override PartName="/ppt/slides/slide1.xml" ContentType="application/vnd.openxmlformats-officedocument.presentationml.slide+xml"/>
  <Override PartName="/ppt/slides/slide93.xml" ContentType="application/vnd.openxmlformats-officedocument.presentationml.slide+xml"/>
  <Override PartName="/ppt/slides/slide9.xml" ContentType="application/vnd.openxmlformats-officedocument.presentationml.slide+xml"/>
  <Override PartName="/ppt/slides/slide122.xml" ContentType="application/vnd.openxmlformats-officedocument.presentationml.slide+xml"/>
  <Override PartName="/ppt/slides/slide11.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3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6.xml" ContentType="application/vnd.openxmlformats-officedocument.presentationml.slide+xml"/>
  <Override PartName="/ppt/slides/slide40.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7.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1.xml" ContentType="application/vnd.openxmlformats-officedocument.presentationml.slide+xml"/>
  <Override PartName="/ppt/slides/slide35.xml" ContentType="application/vnd.openxmlformats-officedocument.presentationml.slide+xml"/>
  <Override PartName="/ppt/slides/slide32.xml" ContentType="application/vnd.openxmlformats-officedocument.presentationml.slide+xml"/>
  <Override PartName="/ppt/slides/slide28.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notesSlides/notesSlide12.xml" ContentType="application/vnd.openxmlformats-officedocument.presentationml.notesSlide+xml"/>
  <Override PartName="/ppt/notesSlides/notesSlide24.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27.xml" ContentType="application/vnd.openxmlformats-officedocument.presentationml.notesSlide+xml"/>
  <Override PartName="/ppt/notesSlides/notesSlide1.xml" ContentType="application/vnd.openxmlformats-officedocument.presentationml.notesSlide+xml"/>
  <Override PartName="/ppt/notesSlides/notesSlide26.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31.xml" ContentType="application/vnd.openxmlformats-officedocument.presentationml.notesSlide+xml"/>
  <Override PartName="/ppt/notesSlides/notesSlide28.xml" ContentType="application/vnd.openxmlformats-officedocument.presentationml.notesSlide+xml"/>
  <Override PartName="/ppt/slideMasters/slideMaster1.xml" ContentType="application/vnd.openxmlformats-officedocument.presentationml.slideMaster+xml"/>
  <Override PartName="/ppt/slideLayouts/slideLayout1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33.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30.xml" ContentType="application/vnd.openxmlformats-officedocument.presentationml.notesSlide+xml"/>
  <Override PartName="/ppt/notesSlides/notesSlide21.xml" ContentType="application/vnd.openxmlformats-officedocument.presentationml.notesSlide+xml"/>
  <Override PartName="/ppt/notesSlides/notesSlide15.xml" ContentType="application/vnd.openxmlformats-officedocument.presentationml.notesSlide+xml"/>
  <Override PartName="/ppt/notesSlides/notesSlide20.xml" ContentType="application/vnd.openxmlformats-officedocument.presentationml.notesSlide+xml"/>
  <Override PartName="/ppt/notesSlides/notesSlide5.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23.xml" ContentType="application/vnd.openxmlformats-officedocument.presentationml.notesSlide+xml"/>
  <Override PartName="/ppt/notesSlides/notesSlide16.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19.xml" ContentType="application/vnd.openxmlformats-officedocument.presentationml.notesSlide+xml"/>
  <Override PartName="/ppt/notesSlides/notesSlide25.xml" ContentType="application/vnd.openxmlformats-officedocument.presentationml.notesSlide+xml"/>
  <Override PartName="/ppt/notesSlides/notesSlide29.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1"/>
  </p:notesMasterIdLst>
  <p:sldIdLst>
    <p:sldId id="256" r:id="rId2"/>
    <p:sldId id="1211" r:id="rId3"/>
    <p:sldId id="1326" r:id="rId4"/>
    <p:sldId id="1275" r:id="rId5"/>
    <p:sldId id="1320" r:id="rId6"/>
    <p:sldId id="1321" r:id="rId7"/>
    <p:sldId id="1322" r:id="rId8"/>
    <p:sldId id="1269" r:id="rId9"/>
    <p:sldId id="1270" r:id="rId10"/>
    <p:sldId id="1271" r:id="rId11"/>
    <p:sldId id="1324" r:id="rId12"/>
    <p:sldId id="1325" r:id="rId13"/>
    <p:sldId id="1327" r:id="rId14"/>
    <p:sldId id="1351" r:id="rId15"/>
    <p:sldId id="1328" r:id="rId16"/>
    <p:sldId id="1329" r:id="rId17"/>
    <p:sldId id="1330" r:id="rId18"/>
    <p:sldId id="1331" r:id="rId19"/>
    <p:sldId id="1346" r:id="rId20"/>
    <p:sldId id="1347" r:id="rId21"/>
    <p:sldId id="1348" r:id="rId22"/>
    <p:sldId id="1350" r:id="rId23"/>
    <p:sldId id="1349" r:id="rId24"/>
    <p:sldId id="1212" r:id="rId25"/>
    <p:sldId id="1213" r:id="rId26"/>
    <p:sldId id="1132" r:id="rId27"/>
    <p:sldId id="1231" r:id="rId28"/>
    <p:sldId id="1232" r:id="rId29"/>
    <p:sldId id="1233" r:id="rId30"/>
    <p:sldId id="1234" r:id="rId31"/>
    <p:sldId id="1133" r:id="rId32"/>
    <p:sldId id="1134" r:id="rId33"/>
    <p:sldId id="1135" r:id="rId34"/>
    <p:sldId id="1136" r:id="rId35"/>
    <p:sldId id="1272" r:id="rId36"/>
    <p:sldId id="1273" r:id="rId37"/>
    <p:sldId id="1274" r:id="rId38"/>
    <p:sldId id="1137" r:id="rId39"/>
    <p:sldId id="1138" r:id="rId40"/>
    <p:sldId id="1139" r:id="rId41"/>
    <p:sldId id="1140" r:id="rId42"/>
    <p:sldId id="1141" r:id="rId43"/>
    <p:sldId id="1142" r:id="rId44"/>
    <p:sldId id="1143" r:id="rId45"/>
    <p:sldId id="1144" r:id="rId46"/>
    <p:sldId id="1277" r:id="rId47"/>
    <p:sldId id="1278" r:id="rId48"/>
    <p:sldId id="1279" r:id="rId49"/>
    <p:sldId id="1148" r:id="rId50"/>
    <p:sldId id="1149" r:id="rId51"/>
    <p:sldId id="1150" r:id="rId52"/>
    <p:sldId id="1315" r:id="rId53"/>
    <p:sldId id="1297" r:id="rId54"/>
    <p:sldId id="1298" r:id="rId55"/>
    <p:sldId id="1299" r:id="rId56"/>
    <p:sldId id="1300" r:id="rId57"/>
    <p:sldId id="1301" r:id="rId58"/>
    <p:sldId id="1302" r:id="rId59"/>
    <p:sldId id="1303" r:id="rId60"/>
    <p:sldId id="1304" r:id="rId61"/>
    <p:sldId id="1305" r:id="rId62"/>
    <p:sldId id="1306" r:id="rId63"/>
    <p:sldId id="1307" r:id="rId64"/>
    <p:sldId id="1308" r:id="rId65"/>
    <p:sldId id="1309" r:id="rId66"/>
    <p:sldId id="1310" r:id="rId67"/>
    <p:sldId id="1311" r:id="rId68"/>
    <p:sldId id="1312" r:id="rId69"/>
    <p:sldId id="1313" r:id="rId70"/>
    <p:sldId id="1314" r:id="rId71"/>
    <p:sldId id="1332" r:id="rId72"/>
    <p:sldId id="1333" r:id="rId73"/>
    <p:sldId id="1334" r:id="rId74"/>
    <p:sldId id="1335" r:id="rId75"/>
    <p:sldId id="1336" r:id="rId76"/>
    <p:sldId id="1337" r:id="rId77"/>
    <p:sldId id="1316" r:id="rId78"/>
    <p:sldId id="1317" r:id="rId79"/>
    <p:sldId id="1318" r:id="rId80"/>
    <p:sldId id="1319" r:id="rId81"/>
    <p:sldId id="1276" r:id="rId82"/>
    <p:sldId id="1179" r:id="rId83"/>
    <p:sldId id="1180" r:id="rId84"/>
    <p:sldId id="1181" r:id="rId85"/>
    <p:sldId id="1182" r:id="rId86"/>
    <p:sldId id="1238" r:id="rId87"/>
    <p:sldId id="1239" r:id="rId88"/>
    <p:sldId id="1240" r:id="rId89"/>
    <p:sldId id="1241" r:id="rId90"/>
    <p:sldId id="1242" r:id="rId91"/>
    <p:sldId id="1243" r:id="rId92"/>
    <p:sldId id="1244" r:id="rId93"/>
    <p:sldId id="1245" r:id="rId94"/>
    <p:sldId id="1246" r:id="rId95"/>
    <p:sldId id="1247" r:id="rId96"/>
    <p:sldId id="1248" r:id="rId97"/>
    <p:sldId id="1249" r:id="rId98"/>
    <p:sldId id="1250" r:id="rId99"/>
    <p:sldId id="1251" r:id="rId100"/>
    <p:sldId id="1286" r:id="rId101"/>
    <p:sldId id="1287" r:id="rId102"/>
    <p:sldId id="1288" r:id="rId103"/>
    <p:sldId id="1252" r:id="rId104"/>
    <p:sldId id="1253" r:id="rId105"/>
    <p:sldId id="1254" r:id="rId106"/>
    <p:sldId id="1255" r:id="rId107"/>
    <p:sldId id="1256" r:id="rId108"/>
    <p:sldId id="1257" r:id="rId109"/>
    <p:sldId id="1258" r:id="rId110"/>
    <p:sldId id="1280" r:id="rId111"/>
    <p:sldId id="1281" r:id="rId112"/>
    <p:sldId id="1282" r:id="rId113"/>
    <p:sldId id="1283" r:id="rId114"/>
    <p:sldId id="1259" r:id="rId115"/>
    <p:sldId id="1284" r:id="rId116"/>
    <p:sldId id="1285" r:id="rId117"/>
    <p:sldId id="1260" r:id="rId118"/>
    <p:sldId id="1261" r:id="rId119"/>
    <p:sldId id="1262" r:id="rId120"/>
    <p:sldId id="1263" r:id="rId121"/>
    <p:sldId id="1338" r:id="rId122"/>
    <p:sldId id="1339" r:id="rId123"/>
    <p:sldId id="1340" r:id="rId124"/>
    <p:sldId id="1341" r:id="rId125"/>
    <p:sldId id="1342" r:id="rId126"/>
    <p:sldId id="1343" r:id="rId127"/>
    <p:sldId id="1344" r:id="rId128"/>
    <p:sldId id="1345" r:id="rId129"/>
    <p:sldId id="703" r:id="rId130"/>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FFFF"/>
    <a:srgbClr val="0099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4" d="100"/>
          <a:sy n="74" d="100"/>
        </p:scale>
        <p:origin x="324"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54420"/>
    </p:cViewPr>
  </p:sorterViewPr>
  <p:notesViewPr>
    <p:cSldViewPr>
      <p:cViewPr varScale="1">
        <p:scale>
          <a:sx n="85" d="100"/>
          <a:sy n="85" d="100"/>
        </p:scale>
        <p:origin x="3126" y="108"/>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customXml" Target="../customXml/item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notesMaster" Target="notesMasters/notesMaster1.xml"/><Relationship Id="rId136" Type="http://schemas.openxmlformats.org/officeDocument/2006/relationships/customXml" Target="../customXml/item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4" Type="http://schemas.openxmlformats.org/officeDocument/2006/relationships/image" Target="../media/image55.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 Id="rId5" Type="http://schemas.openxmlformats.org/officeDocument/2006/relationships/image" Target="../media/image63.wmf"/><Relationship Id="rId4" Type="http://schemas.openxmlformats.org/officeDocument/2006/relationships/image" Target="../media/image6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65.wmf"/><Relationship Id="rId1" Type="http://schemas.openxmlformats.org/officeDocument/2006/relationships/image" Target="../media/image64.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 Id="rId4" Type="http://schemas.openxmlformats.org/officeDocument/2006/relationships/image" Target="../media/image70.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79.wmf"/><Relationship Id="rId7" Type="http://schemas.openxmlformats.org/officeDocument/2006/relationships/image" Target="../media/image83.wmf"/><Relationship Id="rId2" Type="http://schemas.openxmlformats.org/officeDocument/2006/relationships/image" Target="../media/image78.wmf"/><Relationship Id="rId1" Type="http://schemas.openxmlformats.org/officeDocument/2006/relationships/image" Target="../media/image77.wmf"/><Relationship Id="rId6" Type="http://schemas.openxmlformats.org/officeDocument/2006/relationships/image" Target="../media/image82.wmf"/><Relationship Id="rId5" Type="http://schemas.openxmlformats.org/officeDocument/2006/relationships/image" Target="../media/image81.wmf"/><Relationship Id="rId4" Type="http://schemas.openxmlformats.org/officeDocument/2006/relationships/image" Target="../media/image80.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91.wmf"/><Relationship Id="rId3" Type="http://schemas.openxmlformats.org/officeDocument/2006/relationships/image" Target="../media/image86.wmf"/><Relationship Id="rId7" Type="http://schemas.openxmlformats.org/officeDocument/2006/relationships/image" Target="../media/image90.wmf"/><Relationship Id="rId2" Type="http://schemas.openxmlformats.org/officeDocument/2006/relationships/image" Target="../media/image85.wmf"/><Relationship Id="rId1" Type="http://schemas.openxmlformats.org/officeDocument/2006/relationships/image" Target="../media/image84.wmf"/><Relationship Id="rId6" Type="http://schemas.openxmlformats.org/officeDocument/2006/relationships/image" Target="../media/image89.wmf"/><Relationship Id="rId5" Type="http://schemas.openxmlformats.org/officeDocument/2006/relationships/image" Target="../media/image88.wmf"/><Relationship Id="rId4" Type="http://schemas.openxmlformats.org/officeDocument/2006/relationships/image" Target="../media/image8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93.wmf"/><Relationship Id="rId1" Type="http://schemas.openxmlformats.org/officeDocument/2006/relationships/image" Target="../media/image92.wmf"/><Relationship Id="rId6" Type="http://schemas.openxmlformats.org/officeDocument/2006/relationships/image" Target="../media/image97.wmf"/><Relationship Id="rId5" Type="http://schemas.openxmlformats.org/officeDocument/2006/relationships/image" Target="../media/image96.wmf"/><Relationship Id="rId4" Type="http://schemas.openxmlformats.org/officeDocument/2006/relationships/image" Target="../media/image95.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98.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image" Target="../media/image105.wmf"/><Relationship Id="rId1" Type="http://schemas.openxmlformats.org/officeDocument/2006/relationships/image" Target="../media/image104.wmf"/><Relationship Id="rId4" Type="http://schemas.openxmlformats.org/officeDocument/2006/relationships/image" Target="../media/image107.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10.wmf"/><Relationship Id="rId2" Type="http://schemas.openxmlformats.org/officeDocument/2006/relationships/image" Target="../media/image109.wmf"/><Relationship Id="rId1" Type="http://schemas.openxmlformats.org/officeDocument/2006/relationships/image" Target="../media/image108.wmf"/><Relationship Id="rId4" Type="http://schemas.openxmlformats.org/officeDocument/2006/relationships/image" Target="../media/image111.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113.wmf"/><Relationship Id="rId1" Type="http://schemas.openxmlformats.org/officeDocument/2006/relationships/image" Target="../media/image112.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116.wmf"/><Relationship Id="rId1" Type="http://schemas.openxmlformats.org/officeDocument/2006/relationships/image" Target="../media/image115.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19.wmf"/><Relationship Id="rId2" Type="http://schemas.openxmlformats.org/officeDocument/2006/relationships/image" Target="../media/image118.wmf"/><Relationship Id="rId1" Type="http://schemas.openxmlformats.org/officeDocument/2006/relationships/image" Target="../media/image117.wmf"/><Relationship Id="rId5" Type="http://schemas.openxmlformats.org/officeDocument/2006/relationships/image" Target="../media/image121.wmf"/><Relationship Id="rId4" Type="http://schemas.openxmlformats.org/officeDocument/2006/relationships/image" Target="../media/image120.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22.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26.wmf"/><Relationship Id="rId2" Type="http://schemas.openxmlformats.org/officeDocument/2006/relationships/image" Target="../media/image125.wmf"/><Relationship Id="rId1" Type="http://schemas.openxmlformats.org/officeDocument/2006/relationships/image" Target="../media/image124.wmf"/><Relationship Id="rId4" Type="http://schemas.openxmlformats.org/officeDocument/2006/relationships/image" Target="../media/image127.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30.wmf"/><Relationship Id="rId2" Type="http://schemas.openxmlformats.org/officeDocument/2006/relationships/image" Target="../media/image129.wmf"/><Relationship Id="rId1" Type="http://schemas.openxmlformats.org/officeDocument/2006/relationships/image" Target="../media/image128.wmf"/><Relationship Id="rId6" Type="http://schemas.openxmlformats.org/officeDocument/2006/relationships/image" Target="../media/image133.wmf"/><Relationship Id="rId5" Type="http://schemas.openxmlformats.org/officeDocument/2006/relationships/image" Target="../media/image132.wmf"/><Relationship Id="rId4" Type="http://schemas.openxmlformats.org/officeDocument/2006/relationships/image" Target="../media/image13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39.wmf"/><Relationship Id="rId2" Type="http://schemas.openxmlformats.org/officeDocument/2006/relationships/image" Target="../media/image138.wmf"/><Relationship Id="rId1" Type="http://schemas.openxmlformats.org/officeDocument/2006/relationships/image" Target="../media/image137.wmf"/><Relationship Id="rId6" Type="http://schemas.openxmlformats.org/officeDocument/2006/relationships/image" Target="../media/image142.wmf"/><Relationship Id="rId5" Type="http://schemas.openxmlformats.org/officeDocument/2006/relationships/image" Target="../media/image141.wmf"/><Relationship Id="rId4" Type="http://schemas.openxmlformats.org/officeDocument/2006/relationships/image" Target="../media/image140.wmf"/></Relationships>
</file>

<file path=ppt/drawings/_rels/vmlDrawing31.vml.rels><?xml version="1.0" encoding="UTF-8" standalone="yes"?>
<Relationships xmlns="http://schemas.openxmlformats.org/package/2006/relationships"><Relationship Id="rId8" Type="http://schemas.openxmlformats.org/officeDocument/2006/relationships/image" Target="../media/image159.wmf"/><Relationship Id="rId3" Type="http://schemas.openxmlformats.org/officeDocument/2006/relationships/image" Target="../media/image154.wmf"/><Relationship Id="rId7" Type="http://schemas.openxmlformats.org/officeDocument/2006/relationships/image" Target="../media/image158.wmf"/><Relationship Id="rId2" Type="http://schemas.openxmlformats.org/officeDocument/2006/relationships/image" Target="../media/image153.wmf"/><Relationship Id="rId1" Type="http://schemas.openxmlformats.org/officeDocument/2006/relationships/image" Target="../media/image152.wmf"/><Relationship Id="rId6" Type="http://schemas.openxmlformats.org/officeDocument/2006/relationships/image" Target="../media/image157.wmf"/><Relationship Id="rId5" Type="http://schemas.openxmlformats.org/officeDocument/2006/relationships/image" Target="../media/image156.wmf"/><Relationship Id="rId4" Type="http://schemas.openxmlformats.org/officeDocument/2006/relationships/image" Target="../media/image155.wmf"/><Relationship Id="rId9" Type="http://schemas.openxmlformats.org/officeDocument/2006/relationships/image" Target="../media/image160.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64.wmf"/><Relationship Id="rId7" Type="http://schemas.openxmlformats.org/officeDocument/2006/relationships/image" Target="../media/image168.wmf"/><Relationship Id="rId2" Type="http://schemas.openxmlformats.org/officeDocument/2006/relationships/image" Target="../media/image163.wmf"/><Relationship Id="rId1" Type="http://schemas.openxmlformats.org/officeDocument/2006/relationships/image" Target="../media/image162.wmf"/><Relationship Id="rId6" Type="http://schemas.openxmlformats.org/officeDocument/2006/relationships/image" Target="../media/image167.wmf"/><Relationship Id="rId5" Type="http://schemas.openxmlformats.org/officeDocument/2006/relationships/image" Target="../media/image166.wmf"/><Relationship Id="rId4" Type="http://schemas.openxmlformats.org/officeDocument/2006/relationships/image" Target="../media/image165.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72.wmf"/><Relationship Id="rId2" Type="http://schemas.openxmlformats.org/officeDocument/2006/relationships/image" Target="../media/image171.wmf"/><Relationship Id="rId1" Type="http://schemas.openxmlformats.org/officeDocument/2006/relationships/image" Target="../media/image170.wmf"/><Relationship Id="rId6" Type="http://schemas.openxmlformats.org/officeDocument/2006/relationships/image" Target="../media/image175.wmf"/><Relationship Id="rId5" Type="http://schemas.openxmlformats.org/officeDocument/2006/relationships/image" Target="../media/image174.wmf"/><Relationship Id="rId4" Type="http://schemas.openxmlformats.org/officeDocument/2006/relationships/image" Target="../media/image173.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81.wmf"/><Relationship Id="rId2" Type="http://schemas.openxmlformats.org/officeDocument/2006/relationships/image" Target="../media/image180.wmf"/><Relationship Id="rId1" Type="http://schemas.openxmlformats.org/officeDocument/2006/relationships/image" Target="../media/image179.wmf"/><Relationship Id="rId4" Type="http://schemas.openxmlformats.org/officeDocument/2006/relationships/image" Target="../media/image182.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85.wmf"/><Relationship Id="rId2" Type="http://schemas.openxmlformats.org/officeDocument/2006/relationships/image" Target="../media/image184.wmf"/><Relationship Id="rId1" Type="http://schemas.openxmlformats.org/officeDocument/2006/relationships/image" Target="../media/image183.wmf"/><Relationship Id="rId5" Type="http://schemas.openxmlformats.org/officeDocument/2006/relationships/image" Target="../media/image187.wmf"/><Relationship Id="rId4" Type="http://schemas.openxmlformats.org/officeDocument/2006/relationships/image" Target="../media/image186.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95.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206.wmf"/><Relationship Id="rId2" Type="http://schemas.openxmlformats.org/officeDocument/2006/relationships/image" Target="../media/image205.wmf"/><Relationship Id="rId1" Type="http://schemas.openxmlformats.org/officeDocument/2006/relationships/image" Target="../media/image204.wmf"/><Relationship Id="rId4" Type="http://schemas.openxmlformats.org/officeDocument/2006/relationships/image" Target="../media/image207.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210.wmf"/><Relationship Id="rId7" Type="http://schemas.openxmlformats.org/officeDocument/2006/relationships/image" Target="../media/image214.wmf"/><Relationship Id="rId2" Type="http://schemas.openxmlformats.org/officeDocument/2006/relationships/image" Target="../media/image209.wmf"/><Relationship Id="rId1" Type="http://schemas.openxmlformats.org/officeDocument/2006/relationships/image" Target="../media/image208.wmf"/><Relationship Id="rId6" Type="http://schemas.openxmlformats.org/officeDocument/2006/relationships/image" Target="../media/image213.wmf"/><Relationship Id="rId5" Type="http://schemas.openxmlformats.org/officeDocument/2006/relationships/image" Target="../media/image212.wmf"/><Relationship Id="rId4" Type="http://schemas.openxmlformats.org/officeDocument/2006/relationships/image" Target="../media/image211.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217.wmf"/><Relationship Id="rId2" Type="http://schemas.openxmlformats.org/officeDocument/2006/relationships/image" Target="../media/image216.wmf"/><Relationship Id="rId1" Type="http://schemas.openxmlformats.org/officeDocument/2006/relationships/image" Target="../media/image215.wmf"/><Relationship Id="rId5" Type="http://schemas.openxmlformats.org/officeDocument/2006/relationships/image" Target="../media/image219.wmf"/><Relationship Id="rId4" Type="http://schemas.openxmlformats.org/officeDocument/2006/relationships/image" Target="../media/image21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21.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222.wmf"/><Relationship Id="rId2" Type="http://schemas.openxmlformats.org/officeDocument/2006/relationships/image" Target="../media/image221.wmf"/><Relationship Id="rId1" Type="http://schemas.openxmlformats.org/officeDocument/2006/relationships/image" Target="../media/image220.wmf"/><Relationship Id="rId4" Type="http://schemas.openxmlformats.org/officeDocument/2006/relationships/image" Target="../media/image223.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226.wmf"/><Relationship Id="rId2" Type="http://schemas.openxmlformats.org/officeDocument/2006/relationships/image" Target="../media/image225.wmf"/><Relationship Id="rId1" Type="http://schemas.openxmlformats.org/officeDocument/2006/relationships/image" Target="../media/image224.wmf"/><Relationship Id="rId4" Type="http://schemas.openxmlformats.org/officeDocument/2006/relationships/image" Target="../media/image227.w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229.wmf"/><Relationship Id="rId1" Type="http://schemas.openxmlformats.org/officeDocument/2006/relationships/image" Target="../media/image228.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236.wmf"/><Relationship Id="rId2" Type="http://schemas.openxmlformats.org/officeDocument/2006/relationships/image" Target="../media/image235.wmf"/><Relationship Id="rId1" Type="http://schemas.openxmlformats.org/officeDocument/2006/relationships/image" Target="../media/image234.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240.wmf"/><Relationship Id="rId2" Type="http://schemas.openxmlformats.org/officeDocument/2006/relationships/image" Target="../media/image239.wmf"/><Relationship Id="rId1" Type="http://schemas.openxmlformats.org/officeDocument/2006/relationships/image" Target="../media/image238.wmf"/><Relationship Id="rId5" Type="http://schemas.openxmlformats.org/officeDocument/2006/relationships/image" Target="../media/image242.wmf"/><Relationship Id="rId4" Type="http://schemas.openxmlformats.org/officeDocument/2006/relationships/image" Target="../media/image241.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245.wmf"/><Relationship Id="rId2" Type="http://schemas.openxmlformats.org/officeDocument/2006/relationships/image" Target="../media/image244.wmf"/><Relationship Id="rId1" Type="http://schemas.openxmlformats.org/officeDocument/2006/relationships/image" Target="../media/image243.wmf"/><Relationship Id="rId4" Type="http://schemas.openxmlformats.org/officeDocument/2006/relationships/image" Target="../media/image246.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249.wmf"/><Relationship Id="rId7" Type="http://schemas.openxmlformats.org/officeDocument/2006/relationships/image" Target="../media/image253.wmf"/><Relationship Id="rId2" Type="http://schemas.openxmlformats.org/officeDocument/2006/relationships/image" Target="../media/image248.wmf"/><Relationship Id="rId1" Type="http://schemas.openxmlformats.org/officeDocument/2006/relationships/image" Target="../media/image247.wmf"/><Relationship Id="rId6" Type="http://schemas.openxmlformats.org/officeDocument/2006/relationships/image" Target="../media/image252.wmf"/><Relationship Id="rId5" Type="http://schemas.openxmlformats.org/officeDocument/2006/relationships/image" Target="../media/image251.wmf"/><Relationship Id="rId4" Type="http://schemas.openxmlformats.org/officeDocument/2006/relationships/image" Target="../media/image250.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256.wmf"/><Relationship Id="rId2" Type="http://schemas.openxmlformats.org/officeDocument/2006/relationships/image" Target="../media/image255.wmf"/><Relationship Id="rId1" Type="http://schemas.openxmlformats.org/officeDocument/2006/relationships/image" Target="../media/image254.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259.wmf"/><Relationship Id="rId2" Type="http://schemas.openxmlformats.org/officeDocument/2006/relationships/image" Target="../media/image258.wmf"/><Relationship Id="rId1" Type="http://schemas.openxmlformats.org/officeDocument/2006/relationships/image" Target="../media/image257.wmf"/><Relationship Id="rId4" Type="http://schemas.openxmlformats.org/officeDocument/2006/relationships/image" Target="../media/image260.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263.wmf"/><Relationship Id="rId2" Type="http://schemas.openxmlformats.org/officeDocument/2006/relationships/image" Target="../media/image262.wmf"/><Relationship Id="rId1" Type="http://schemas.openxmlformats.org/officeDocument/2006/relationships/image" Target="../media/image261.wmf"/><Relationship Id="rId6" Type="http://schemas.openxmlformats.org/officeDocument/2006/relationships/image" Target="../media/image266.wmf"/><Relationship Id="rId5" Type="http://schemas.openxmlformats.org/officeDocument/2006/relationships/image" Target="../media/image265.wmf"/><Relationship Id="rId4" Type="http://schemas.openxmlformats.org/officeDocument/2006/relationships/image" Target="../media/image26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269.wmf"/><Relationship Id="rId2" Type="http://schemas.openxmlformats.org/officeDocument/2006/relationships/image" Target="../media/image268.wmf"/><Relationship Id="rId1" Type="http://schemas.openxmlformats.org/officeDocument/2006/relationships/image" Target="../media/image267.wmf"/><Relationship Id="rId4" Type="http://schemas.openxmlformats.org/officeDocument/2006/relationships/image" Target="../media/image270.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273.wmf"/><Relationship Id="rId2" Type="http://schemas.openxmlformats.org/officeDocument/2006/relationships/image" Target="../media/image272.wmf"/><Relationship Id="rId1" Type="http://schemas.openxmlformats.org/officeDocument/2006/relationships/image" Target="../media/image271.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276.wmf"/><Relationship Id="rId2" Type="http://schemas.openxmlformats.org/officeDocument/2006/relationships/image" Target="../media/image275.wmf"/><Relationship Id="rId1" Type="http://schemas.openxmlformats.org/officeDocument/2006/relationships/image" Target="../media/image274.w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279.wmf"/><Relationship Id="rId2" Type="http://schemas.openxmlformats.org/officeDocument/2006/relationships/image" Target="../media/image278.wmf"/><Relationship Id="rId1" Type="http://schemas.openxmlformats.org/officeDocument/2006/relationships/image" Target="../media/image277.w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282.wmf"/><Relationship Id="rId2" Type="http://schemas.openxmlformats.org/officeDocument/2006/relationships/image" Target="../media/image281.wmf"/><Relationship Id="rId1" Type="http://schemas.openxmlformats.org/officeDocument/2006/relationships/image" Target="../media/image280.wmf"/><Relationship Id="rId5" Type="http://schemas.openxmlformats.org/officeDocument/2006/relationships/image" Target="../media/image284.wmf"/><Relationship Id="rId4" Type="http://schemas.openxmlformats.org/officeDocument/2006/relationships/image" Target="../media/image283.w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287.wmf"/><Relationship Id="rId2" Type="http://schemas.openxmlformats.org/officeDocument/2006/relationships/image" Target="../media/image286.wmf"/><Relationship Id="rId1" Type="http://schemas.openxmlformats.org/officeDocument/2006/relationships/image" Target="../media/image285.wmf"/><Relationship Id="rId4" Type="http://schemas.openxmlformats.org/officeDocument/2006/relationships/image" Target="../media/image288.wmf"/></Relationships>
</file>

<file path=ppt/drawings/_rels/vmlDrawing56.vml.rels><?xml version="1.0" encoding="UTF-8" standalone="yes"?>
<Relationships xmlns="http://schemas.openxmlformats.org/package/2006/relationships"><Relationship Id="rId3" Type="http://schemas.openxmlformats.org/officeDocument/2006/relationships/image" Target="../media/image291.wmf"/><Relationship Id="rId2" Type="http://schemas.openxmlformats.org/officeDocument/2006/relationships/image" Target="../media/image290.wmf"/><Relationship Id="rId1" Type="http://schemas.openxmlformats.org/officeDocument/2006/relationships/image" Target="../media/image289.wmf"/><Relationship Id="rId5" Type="http://schemas.openxmlformats.org/officeDocument/2006/relationships/image" Target="../media/image293.wmf"/><Relationship Id="rId4" Type="http://schemas.openxmlformats.org/officeDocument/2006/relationships/image" Target="../media/image292.wmf"/></Relationships>
</file>

<file path=ppt/drawings/_rels/vmlDrawing57.vml.rels><?xml version="1.0" encoding="UTF-8" standalone="yes"?>
<Relationships xmlns="http://schemas.openxmlformats.org/package/2006/relationships"><Relationship Id="rId8" Type="http://schemas.openxmlformats.org/officeDocument/2006/relationships/image" Target="../media/image301.wmf"/><Relationship Id="rId3" Type="http://schemas.openxmlformats.org/officeDocument/2006/relationships/image" Target="../media/image296.wmf"/><Relationship Id="rId7" Type="http://schemas.openxmlformats.org/officeDocument/2006/relationships/image" Target="../media/image300.wmf"/><Relationship Id="rId2" Type="http://schemas.openxmlformats.org/officeDocument/2006/relationships/image" Target="../media/image295.wmf"/><Relationship Id="rId1" Type="http://schemas.openxmlformats.org/officeDocument/2006/relationships/image" Target="../media/image294.wmf"/><Relationship Id="rId6" Type="http://schemas.openxmlformats.org/officeDocument/2006/relationships/image" Target="../media/image299.wmf"/><Relationship Id="rId5" Type="http://schemas.openxmlformats.org/officeDocument/2006/relationships/image" Target="../media/image298.wmf"/><Relationship Id="rId4" Type="http://schemas.openxmlformats.org/officeDocument/2006/relationships/image" Target="../media/image297.wmf"/><Relationship Id="rId9" Type="http://schemas.openxmlformats.org/officeDocument/2006/relationships/image" Target="../media/image302.wmf"/></Relationships>
</file>

<file path=ppt/drawings/_rels/vmlDrawing58.vml.rels><?xml version="1.0" encoding="UTF-8" standalone="yes"?>
<Relationships xmlns="http://schemas.openxmlformats.org/package/2006/relationships"><Relationship Id="rId3" Type="http://schemas.openxmlformats.org/officeDocument/2006/relationships/image" Target="../media/image307.wmf"/><Relationship Id="rId2" Type="http://schemas.openxmlformats.org/officeDocument/2006/relationships/image" Target="../media/image306.wmf"/><Relationship Id="rId1" Type="http://schemas.openxmlformats.org/officeDocument/2006/relationships/image" Target="../media/image305.wmf"/><Relationship Id="rId4" Type="http://schemas.openxmlformats.org/officeDocument/2006/relationships/image" Target="../media/image308.wmf"/></Relationships>
</file>

<file path=ppt/drawings/_rels/vmlDrawing59.vml.rels><?xml version="1.0" encoding="UTF-8" standalone="yes"?>
<Relationships xmlns="http://schemas.openxmlformats.org/package/2006/relationships"><Relationship Id="rId8" Type="http://schemas.openxmlformats.org/officeDocument/2006/relationships/image" Target="../media/image313.wmf"/><Relationship Id="rId3" Type="http://schemas.openxmlformats.org/officeDocument/2006/relationships/image" Target="../media/image309.wmf"/><Relationship Id="rId7" Type="http://schemas.openxmlformats.org/officeDocument/2006/relationships/image" Target="../media/image312.wmf"/><Relationship Id="rId2" Type="http://schemas.openxmlformats.org/officeDocument/2006/relationships/image" Target="../media/image295.wmf"/><Relationship Id="rId1" Type="http://schemas.openxmlformats.org/officeDocument/2006/relationships/image" Target="../media/image294.wmf"/><Relationship Id="rId6" Type="http://schemas.openxmlformats.org/officeDocument/2006/relationships/image" Target="../media/image311.wmf"/><Relationship Id="rId11" Type="http://schemas.openxmlformats.org/officeDocument/2006/relationships/image" Target="../media/image296.wmf"/><Relationship Id="rId5" Type="http://schemas.openxmlformats.org/officeDocument/2006/relationships/image" Target="../media/image310.wmf"/><Relationship Id="rId10" Type="http://schemas.openxmlformats.org/officeDocument/2006/relationships/image" Target="../media/image315.wmf"/><Relationship Id="rId4" Type="http://schemas.openxmlformats.org/officeDocument/2006/relationships/image" Target="../media/image302.wmf"/><Relationship Id="rId9" Type="http://schemas.openxmlformats.org/officeDocument/2006/relationships/image" Target="../media/image31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0.wmf"/><Relationship Id="rId7" Type="http://schemas.openxmlformats.org/officeDocument/2006/relationships/image" Target="../media/image33.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15.wmf"/></Relationships>
</file>

<file path=ppt/drawings/_rels/vmlDrawing60.vml.rels><?xml version="1.0" encoding="UTF-8" standalone="yes"?>
<Relationships xmlns="http://schemas.openxmlformats.org/package/2006/relationships"><Relationship Id="rId3" Type="http://schemas.openxmlformats.org/officeDocument/2006/relationships/image" Target="../media/image318.wmf"/><Relationship Id="rId2" Type="http://schemas.openxmlformats.org/officeDocument/2006/relationships/image" Target="../media/image317.wmf"/><Relationship Id="rId1" Type="http://schemas.openxmlformats.org/officeDocument/2006/relationships/image" Target="../media/image316.wmf"/><Relationship Id="rId4" Type="http://schemas.openxmlformats.org/officeDocument/2006/relationships/image" Target="../media/image319.wmf"/></Relationships>
</file>

<file path=ppt/drawings/_rels/vmlDrawing61.vml.rels><?xml version="1.0" encoding="UTF-8" standalone="yes"?>
<Relationships xmlns="http://schemas.openxmlformats.org/package/2006/relationships"><Relationship Id="rId2" Type="http://schemas.openxmlformats.org/officeDocument/2006/relationships/image" Target="../media/image322.wmf"/><Relationship Id="rId1" Type="http://schemas.openxmlformats.org/officeDocument/2006/relationships/image" Target="../media/image321.wmf"/></Relationships>
</file>

<file path=ppt/drawings/_rels/vmlDrawing62.vml.rels><?xml version="1.0" encoding="UTF-8" standalone="yes"?>
<Relationships xmlns="http://schemas.openxmlformats.org/package/2006/relationships"><Relationship Id="rId8" Type="http://schemas.openxmlformats.org/officeDocument/2006/relationships/image" Target="../media/image331.wmf"/><Relationship Id="rId3" Type="http://schemas.openxmlformats.org/officeDocument/2006/relationships/image" Target="../media/image326.wmf"/><Relationship Id="rId7" Type="http://schemas.openxmlformats.org/officeDocument/2006/relationships/image" Target="../media/image330.wmf"/><Relationship Id="rId2" Type="http://schemas.openxmlformats.org/officeDocument/2006/relationships/image" Target="../media/image325.wmf"/><Relationship Id="rId1" Type="http://schemas.openxmlformats.org/officeDocument/2006/relationships/image" Target="../media/image324.wmf"/><Relationship Id="rId6" Type="http://schemas.openxmlformats.org/officeDocument/2006/relationships/image" Target="../media/image329.wmf"/><Relationship Id="rId5" Type="http://schemas.openxmlformats.org/officeDocument/2006/relationships/image" Target="../media/image328.wmf"/><Relationship Id="rId10" Type="http://schemas.openxmlformats.org/officeDocument/2006/relationships/image" Target="../media/image333.wmf"/><Relationship Id="rId4" Type="http://schemas.openxmlformats.org/officeDocument/2006/relationships/image" Target="../media/image327.wmf"/><Relationship Id="rId9" Type="http://schemas.openxmlformats.org/officeDocument/2006/relationships/image" Target="../media/image332.wmf"/></Relationships>
</file>

<file path=ppt/drawings/_rels/vmlDrawing63.vml.rels><?xml version="1.0" encoding="UTF-8" standalone="yes"?>
<Relationships xmlns="http://schemas.openxmlformats.org/package/2006/relationships"><Relationship Id="rId3" Type="http://schemas.openxmlformats.org/officeDocument/2006/relationships/image" Target="../media/image336.wmf"/><Relationship Id="rId2" Type="http://schemas.openxmlformats.org/officeDocument/2006/relationships/image" Target="../media/image335.wmf"/><Relationship Id="rId1" Type="http://schemas.openxmlformats.org/officeDocument/2006/relationships/image" Target="../media/image334.wmf"/></Relationships>
</file>

<file path=ppt/drawings/_rels/vmlDrawing64.vml.rels><?xml version="1.0" encoding="UTF-8" standalone="yes"?>
<Relationships xmlns="http://schemas.openxmlformats.org/package/2006/relationships"><Relationship Id="rId3" Type="http://schemas.openxmlformats.org/officeDocument/2006/relationships/image" Target="../media/image339.wmf"/><Relationship Id="rId2" Type="http://schemas.openxmlformats.org/officeDocument/2006/relationships/image" Target="../media/image338.wmf"/><Relationship Id="rId1" Type="http://schemas.openxmlformats.org/officeDocument/2006/relationships/image" Target="../media/image337.wmf"/><Relationship Id="rId6" Type="http://schemas.openxmlformats.org/officeDocument/2006/relationships/image" Target="../media/image342.wmf"/><Relationship Id="rId5" Type="http://schemas.openxmlformats.org/officeDocument/2006/relationships/image" Target="../media/image341.wmf"/><Relationship Id="rId4" Type="http://schemas.openxmlformats.org/officeDocument/2006/relationships/image" Target="../media/image340.wmf"/></Relationships>
</file>

<file path=ppt/drawings/_rels/vmlDrawing65.vml.rels><?xml version="1.0" encoding="UTF-8" standalone="yes"?>
<Relationships xmlns="http://schemas.openxmlformats.org/package/2006/relationships"><Relationship Id="rId3" Type="http://schemas.openxmlformats.org/officeDocument/2006/relationships/image" Target="../media/image345.wmf"/><Relationship Id="rId2" Type="http://schemas.openxmlformats.org/officeDocument/2006/relationships/image" Target="../media/image344.wmf"/><Relationship Id="rId1" Type="http://schemas.openxmlformats.org/officeDocument/2006/relationships/image" Target="../media/image343.wmf"/></Relationships>
</file>

<file path=ppt/drawings/_rels/vmlDrawing66.vml.rels><?xml version="1.0" encoding="UTF-8" standalone="yes"?>
<Relationships xmlns="http://schemas.openxmlformats.org/package/2006/relationships"><Relationship Id="rId3" Type="http://schemas.openxmlformats.org/officeDocument/2006/relationships/image" Target="../media/image349.wmf"/><Relationship Id="rId2" Type="http://schemas.openxmlformats.org/officeDocument/2006/relationships/image" Target="../media/image348.wmf"/><Relationship Id="rId1" Type="http://schemas.openxmlformats.org/officeDocument/2006/relationships/image" Target="../media/image347.wmf"/></Relationships>
</file>

<file path=ppt/drawings/_rels/vmlDrawing67.vml.rels><?xml version="1.0" encoding="UTF-8" standalone="yes"?>
<Relationships xmlns="http://schemas.openxmlformats.org/package/2006/relationships"><Relationship Id="rId2" Type="http://schemas.openxmlformats.org/officeDocument/2006/relationships/image" Target="../media/image350.wmf"/><Relationship Id="rId1" Type="http://schemas.openxmlformats.org/officeDocument/2006/relationships/image" Target="../media/image337.wmf"/></Relationships>
</file>

<file path=ppt/drawings/_rels/vmlDrawing68.vml.rels><?xml version="1.0" encoding="UTF-8" standalone="yes"?>
<Relationships xmlns="http://schemas.openxmlformats.org/package/2006/relationships"><Relationship Id="rId3" Type="http://schemas.openxmlformats.org/officeDocument/2006/relationships/image" Target="../media/image354.wmf"/><Relationship Id="rId2" Type="http://schemas.openxmlformats.org/officeDocument/2006/relationships/image" Target="../media/image353.wmf"/><Relationship Id="rId1" Type="http://schemas.openxmlformats.org/officeDocument/2006/relationships/image" Target="../media/image352.wmf"/></Relationships>
</file>

<file path=ppt/drawings/_rels/vmlDrawing69.vml.rels><?xml version="1.0" encoding="UTF-8" standalone="yes"?>
<Relationships xmlns="http://schemas.openxmlformats.org/package/2006/relationships"><Relationship Id="rId2" Type="http://schemas.openxmlformats.org/officeDocument/2006/relationships/image" Target="../media/image356.wmf"/><Relationship Id="rId1" Type="http://schemas.openxmlformats.org/officeDocument/2006/relationships/image" Target="../media/image35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70.vml.rels><?xml version="1.0" encoding="UTF-8" standalone="yes"?>
<Relationships xmlns="http://schemas.openxmlformats.org/package/2006/relationships"><Relationship Id="rId3" Type="http://schemas.openxmlformats.org/officeDocument/2006/relationships/image" Target="../media/image359.wmf"/><Relationship Id="rId2" Type="http://schemas.openxmlformats.org/officeDocument/2006/relationships/image" Target="../media/image358.wmf"/><Relationship Id="rId1" Type="http://schemas.openxmlformats.org/officeDocument/2006/relationships/image" Target="../media/image357.w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360.wmf"/></Relationships>
</file>

<file path=ppt/drawings/_rels/vmlDrawing72.vml.rels><?xml version="1.0" encoding="UTF-8" standalone="yes"?>
<Relationships xmlns="http://schemas.openxmlformats.org/package/2006/relationships"><Relationship Id="rId2" Type="http://schemas.openxmlformats.org/officeDocument/2006/relationships/image" Target="../media/image363.wmf"/><Relationship Id="rId1" Type="http://schemas.openxmlformats.org/officeDocument/2006/relationships/image" Target="../media/image362.wmf"/></Relationships>
</file>

<file path=ppt/drawings/_rels/vmlDrawing73.vml.rels><?xml version="1.0" encoding="UTF-8" standalone="yes"?>
<Relationships xmlns="http://schemas.openxmlformats.org/package/2006/relationships"><Relationship Id="rId2" Type="http://schemas.openxmlformats.org/officeDocument/2006/relationships/image" Target="../media/image366.wmf"/><Relationship Id="rId1" Type="http://schemas.openxmlformats.org/officeDocument/2006/relationships/image" Target="../media/image365.wmf"/></Relationships>
</file>

<file path=ppt/drawings/_rels/vmlDrawing74.vml.rels><?xml version="1.0" encoding="UTF-8" standalone="yes"?>
<Relationships xmlns="http://schemas.openxmlformats.org/package/2006/relationships"><Relationship Id="rId2" Type="http://schemas.openxmlformats.org/officeDocument/2006/relationships/image" Target="../media/image368.wmf"/><Relationship Id="rId1" Type="http://schemas.openxmlformats.org/officeDocument/2006/relationships/image" Target="../media/image367.wmf"/></Relationships>
</file>

<file path=ppt/drawings/_rels/vmlDrawing75.vml.rels><?xml version="1.0" encoding="UTF-8" standalone="yes"?>
<Relationships xmlns="http://schemas.openxmlformats.org/package/2006/relationships"><Relationship Id="rId3" Type="http://schemas.openxmlformats.org/officeDocument/2006/relationships/image" Target="../media/image372.wmf"/><Relationship Id="rId2" Type="http://schemas.openxmlformats.org/officeDocument/2006/relationships/image" Target="../media/image371.wmf"/><Relationship Id="rId1" Type="http://schemas.openxmlformats.org/officeDocument/2006/relationships/image" Target="../media/image370.wmf"/></Relationships>
</file>

<file path=ppt/drawings/_rels/vmlDrawing76.vml.rels><?xml version="1.0" encoding="UTF-8" standalone="yes"?>
<Relationships xmlns="http://schemas.openxmlformats.org/package/2006/relationships"><Relationship Id="rId3" Type="http://schemas.openxmlformats.org/officeDocument/2006/relationships/image" Target="../media/image377.wmf"/><Relationship Id="rId2" Type="http://schemas.openxmlformats.org/officeDocument/2006/relationships/image" Target="../media/image376.wmf"/><Relationship Id="rId1" Type="http://schemas.openxmlformats.org/officeDocument/2006/relationships/image" Target="../media/image375.wmf"/><Relationship Id="rId5" Type="http://schemas.openxmlformats.org/officeDocument/2006/relationships/image" Target="../media/image379.wmf"/><Relationship Id="rId4" Type="http://schemas.openxmlformats.org/officeDocument/2006/relationships/image" Target="../media/image378.wmf"/></Relationships>
</file>

<file path=ppt/drawings/_rels/vmlDrawing77.vml.rels><?xml version="1.0" encoding="UTF-8" standalone="yes"?>
<Relationships xmlns="http://schemas.openxmlformats.org/package/2006/relationships"><Relationship Id="rId3" Type="http://schemas.openxmlformats.org/officeDocument/2006/relationships/image" Target="../media/image386.wmf"/><Relationship Id="rId2" Type="http://schemas.openxmlformats.org/officeDocument/2006/relationships/image" Target="../media/image385.wmf"/><Relationship Id="rId1" Type="http://schemas.openxmlformats.org/officeDocument/2006/relationships/image" Target="../media/image384.wmf"/><Relationship Id="rId4" Type="http://schemas.openxmlformats.org/officeDocument/2006/relationships/image" Target="../media/image387.wmf"/></Relationships>
</file>

<file path=ppt/drawings/_rels/vmlDrawing78.vml.rels><?xml version="1.0" encoding="UTF-8" standalone="yes"?>
<Relationships xmlns="http://schemas.openxmlformats.org/package/2006/relationships"><Relationship Id="rId3" Type="http://schemas.openxmlformats.org/officeDocument/2006/relationships/image" Target="../media/image391.wmf"/><Relationship Id="rId2" Type="http://schemas.openxmlformats.org/officeDocument/2006/relationships/image" Target="../media/image390.wmf"/><Relationship Id="rId1" Type="http://schemas.openxmlformats.org/officeDocument/2006/relationships/image" Target="../media/image389.wmf"/><Relationship Id="rId6" Type="http://schemas.openxmlformats.org/officeDocument/2006/relationships/image" Target="../media/image394.wmf"/><Relationship Id="rId5" Type="http://schemas.openxmlformats.org/officeDocument/2006/relationships/image" Target="../media/image393.wmf"/><Relationship Id="rId4" Type="http://schemas.openxmlformats.org/officeDocument/2006/relationships/image" Target="../media/image392.wmf"/></Relationships>
</file>

<file path=ppt/drawings/_rels/vmlDrawing79.vml.rels><?xml version="1.0" encoding="UTF-8" standalone="yes"?>
<Relationships xmlns="http://schemas.openxmlformats.org/package/2006/relationships"><Relationship Id="rId3" Type="http://schemas.openxmlformats.org/officeDocument/2006/relationships/image" Target="../media/image398.wmf"/><Relationship Id="rId2" Type="http://schemas.openxmlformats.org/officeDocument/2006/relationships/image" Target="../media/image397.wmf"/><Relationship Id="rId1" Type="http://schemas.openxmlformats.org/officeDocument/2006/relationships/image" Target="../media/image396.wmf"/><Relationship Id="rId6" Type="http://schemas.openxmlformats.org/officeDocument/2006/relationships/image" Target="../media/image401.wmf"/><Relationship Id="rId5" Type="http://schemas.openxmlformats.org/officeDocument/2006/relationships/image" Target="../media/image400.wmf"/><Relationship Id="rId4" Type="http://schemas.openxmlformats.org/officeDocument/2006/relationships/image" Target="../media/image39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80.vml.rels><?xml version="1.0" encoding="UTF-8" standalone="yes"?>
<Relationships xmlns="http://schemas.openxmlformats.org/package/2006/relationships"><Relationship Id="rId3" Type="http://schemas.openxmlformats.org/officeDocument/2006/relationships/image" Target="../media/image406.wmf"/><Relationship Id="rId7" Type="http://schemas.openxmlformats.org/officeDocument/2006/relationships/image" Target="../media/image410.wmf"/><Relationship Id="rId2" Type="http://schemas.openxmlformats.org/officeDocument/2006/relationships/image" Target="../media/image405.wmf"/><Relationship Id="rId1" Type="http://schemas.openxmlformats.org/officeDocument/2006/relationships/image" Target="../media/image404.wmf"/><Relationship Id="rId6" Type="http://schemas.openxmlformats.org/officeDocument/2006/relationships/image" Target="../media/image409.wmf"/><Relationship Id="rId5" Type="http://schemas.openxmlformats.org/officeDocument/2006/relationships/image" Target="../media/image408.wmf"/><Relationship Id="rId4" Type="http://schemas.openxmlformats.org/officeDocument/2006/relationships/image" Target="../media/image407.wmf"/></Relationships>
</file>

<file path=ppt/drawings/_rels/vmlDrawing81.vml.rels><?xml version="1.0" encoding="UTF-8" standalone="yes"?>
<Relationships xmlns="http://schemas.openxmlformats.org/package/2006/relationships"><Relationship Id="rId3" Type="http://schemas.openxmlformats.org/officeDocument/2006/relationships/image" Target="../media/image416.wmf"/><Relationship Id="rId7" Type="http://schemas.openxmlformats.org/officeDocument/2006/relationships/image" Target="../media/image420.wmf"/><Relationship Id="rId2" Type="http://schemas.openxmlformats.org/officeDocument/2006/relationships/image" Target="../media/image415.wmf"/><Relationship Id="rId1" Type="http://schemas.openxmlformats.org/officeDocument/2006/relationships/image" Target="../media/image414.wmf"/><Relationship Id="rId6" Type="http://schemas.openxmlformats.org/officeDocument/2006/relationships/image" Target="../media/image419.wmf"/><Relationship Id="rId5" Type="http://schemas.openxmlformats.org/officeDocument/2006/relationships/image" Target="../media/image418.wmf"/><Relationship Id="rId4" Type="http://schemas.openxmlformats.org/officeDocument/2006/relationships/image" Target="../media/image417.wmf"/></Relationships>
</file>

<file path=ppt/drawings/_rels/vmlDrawing82.vml.rels><?xml version="1.0" encoding="UTF-8" standalone="yes"?>
<Relationships xmlns="http://schemas.openxmlformats.org/package/2006/relationships"><Relationship Id="rId3" Type="http://schemas.openxmlformats.org/officeDocument/2006/relationships/image" Target="../media/image425.wmf"/><Relationship Id="rId7" Type="http://schemas.openxmlformats.org/officeDocument/2006/relationships/image" Target="../media/image429.wmf"/><Relationship Id="rId2" Type="http://schemas.openxmlformats.org/officeDocument/2006/relationships/image" Target="../media/image424.wmf"/><Relationship Id="rId1" Type="http://schemas.openxmlformats.org/officeDocument/2006/relationships/image" Target="../media/image423.wmf"/><Relationship Id="rId6" Type="http://schemas.openxmlformats.org/officeDocument/2006/relationships/image" Target="../media/image428.wmf"/><Relationship Id="rId5" Type="http://schemas.openxmlformats.org/officeDocument/2006/relationships/image" Target="../media/image427.wmf"/><Relationship Id="rId4" Type="http://schemas.openxmlformats.org/officeDocument/2006/relationships/image" Target="../media/image426.wmf"/></Relationships>
</file>

<file path=ppt/drawings/_rels/vmlDrawing83.vml.rels><?xml version="1.0" encoding="UTF-8" standalone="yes"?>
<Relationships xmlns="http://schemas.openxmlformats.org/package/2006/relationships"><Relationship Id="rId3" Type="http://schemas.openxmlformats.org/officeDocument/2006/relationships/image" Target="../media/image432.wmf"/><Relationship Id="rId2" Type="http://schemas.openxmlformats.org/officeDocument/2006/relationships/image" Target="../media/image431.wmf"/><Relationship Id="rId1" Type="http://schemas.openxmlformats.org/officeDocument/2006/relationships/image" Target="../media/image238.wmf"/><Relationship Id="rId5" Type="http://schemas.openxmlformats.org/officeDocument/2006/relationships/image" Target="../media/image434.wmf"/><Relationship Id="rId4" Type="http://schemas.openxmlformats.org/officeDocument/2006/relationships/image" Target="../media/image433.wmf"/></Relationships>
</file>

<file path=ppt/drawings/_rels/vmlDrawing84.vml.rels><?xml version="1.0" encoding="UTF-8" standalone="yes"?>
<Relationships xmlns="http://schemas.openxmlformats.org/package/2006/relationships"><Relationship Id="rId3" Type="http://schemas.openxmlformats.org/officeDocument/2006/relationships/image" Target="../media/image437.wmf"/><Relationship Id="rId2" Type="http://schemas.openxmlformats.org/officeDocument/2006/relationships/image" Target="../media/image436.wmf"/><Relationship Id="rId1" Type="http://schemas.openxmlformats.org/officeDocument/2006/relationships/image" Target="../media/image435.wmf"/><Relationship Id="rId4" Type="http://schemas.openxmlformats.org/officeDocument/2006/relationships/image" Target="../media/image438.wmf"/></Relationships>
</file>

<file path=ppt/drawings/_rels/vmlDrawing85.vml.rels><?xml version="1.0" encoding="UTF-8" standalone="yes"?>
<Relationships xmlns="http://schemas.openxmlformats.org/package/2006/relationships"><Relationship Id="rId3" Type="http://schemas.openxmlformats.org/officeDocument/2006/relationships/image" Target="../media/image441.wmf"/><Relationship Id="rId2" Type="http://schemas.openxmlformats.org/officeDocument/2006/relationships/image" Target="../media/image440.wmf"/><Relationship Id="rId1" Type="http://schemas.openxmlformats.org/officeDocument/2006/relationships/image" Target="../media/image439.wmf"/><Relationship Id="rId5" Type="http://schemas.openxmlformats.org/officeDocument/2006/relationships/image" Target="../media/image443.wmf"/><Relationship Id="rId4" Type="http://schemas.openxmlformats.org/officeDocument/2006/relationships/image" Target="../media/image442.wmf"/></Relationships>
</file>

<file path=ppt/drawings/_rels/vmlDrawing86.vml.rels><?xml version="1.0" encoding="UTF-8" standalone="yes"?>
<Relationships xmlns="http://schemas.openxmlformats.org/package/2006/relationships"><Relationship Id="rId3" Type="http://schemas.openxmlformats.org/officeDocument/2006/relationships/image" Target="../media/image446.wmf"/><Relationship Id="rId2" Type="http://schemas.openxmlformats.org/officeDocument/2006/relationships/image" Target="../media/image445.wmf"/><Relationship Id="rId1" Type="http://schemas.openxmlformats.org/officeDocument/2006/relationships/image" Target="../media/image444.wmf"/><Relationship Id="rId5" Type="http://schemas.openxmlformats.org/officeDocument/2006/relationships/image" Target="../media/image448.wmf"/><Relationship Id="rId4" Type="http://schemas.openxmlformats.org/officeDocument/2006/relationships/image" Target="../media/image447.wmf"/></Relationships>
</file>

<file path=ppt/drawings/_rels/vmlDrawing87.vml.rels><?xml version="1.0" encoding="UTF-8" standalone="yes"?>
<Relationships xmlns="http://schemas.openxmlformats.org/package/2006/relationships"><Relationship Id="rId3" Type="http://schemas.openxmlformats.org/officeDocument/2006/relationships/image" Target="../media/image451.wmf"/><Relationship Id="rId2" Type="http://schemas.openxmlformats.org/officeDocument/2006/relationships/image" Target="../media/image450.wmf"/><Relationship Id="rId1" Type="http://schemas.openxmlformats.org/officeDocument/2006/relationships/image" Target="../media/image449.wmf"/><Relationship Id="rId4" Type="http://schemas.openxmlformats.org/officeDocument/2006/relationships/image" Target="../media/image452.wmf"/></Relationships>
</file>

<file path=ppt/drawings/_rels/vmlDrawing88.vml.rels><?xml version="1.0" encoding="UTF-8" standalone="yes"?>
<Relationships xmlns="http://schemas.openxmlformats.org/package/2006/relationships"><Relationship Id="rId3" Type="http://schemas.openxmlformats.org/officeDocument/2006/relationships/image" Target="../media/image455.wmf"/><Relationship Id="rId2" Type="http://schemas.openxmlformats.org/officeDocument/2006/relationships/image" Target="../media/image454.wmf"/><Relationship Id="rId1" Type="http://schemas.openxmlformats.org/officeDocument/2006/relationships/image" Target="../media/image453.wmf"/><Relationship Id="rId5" Type="http://schemas.openxmlformats.org/officeDocument/2006/relationships/image" Target="../media/image457.wmf"/><Relationship Id="rId4" Type="http://schemas.openxmlformats.org/officeDocument/2006/relationships/image" Target="../media/image456.wmf"/></Relationships>
</file>

<file path=ppt/drawings/_rels/vmlDrawing89.vml.rels><?xml version="1.0" encoding="UTF-8" standalone="yes"?>
<Relationships xmlns="http://schemas.openxmlformats.org/package/2006/relationships"><Relationship Id="rId3" Type="http://schemas.openxmlformats.org/officeDocument/2006/relationships/image" Target="../media/image460.wmf"/><Relationship Id="rId2" Type="http://schemas.openxmlformats.org/officeDocument/2006/relationships/image" Target="../media/image459.wmf"/><Relationship Id="rId1" Type="http://schemas.openxmlformats.org/officeDocument/2006/relationships/image" Target="../media/image458.wmf"/><Relationship Id="rId4" Type="http://schemas.openxmlformats.org/officeDocument/2006/relationships/image" Target="../media/image46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90.vml.rels><?xml version="1.0" encoding="UTF-8" standalone="yes"?>
<Relationships xmlns="http://schemas.openxmlformats.org/package/2006/relationships"><Relationship Id="rId3" Type="http://schemas.openxmlformats.org/officeDocument/2006/relationships/image" Target="../media/image464.wmf"/><Relationship Id="rId2" Type="http://schemas.openxmlformats.org/officeDocument/2006/relationships/image" Target="../media/image463.wmf"/><Relationship Id="rId1" Type="http://schemas.openxmlformats.org/officeDocument/2006/relationships/image" Target="../media/image462.wmf"/><Relationship Id="rId5" Type="http://schemas.openxmlformats.org/officeDocument/2006/relationships/image" Target="../media/image466.wmf"/><Relationship Id="rId4" Type="http://schemas.openxmlformats.org/officeDocument/2006/relationships/image" Target="../media/image465.wmf"/></Relationships>
</file>

<file path=ppt/drawings/_rels/vmlDrawing91.vml.rels><?xml version="1.0" encoding="UTF-8" standalone="yes"?>
<Relationships xmlns="http://schemas.openxmlformats.org/package/2006/relationships"><Relationship Id="rId3" Type="http://schemas.openxmlformats.org/officeDocument/2006/relationships/image" Target="../media/image469.wmf"/><Relationship Id="rId2" Type="http://schemas.openxmlformats.org/officeDocument/2006/relationships/image" Target="../media/image468.wmf"/><Relationship Id="rId1" Type="http://schemas.openxmlformats.org/officeDocument/2006/relationships/image" Target="../media/image467.wmf"/><Relationship Id="rId6" Type="http://schemas.openxmlformats.org/officeDocument/2006/relationships/image" Target="../media/image471.wmf"/><Relationship Id="rId5" Type="http://schemas.openxmlformats.org/officeDocument/2006/relationships/image" Target="../media/image470.wmf"/><Relationship Id="rId4" Type="http://schemas.openxmlformats.org/officeDocument/2006/relationships/image" Target="../media/image464.wmf"/></Relationships>
</file>

<file path=ppt/drawings/_rels/vmlDrawing92.vml.rels><?xml version="1.0" encoding="UTF-8" standalone="yes"?>
<Relationships xmlns="http://schemas.openxmlformats.org/package/2006/relationships"><Relationship Id="rId3" Type="http://schemas.openxmlformats.org/officeDocument/2006/relationships/image" Target="../media/image474.wmf"/><Relationship Id="rId2" Type="http://schemas.openxmlformats.org/officeDocument/2006/relationships/image" Target="../media/image473.wmf"/><Relationship Id="rId1" Type="http://schemas.openxmlformats.org/officeDocument/2006/relationships/image" Target="../media/image472.wmf"/></Relationships>
</file>

<file path=ppt/drawings/_rels/vmlDrawing93.vml.rels><?xml version="1.0" encoding="UTF-8" standalone="yes"?>
<Relationships xmlns="http://schemas.openxmlformats.org/package/2006/relationships"><Relationship Id="rId3" Type="http://schemas.openxmlformats.org/officeDocument/2006/relationships/image" Target="../media/image477.wmf"/><Relationship Id="rId2" Type="http://schemas.openxmlformats.org/officeDocument/2006/relationships/image" Target="../media/image476.wmf"/><Relationship Id="rId1" Type="http://schemas.openxmlformats.org/officeDocument/2006/relationships/image" Target="../media/image475.wmf"/><Relationship Id="rId6" Type="http://schemas.openxmlformats.org/officeDocument/2006/relationships/image" Target="../media/image480.wmf"/><Relationship Id="rId5" Type="http://schemas.openxmlformats.org/officeDocument/2006/relationships/image" Target="../media/image479.wmf"/><Relationship Id="rId4" Type="http://schemas.openxmlformats.org/officeDocument/2006/relationships/image" Target="../media/image478.wmf"/></Relationships>
</file>

<file path=ppt/drawings/_rels/vmlDrawing94.vml.rels><?xml version="1.0" encoding="UTF-8" standalone="yes"?>
<Relationships xmlns="http://schemas.openxmlformats.org/package/2006/relationships"><Relationship Id="rId3" Type="http://schemas.openxmlformats.org/officeDocument/2006/relationships/image" Target="../media/image485.wmf"/><Relationship Id="rId2" Type="http://schemas.openxmlformats.org/officeDocument/2006/relationships/image" Target="../media/image484.wmf"/><Relationship Id="rId1" Type="http://schemas.openxmlformats.org/officeDocument/2006/relationships/image" Target="../media/image483.wmf"/></Relationships>
</file>

<file path=ppt/drawings/_rels/vmlDrawing95.vml.rels><?xml version="1.0" encoding="UTF-8" standalone="yes"?>
<Relationships xmlns="http://schemas.openxmlformats.org/package/2006/relationships"><Relationship Id="rId2" Type="http://schemas.openxmlformats.org/officeDocument/2006/relationships/image" Target="../media/image489.wmf"/><Relationship Id="rId1" Type="http://schemas.openxmlformats.org/officeDocument/2006/relationships/image" Target="../media/image488.wmf"/></Relationships>
</file>

<file path=ppt/drawings/_rels/vmlDrawing96.vml.rels><?xml version="1.0" encoding="UTF-8" standalone="yes"?>
<Relationships xmlns="http://schemas.openxmlformats.org/package/2006/relationships"><Relationship Id="rId2" Type="http://schemas.openxmlformats.org/officeDocument/2006/relationships/image" Target="../media/image492.wmf"/><Relationship Id="rId1" Type="http://schemas.openxmlformats.org/officeDocument/2006/relationships/image" Target="../media/image491.wmf"/></Relationships>
</file>

<file path=ppt/drawings/_rels/vmlDrawing97.vml.rels><?xml version="1.0" encoding="UTF-8" standalone="yes"?>
<Relationships xmlns="http://schemas.openxmlformats.org/package/2006/relationships"><Relationship Id="rId2" Type="http://schemas.openxmlformats.org/officeDocument/2006/relationships/image" Target="../media/image497.wmf"/><Relationship Id="rId1" Type="http://schemas.openxmlformats.org/officeDocument/2006/relationships/image" Target="../media/image496.wmf"/></Relationships>
</file>

<file path=ppt/drawings/_rels/vmlDrawing98.vml.rels><?xml version="1.0" encoding="UTF-8" standalone="yes"?>
<Relationships xmlns="http://schemas.openxmlformats.org/package/2006/relationships"><Relationship Id="rId3" Type="http://schemas.openxmlformats.org/officeDocument/2006/relationships/image" Target="../media/image501.wmf"/><Relationship Id="rId2" Type="http://schemas.openxmlformats.org/officeDocument/2006/relationships/image" Target="../media/image500.wmf"/><Relationship Id="rId1" Type="http://schemas.openxmlformats.org/officeDocument/2006/relationships/image" Target="../media/image49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D08F6B2B-D74A-4B29-8074-243B2CBA2D0C}" type="datetimeFigureOut">
              <a:rPr lang="zh-CN" altLang="en-US"/>
              <a:pPr>
                <a:defRPr/>
              </a:pPr>
              <a:t>2018/1/27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2C285D8-7B9B-4030-9274-719EFA7817B8}" type="slidenum">
              <a:rPr lang="zh-CN" altLang="en-US"/>
              <a:pPr>
                <a:defRPr/>
              </a:pPr>
              <a:t>‹#›</a:t>
            </a:fld>
            <a:endParaRPr lang="zh-CN" altLang="en-US"/>
          </a:p>
        </p:txBody>
      </p:sp>
    </p:spTree>
    <p:extLst>
      <p:ext uri="{BB962C8B-B14F-4D97-AF65-F5344CB8AC3E}">
        <p14:creationId xmlns:p14="http://schemas.microsoft.com/office/powerpoint/2010/main" val="20288338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E82E8499-52F1-4158-A171-2B41734F5E5A}" type="slidenum">
              <a:rPr lang="zh-CN" altLang="en-US" smtClean="0">
                <a:latin typeface="Times New Roman" panose="02020603050405020304" pitchFamily="18" charset="0"/>
              </a:rPr>
              <a:pPr>
                <a:spcBef>
                  <a:spcPct val="0"/>
                </a:spcBef>
              </a:pPr>
              <a:t>4</a:t>
            </a:fld>
            <a:endParaRPr lang="en-US" altLang="zh-CN" smtClean="0">
              <a:latin typeface="Times New Roman" panose="02020603050405020304" pitchFamily="18" charset="0"/>
            </a:endParaRPr>
          </a:p>
        </p:txBody>
      </p:sp>
      <p:sp>
        <p:nvSpPr>
          <p:cNvPr id="183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smtClean="0"/>
          </a:p>
        </p:txBody>
      </p:sp>
    </p:spTree>
    <p:extLst>
      <p:ext uri="{BB962C8B-B14F-4D97-AF65-F5344CB8AC3E}">
        <p14:creationId xmlns:p14="http://schemas.microsoft.com/office/powerpoint/2010/main" val="2840747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55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CF76742-18CF-4549-AB1F-46D615B46D7F}" type="slidenum">
              <a:rPr lang="zh-CN" altLang="en-US" smtClean="0">
                <a:latin typeface="Times New Roman" panose="02020603050405020304" pitchFamily="18" charset="0"/>
              </a:rPr>
              <a:pPr>
                <a:spcBef>
                  <a:spcPct val="0"/>
                </a:spcBef>
              </a:pPr>
              <a:t>22</a:t>
            </a:fld>
            <a:endParaRPr lang="en-US" altLang="zh-CN" smtClean="0">
              <a:latin typeface="Times New Roman" panose="02020603050405020304" pitchFamily="18" charset="0"/>
            </a:endParaRPr>
          </a:p>
        </p:txBody>
      </p:sp>
      <p:sp>
        <p:nvSpPr>
          <p:cNvPr id="65541" name="日期占位符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zh-CN" altLang="en-US" smtClean="0">
                <a:latin typeface="Times New Roman" panose="02020603050405020304" pitchFamily="18" charset="0"/>
              </a:rPr>
              <a:t>版权所有  禁止传播</a:t>
            </a:r>
          </a:p>
        </p:txBody>
      </p:sp>
      <p:sp>
        <p:nvSpPr>
          <p:cNvPr id="65542" name="页脚占位符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zh-CN" altLang="en-US" smtClean="0">
                <a:latin typeface="Times New Roman" panose="02020603050405020304" pitchFamily="18" charset="0"/>
              </a:rPr>
              <a:t>中科科大物理学院叶邦角教授主讲</a:t>
            </a:r>
          </a:p>
        </p:txBody>
      </p:sp>
      <p:sp>
        <p:nvSpPr>
          <p:cNvPr id="65543" name="页眉占位符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zh-CN" altLang="en-US" smtClean="0">
                <a:latin typeface="Times New Roman" panose="02020603050405020304" pitchFamily="18" charset="0"/>
              </a:rPr>
              <a:t>中国科学技术大学电磁学教案</a:t>
            </a:r>
          </a:p>
        </p:txBody>
      </p:sp>
    </p:spTree>
    <p:extLst>
      <p:ext uri="{BB962C8B-B14F-4D97-AF65-F5344CB8AC3E}">
        <p14:creationId xmlns:p14="http://schemas.microsoft.com/office/powerpoint/2010/main" val="963719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2AFAE0F5-0010-4F12-AD9C-8CED83FC4BB4}" type="slidenum">
              <a:rPr lang="zh-CN" altLang="en-US" sz="1300" smtClean="0"/>
              <a:pPr>
                <a:spcBef>
                  <a:spcPct val="0"/>
                </a:spcBef>
              </a:pPr>
              <a:t>24</a:t>
            </a:fld>
            <a:endParaRPr lang="en-US" altLang="zh-CN" sz="1300"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extLst>
      <p:ext uri="{BB962C8B-B14F-4D97-AF65-F5344CB8AC3E}">
        <p14:creationId xmlns:p14="http://schemas.microsoft.com/office/powerpoint/2010/main" val="3760843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a:ln/>
        </p:spPr>
      </p:sp>
      <p:sp>
        <p:nvSpPr>
          <p:cNvPr id="7987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7987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fld id="{1552EFE8-599B-4B91-BC67-C97C8450CA5D}" type="slidenum">
              <a:rPr lang="zh-CN" altLang="en-US" sz="1300" smtClean="0"/>
              <a:pPr/>
              <a:t>25</a:t>
            </a:fld>
            <a:endParaRPr lang="en-US" altLang="zh-CN" sz="1300" smtClean="0"/>
          </a:p>
        </p:txBody>
      </p:sp>
    </p:spTree>
    <p:extLst>
      <p:ext uri="{BB962C8B-B14F-4D97-AF65-F5344CB8AC3E}">
        <p14:creationId xmlns:p14="http://schemas.microsoft.com/office/powerpoint/2010/main" val="896741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756394F3-752F-4487-A872-1CEA207E14E5}" type="slidenum">
              <a:rPr lang="zh-CN" altLang="en-US" smtClean="0">
                <a:latin typeface="Times New Roman" panose="02020603050405020304" pitchFamily="18" charset="0"/>
              </a:rPr>
              <a:pPr>
                <a:spcBef>
                  <a:spcPct val="0"/>
                </a:spcBef>
              </a:pPr>
              <a:t>27</a:t>
            </a:fld>
            <a:endParaRPr lang="en-US" altLang="zh-CN" smtClean="0">
              <a:latin typeface="Times New Roman" panose="02020603050405020304" pitchFamily="18" charset="0"/>
            </a:endParaRPr>
          </a:p>
        </p:txBody>
      </p:sp>
      <p:sp>
        <p:nvSpPr>
          <p:cNvPr id="135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smtClean="0"/>
          </a:p>
        </p:txBody>
      </p:sp>
    </p:spTree>
    <p:extLst>
      <p:ext uri="{BB962C8B-B14F-4D97-AF65-F5344CB8AC3E}">
        <p14:creationId xmlns:p14="http://schemas.microsoft.com/office/powerpoint/2010/main" val="780414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6BD01E4C-9362-46F0-9B4C-2800B565E677}" type="slidenum">
              <a:rPr lang="zh-CN" altLang="en-US" smtClean="0">
                <a:latin typeface="Times New Roman" panose="02020603050405020304" pitchFamily="18" charset="0"/>
              </a:rPr>
              <a:pPr>
                <a:spcBef>
                  <a:spcPct val="0"/>
                </a:spcBef>
              </a:pPr>
              <a:t>28</a:t>
            </a:fld>
            <a:endParaRPr lang="en-US" altLang="zh-CN" smtClean="0">
              <a:latin typeface="Times New Roman" panose="02020603050405020304" pitchFamily="18" charset="0"/>
            </a:endParaRPr>
          </a:p>
        </p:txBody>
      </p:sp>
      <p:sp>
        <p:nvSpPr>
          <p:cNvPr id="1372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smtClean="0"/>
          </a:p>
        </p:txBody>
      </p:sp>
    </p:spTree>
    <p:extLst>
      <p:ext uri="{BB962C8B-B14F-4D97-AF65-F5344CB8AC3E}">
        <p14:creationId xmlns:p14="http://schemas.microsoft.com/office/powerpoint/2010/main" val="836079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7721116B-CD06-40D8-BA14-F94378970083}" type="slidenum">
              <a:rPr lang="zh-CN" altLang="en-US" smtClean="0">
                <a:latin typeface="Times New Roman" panose="02020603050405020304" pitchFamily="18" charset="0"/>
              </a:rPr>
              <a:pPr>
                <a:spcBef>
                  <a:spcPct val="0"/>
                </a:spcBef>
              </a:pPr>
              <a:t>29</a:t>
            </a:fld>
            <a:endParaRPr lang="en-US" altLang="zh-CN" smtClean="0">
              <a:latin typeface="Times New Roman" panose="02020603050405020304" pitchFamily="18" charset="0"/>
            </a:endParaRPr>
          </a:p>
        </p:txBody>
      </p:sp>
      <p:sp>
        <p:nvSpPr>
          <p:cNvPr id="1392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smtClean="0"/>
          </a:p>
        </p:txBody>
      </p:sp>
    </p:spTree>
    <p:extLst>
      <p:ext uri="{BB962C8B-B14F-4D97-AF65-F5344CB8AC3E}">
        <p14:creationId xmlns:p14="http://schemas.microsoft.com/office/powerpoint/2010/main" val="1986080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49913C1C-061F-4858-9B5E-E6CA16FC0A1E}" type="slidenum">
              <a:rPr lang="zh-CN" altLang="en-US" smtClean="0">
                <a:latin typeface="Times New Roman" panose="02020603050405020304" pitchFamily="18" charset="0"/>
              </a:rPr>
              <a:pPr>
                <a:spcBef>
                  <a:spcPct val="0"/>
                </a:spcBef>
              </a:pPr>
              <a:t>30</a:t>
            </a:fld>
            <a:endParaRPr lang="en-US" altLang="zh-CN" smtClean="0">
              <a:latin typeface="Times New Roman" panose="02020603050405020304" pitchFamily="18" charset="0"/>
            </a:endParaRPr>
          </a:p>
        </p:txBody>
      </p:sp>
      <p:sp>
        <p:nvSpPr>
          <p:cNvPr id="141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smtClean="0"/>
          </a:p>
        </p:txBody>
      </p:sp>
    </p:spTree>
    <p:extLst>
      <p:ext uri="{BB962C8B-B14F-4D97-AF65-F5344CB8AC3E}">
        <p14:creationId xmlns:p14="http://schemas.microsoft.com/office/powerpoint/2010/main" val="2320161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117C5615-EF93-4EC5-93CC-3B5D25B54944}" type="slidenum">
              <a:rPr lang="zh-CN" altLang="en-US" sz="1300" smtClean="0">
                <a:latin typeface="Times New Roman" panose="02020603050405020304" pitchFamily="18" charset="0"/>
              </a:rPr>
              <a:pPr>
                <a:spcBef>
                  <a:spcPct val="0"/>
                </a:spcBef>
              </a:pPr>
              <a:t>88</a:t>
            </a:fld>
            <a:endParaRPr lang="en-US" altLang="zh-CN" sz="1300" smtClean="0">
              <a:latin typeface="Times New Roman" panose="02020603050405020304" pitchFamily="18" charset="0"/>
            </a:endParaRPr>
          </a:p>
        </p:txBody>
      </p:sp>
      <p:sp>
        <p:nvSpPr>
          <p:cNvPr id="202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smtClean="0"/>
          </a:p>
        </p:txBody>
      </p:sp>
    </p:spTree>
    <p:extLst>
      <p:ext uri="{BB962C8B-B14F-4D97-AF65-F5344CB8AC3E}">
        <p14:creationId xmlns:p14="http://schemas.microsoft.com/office/powerpoint/2010/main" val="950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ADBF0F2F-1E76-4F7A-AB43-33FD105EB222}" type="slidenum">
              <a:rPr lang="zh-CN" altLang="en-US" sz="1300" smtClean="0">
                <a:latin typeface="Times New Roman" panose="02020603050405020304" pitchFamily="18" charset="0"/>
              </a:rPr>
              <a:pPr>
                <a:spcBef>
                  <a:spcPct val="0"/>
                </a:spcBef>
              </a:pPr>
              <a:t>89</a:t>
            </a:fld>
            <a:endParaRPr lang="en-US" altLang="zh-CN" sz="1300" smtClean="0">
              <a:latin typeface="Times New Roman" panose="02020603050405020304" pitchFamily="18" charset="0"/>
            </a:endParaRPr>
          </a:p>
        </p:txBody>
      </p:sp>
      <p:sp>
        <p:nvSpPr>
          <p:cNvPr id="204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smtClean="0"/>
          </a:p>
        </p:txBody>
      </p:sp>
    </p:spTree>
    <p:extLst>
      <p:ext uri="{BB962C8B-B14F-4D97-AF65-F5344CB8AC3E}">
        <p14:creationId xmlns:p14="http://schemas.microsoft.com/office/powerpoint/2010/main" val="3673773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5E6DBFFA-6BA8-4C30-8234-37D5F899C6CA}" type="slidenum">
              <a:rPr lang="zh-CN" altLang="en-US" sz="1300" smtClean="0">
                <a:latin typeface="Times New Roman" panose="02020603050405020304" pitchFamily="18" charset="0"/>
              </a:rPr>
              <a:pPr>
                <a:spcBef>
                  <a:spcPct val="0"/>
                </a:spcBef>
              </a:pPr>
              <a:t>90</a:t>
            </a:fld>
            <a:endParaRPr lang="en-US" altLang="zh-CN" sz="1300" smtClean="0">
              <a:latin typeface="Times New Roman" panose="02020603050405020304" pitchFamily="18" charset="0"/>
            </a:endParaRPr>
          </a:p>
        </p:txBody>
      </p:sp>
      <p:sp>
        <p:nvSpPr>
          <p:cNvPr id="206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smtClean="0"/>
          </a:p>
        </p:txBody>
      </p:sp>
    </p:spTree>
    <p:extLst>
      <p:ext uri="{BB962C8B-B14F-4D97-AF65-F5344CB8AC3E}">
        <p14:creationId xmlns:p14="http://schemas.microsoft.com/office/powerpoint/2010/main" val="1747399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BB6CFE5D-FF85-41DD-ACE2-2048D5AE54DC}" type="slidenum">
              <a:rPr lang="zh-CN" altLang="en-US" smtClean="0">
                <a:latin typeface="Times New Roman" panose="02020603050405020304" pitchFamily="18" charset="0"/>
              </a:rPr>
              <a:pPr>
                <a:spcBef>
                  <a:spcPct val="0"/>
                </a:spcBef>
              </a:pPr>
              <a:t>5</a:t>
            </a:fld>
            <a:endParaRPr lang="en-US" altLang="zh-CN" smtClean="0">
              <a:latin typeface="Times New Roman" panose="02020603050405020304" pitchFamily="18"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smtClean="0"/>
          </a:p>
        </p:txBody>
      </p:sp>
    </p:spTree>
    <p:extLst>
      <p:ext uri="{BB962C8B-B14F-4D97-AF65-F5344CB8AC3E}">
        <p14:creationId xmlns:p14="http://schemas.microsoft.com/office/powerpoint/2010/main" val="3729910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BC1C2003-C660-4F76-87EB-5199ACA55291}" type="slidenum">
              <a:rPr lang="zh-CN" altLang="en-US" sz="1300" smtClean="0">
                <a:latin typeface="Times New Roman" panose="02020603050405020304" pitchFamily="18" charset="0"/>
              </a:rPr>
              <a:pPr>
                <a:spcBef>
                  <a:spcPct val="0"/>
                </a:spcBef>
              </a:pPr>
              <a:t>91</a:t>
            </a:fld>
            <a:endParaRPr lang="en-US" altLang="zh-CN" sz="1300" smtClean="0">
              <a:latin typeface="Times New Roman" panose="02020603050405020304" pitchFamily="18" charset="0"/>
            </a:endParaRPr>
          </a:p>
        </p:txBody>
      </p:sp>
      <p:sp>
        <p:nvSpPr>
          <p:cNvPr id="208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smtClean="0"/>
          </a:p>
        </p:txBody>
      </p:sp>
    </p:spTree>
    <p:extLst>
      <p:ext uri="{BB962C8B-B14F-4D97-AF65-F5344CB8AC3E}">
        <p14:creationId xmlns:p14="http://schemas.microsoft.com/office/powerpoint/2010/main" val="992472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D31DFCD3-6121-46ED-91B1-D6931B9F9E0E}" type="slidenum">
              <a:rPr lang="zh-CN" altLang="en-US" sz="1300" smtClean="0">
                <a:latin typeface="Times New Roman" panose="02020603050405020304" pitchFamily="18" charset="0"/>
              </a:rPr>
              <a:pPr>
                <a:spcBef>
                  <a:spcPct val="0"/>
                </a:spcBef>
              </a:pPr>
              <a:t>92</a:t>
            </a:fld>
            <a:endParaRPr lang="en-US" altLang="zh-CN" sz="1300" smtClean="0">
              <a:latin typeface="Times New Roman" panose="02020603050405020304" pitchFamily="18" charset="0"/>
            </a:endParaRPr>
          </a:p>
        </p:txBody>
      </p:sp>
      <p:sp>
        <p:nvSpPr>
          <p:cNvPr id="210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smtClean="0"/>
          </a:p>
        </p:txBody>
      </p:sp>
    </p:spTree>
    <p:extLst>
      <p:ext uri="{BB962C8B-B14F-4D97-AF65-F5344CB8AC3E}">
        <p14:creationId xmlns:p14="http://schemas.microsoft.com/office/powerpoint/2010/main" val="2171972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A3005DEA-D4BA-44C1-9553-97C5F4028AE2}" type="slidenum">
              <a:rPr lang="zh-CN" altLang="en-US" sz="1300" smtClean="0">
                <a:latin typeface="Times New Roman" panose="02020603050405020304" pitchFamily="18" charset="0"/>
              </a:rPr>
              <a:pPr>
                <a:spcBef>
                  <a:spcPct val="0"/>
                </a:spcBef>
              </a:pPr>
              <a:t>93</a:t>
            </a:fld>
            <a:endParaRPr lang="en-US" altLang="zh-CN" sz="1300" smtClean="0">
              <a:latin typeface="Times New Roman" panose="02020603050405020304" pitchFamily="18" charset="0"/>
            </a:endParaRPr>
          </a:p>
        </p:txBody>
      </p:sp>
      <p:sp>
        <p:nvSpPr>
          <p:cNvPr id="212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smtClean="0"/>
          </a:p>
        </p:txBody>
      </p:sp>
    </p:spTree>
    <p:extLst>
      <p:ext uri="{BB962C8B-B14F-4D97-AF65-F5344CB8AC3E}">
        <p14:creationId xmlns:p14="http://schemas.microsoft.com/office/powerpoint/2010/main" val="27587741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37F68340-D1EB-4B22-8F7F-28402B000408}" type="slidenum">
              <a:rPr lang="zh-CN" altLang="en-US" sz="1300" smtClean="0">
                <a:latin typeface="Times New Roman" panose="02020603050405020304" pitchFamily="18" charset="0"/>
              </a:rPr>
              <a:pPr>
                <a:spcBef>
                  <a:spcPct val="0"/>
                </a:spcBef>
              </a:pPr>
              <a:t>94</a:t>
            </a:fld>
            <a:endParaRPr lang="en-US" altLang="zh-CN" sz="1300" smtClean="0">
              <a:latin typeface="Times New Roman" panose="02020603050405020304" pitchFamily="18" charset="0"/>
            </a:endParaRPr>
          </a:p>
        </p:txBody>
      </p:sp>
      <p:sp>
        <p:nvSpPr>
          <p:cNvPr id="215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smtClean="0"/>
          </a:p>
        </p:txBody>
      </p:sp>
    </p:spTree>
    <p:extLst>
      <p:ext uri="{BB962C8B-B14F-4D97-AF65-F5344CB8AC3E}">
        <p14:creationId xmlns:p14="http://schemas.microsoft.com/office/powerpoint/2010/main" val="18957457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CFCCBA82-1275-44F9-89A4-453A4AB08E9C}" type="slidenum">
              <a:rPr lang="zh-CN" altLang="en-US" sz="1300" smtClean="0">
                <a:latin typeface="Times New Roman" panose="02020603050405020304" pitchFamily="18" charset="0"/>
              </a:rPr>
              <a:pPr>
                <a:spcBef>
                  <a:spcPct val="0"/>
                </a:spcBef>
              </a:pPr>
              <a:t>95</a:t>
            </a:fld>
            <a:endParaRPr lang="en-US" altLang="zh-CN" sz="1300" smtClean="0">
              <a:latin typeface="Times New Roman" panose="02020603050405020304" pitchFamily="18" charset="0"/>
            </a:endParaRPr>
          </a:p>
        </p:txBody>
      </p:sp>
      <p:sp>
        <p:nvSpPr>
          <p:cNvPr id="217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smtClean="0"/>
          </a:p>
        </p:txBody>
      </p:sp>
    </p:spTree>
    <p:extLst>
      <p:ext uri="{BB962C8B-B14F-4D97-AF65-F5344CB8AC3E}">
        <p14:creationId xmlns:p14="http://schemas.microsoft.com/office/powerpoint/2010/main" val="26352673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DA57EB50-7F87-498B-91E6-D127FC081BC0}" type="slidenum">
              <a:rPr lang="zh-CN" altLang="en-US" sz="1300" smtClean="0">
                <a:latin typeface="Times New Roman" panose="02020603050405020304" pitchFamily="18" charset="0"/>
              </a:rPr>
              <a:pPr>
                <a:spcBef>
                  <a:spcPct val="0"/>
                </a:spcBef>
              </a:pPr>
              <a:t>96</a:t>
            </a:fld>
            <a:endParaRPr lang="en-US" altLang="zh-CN" sz="1300" smtClean="0">
              <a:latin typeface="Times New Roman" panose="02020603050405020304" pitchFamily="18" charset="0"/>
            </a:endParaRPr>
          </a:p>
        </p:txBody>
      </p:sp>
      <p:sp>
        <p:nvSpPr>
          <p:cNvPr id="219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smtClean="0"/>
          </a:p>
        </p:txBody>
      </p:sp>
    </p:spTree>
    <p:extLst>
      <p:ext uri="{BB962C8B-B14F-4D97-AF65-F5344CB8AC3E}">
        <p14:creationId xmlns:p14="http://schemas.microsoft.com/office/powerpoint/2010/main" val="27490750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C4962F37-66DB-4588-BB9F-3F0A42070BFE}" type="slidenum">
              <a:rPr lang="zh-CN" altLang="en-US" sz="1300" smtClean="0"/>
              <a:pPr>
                <a:spcBef>
                  <a:spcPct val="0"/>
                </a:spcBef>
              </a:pPr>
              <a:t>110</a:t>
            </a:fld>
            <a:endParaRPr lang="en-US" altLang="zh-CN" sz="1300"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extLst>
      <p:ext uri="{BB962C8B-B14F-4D97-AF65-F5344CB8AC3E}">
        <p14:creationId xmlns:p14="http://schemas.microsoft.com/office/powerpoint/2010/main" val="30245711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5C3CE172-0797-48A4-9AA7-0B6D09B33715}" type="slidenum">
              <a:rPr lang="zh-CN" altLang="en-US" sz="1300" smtClean="0"/>
              <a:pPr>
                <a:spcBef>
                  <a:spcPct val="0"/>
                </a:spcBef>
              </a:pPr>
              <a:t>111</a:t>
            </a:fld>
            <a:endParaRPr lang="en-US" altLang="zh-CN" sz="1300"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extLst>
      <p:ext uri="{BB962C8B-B14F-4D97-AF65-F5344CB8AC3E}">
        <p14:creationId xmlns:p14="http://schemas.microsoft.com/office/powerpoint/2010/main" val="16101299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E87B6DCC-ABB9-4E4F-81A1-100DD86CB880}" type="slidenum">
              <a:rPr lang="zh-CN" altLang="en-US" sz="1300" smtClean="0"/>
              <a:pPr>
                <a:spcBef>
                  <a:spcPct val="0"/>
                </a:spcBef>
              </a:pPr>
              <a:t>112</a:t>
            </a:fld>
            <a:endParaRPr lang="en-US" altLang="zh-CN" sz="1300"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extLst>
      <p:ext uri="{BB962C8B-B14F-4D97-AF65-F5344CB8AC3E}">
        <p14:creationId xmlns:p14="http://schemas.microsoft.com/office/powerpoint/2010/main" val="30173322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1798BC3F-49C5-45D4-8E50-CDD2FFA644F0}" type="slidenum">
              <a:rPr lang="zh-CN" altLang="en-US" sz="1300" smtClean="0"/>
              <a:pPr>
                <a:spcBef>
                  <a:spcPct val="0"/>
                </a:spcBef>
              </a:pPr>
              <a:t>113</a:t>
            </a:fld>
            <a:endParaRPr lang="en-US" altLang="zh-CN" sz="1300"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extLst>
      <p:ext uri="{BB962C8B-B14F-4D97-AF65-F5344CB8AC3E}">
        <p14:creationId xmlns:p14="http://schemas.microsoft.com/office/powerpoint/2010/main" val="1691664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36701ED4-0A7D-4EF6-B47D-8A5E9ABB441C}" type="slidenum">
              <a:rPr lang="zh-CN" altLang="en-US" smtClean="0">
                <a:latin typeface="Times New Roman" panose="02020603050405020304" pitchFamily="18" charset="0"/>
              </a:rPr>
              <a:pPr>
                <a:spcBef>
                  <a:spcPct val="0"/>
                </a:spcBef>
              </a:pPr>
              <a:t>11</a:t>
            </a:fld>
            <a:endParaRPr lang="en-US" altLang="zh-CN" smtClean="0">
              <a:latin typeface="Times New Roman" panose="02020603050405020304" pitchFamily="18" charset="0"/>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smtClean="0"/>
          </a:p>
        </p:txBody>
      </p:sp>
    </p:spTree>
    <p:extLst>
      <p:ext uri="{BB962C8B-B14F-4D97-AF65-F5344CB8AC3E}">
        <p14:creationId xmlns:p14="http://schemas.microsoft.com/office/powerpoint/2010/main" val="26342142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5D5B4733-51F4-451A-AC3A-DB8B085E82C5}" type="slidenum">
              <a:rPr lang="zh-CN" altLang="en-US" smtClean="0">
                <a:latin typeface="Times New Roman" panose="02020603050405020304" pitchFamily="18" charset="0"/>
              </a:rPr>
              <a:pPr>
                <a:spcBef>
                  <a:spcPct val="0"/>
                </a:spcBef>
              </a:pPr>
              <a:t>121</a:t>
            </a:fld>
            <a:endParaRPr lang="en-US" altLang="zh-CN" smtClean="0">
              <a:latin typeface="Times New Roman" panose="02020603050405020304" pitchFamily="18" charset="0"/>
            </a:endParaRPr>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smtClean="0"/>
          </a:p>
        </p:txBody>
      </p:sp>
    </p:spTree>
    <p:extLst>
      <p:ext uri="{BB962C8B-B14F-4D97-AF65-F5344CB8AC3E}">
        <p14:creationId xmlns:p14="http://schemas.microsoft.com/office/powerpoint/2010/main" val="4133558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A708B424-EB13-4CC7-A2F2-AF80185BA734}" type="slidenum">
              <a:rPr lang="zh-CN" altLang="en-US" smtClean="0">
                <a:latin typeface="Times New Roman" panose="02020603050405020304" pitchFamily="18" charset="0"/>
              </a:rPr>
              <a:pPr>
                <a:spcBef>
                  <a:spcPct val="0"/>
                </a:spcBef>
              </a:pPr>
              <a:t>122</a:t>
            </a:fld>
            <a:endParaRPr lang="en-US" altLang="zh-CN" smtClean="0">
              <a:latin typeface="Times New Roman" panose="02020603050405020304" pitchFamily="18" charset="0"/>
            </a:endParaRPr>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smtClean="0"/>
          </a:p>
        </p:txBody>
      </p:sp>
    </p:spTree>
    <p:extLst>
      <p:ext uri="{BB962C8B-B14F-4D97-AF65-F5344CB8AC3E}">
        <p14:creationId xmlns:p14="http://schemas.microsoft.com/office/powerpoint/2010/main" val="18416594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3FEFDFFE-E9BB-4FE2-B9A5-9FE5942080BF}" type="slidenum">
              <a:rPr lang="zh-CN" altLang="en-US" smtClean="0">
                <a:latin typeface="Times New Roman" panose="02020603050405020304" pitchFamily="18" charset="0"/>
              </a:rPr>
              <a:pPr>
                <a:spcBef>
                  <a:spcPct val="0"/>
                </a:spcBef>
              </a:pPr>
              <a:t>123</a:t>
            </a:fld>
            <a:endParaRPr lang="en-US" altLang="zh-CN" smtClean="0">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smtClean="0"/>
          </a:p>
        </p:txBody>
      </p:sp>
    </p:spTree>
    <p:extLst>
      <p:ext uri="{BB962C8B-B14F-4D97-AF65-F5344CB8AC3E}">
        <p14:creationId xmlns:p14="http://schemas.microsoft.com/office/powerpoint/2010/main" val="22786832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51F0C743-5C3A-443B-AC76-E02F98790349}" type="slidenum">
              <a:rPr lang="zh-CN" altLang="en-US" smtClean="0">
                <a:latin typeface="Times New Roman" panose="02020603050405020304" pitchFamily="18" charset="0"/>
              </a:rPr>
              <a:pPr>
                <a:spcBef>
                  <a:spcPct val="0"/>
                </a:spcBef>
              </a:pPr>
              <a:t>124</a:t>
            </a:fld>
            <a:endParaRPr lang="en-US" altLang="zh-CN" smtClean="0">
              <a:latin typeface="Times New Roman" panose="02020603050405020304" pitchFamily="18" charset="0"/>
            </a:endParaRPr>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smtClean="0"/>
          </a:p>
        </p:txBody>
      </p:sp>
    </p:spTree>
    <p:extLst>
      <p:ext uri="{BB962C8B-B14F-4D97-AF65-F5344CB8AC3E}">
        <p14:creationId xmlns:p14="http://schemas.microsoft.com/office/powerpoint/2010/main" val="4246334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34E4D7C4-1ACB-423C-9330-C32517D90F62}" type="slidenum">
              <a:rPr lang="zh-CN" altLang="en-US" smtClean="0">
                <a:latin typeface="Times New Roman" panose="02020603050405020304" pitchFamily="18" charset="0"/>
              </a:rPr>
              <a:pPr>
                <a:spcBef>
                  <a:spcPct val="0"/>
                </a:spcBef>
              </a:pPr>
              <a:t>12</a:t>
            </a:fld>
            <a:endParaRPr lang="en-US" altLang="zh-CN" smtClean="0">
              <a:latin typeface="Times New Roman" panose="02020603050405020304" pitchFamily="18" charset="0"/>
            </a:endParaRPr>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smtClean="0"/>
          </a:p>
        </p:txBody>
      </p:sp>
    </p:spTree>
    <p:extLst>
      <p:ext uri="{BB962C8B-B14F-4D97-AF65-F5344CB8AC3E}">
        <p14:creationId xmlns:p14="http://schemas.microsoft.com/office/powerpoint/2010/main" val="765046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49F53EF9-263A-4DA6-838E-74A5AE53E245}" type="slidenum">
              <a:rPr lang="zh-CN" altLang="en-US" smtClean="0">
                <a:latin typeface="Times New Roman" panose="02020603050405020304" pitchFamily="18" charset="0"/>
              </a:rPr>
              <a:pPr>
                <a:spcBef>
                  <a:spcPct val="0"/>
                </a:spcBef>
              </a:pPr>
              <a:t>13</a:t>
            </a:fld>
            <a:endParaRPr lang="en-US" altLang="zh-CN" smtClean="0">
              <a:latin typeface="Times New Roman" panose="02020603050405020304" pitchFamily="18" charset="0"/>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smtClean="0"/>
          </a:p>
        </p:txBody>
      </p:sp>
    </p:spTree>
    <p:extLst>
      <p:ext uri="{BB962C8B-B14F-4D97-AF65-F5344CB8AC3E}">
        <p14:creationId xmlns:p14="http://schemas.microsoft.com/office/powerpoint/2010/main" val="2621572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3D393E72-8623-4D21-AAB1-17CB5662D089}" type="slidenum">
              <a:rPr lang="zh-CN" altLang="en-US" smtClean="0">
                <a:latin typeface="Times New Roman" panose="02020603050405020304" pitchFamily="18" charset="0"/>
              </a:rPr>
              <a:pPr>
                <a:spcBef>
                  <a:spcPct val="0"/>
                </a:spcBef>
              </a:pPr>
              <a:t>15</a:t>
            </a:fld>
            <a:endParaRPr lang="en-US" altLang="zh-CN" smtClean="0">
              <a:latin typeface="Times New Roman" panose="02020603050405020304" pitchFamily="18" charset="0"/>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smtClean="0"/>
          </a:p>
        </p:txBody>
      </p:sp>
    </p:spTree>
    <p:extLst>
      <p:ext uri="{BB962C8B-B14F-4D97-AF65-F5344CB8AC3E}">
        <p14:creationId xmlns:p14="http://schemas.microsoft.com/office/powerpoint/2010/main" val="656737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04824054-B259-4BC2-97B4-E9E88B9E756A}" type="slidenum">
              <a:rPr lang="zh-CN" altLang="en-US" smtClean="0">
                <a:latin typeface="Times New Roman" panose="02020603050405020304" pitchFamily="18" charset="0"/>
              </a:rPr>
              <a:pPr>
                <a:spcBef>
                  <a:spcPct val="0"/>
                </a:spcBef>
              </a:pPr>
              <a:t>16</a:t>
            </a:fld>
            <a:endParaRPr lang="en-US" altLang="zh-CN" smtClean="0">
              <a:latin typeface="Times New Roman" panose="02020603050405020304" pitchFamily="18"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smtClean="0"/>
          </a:p>
        </p:txBody>
      </p:sp>
    </p:spTree>
    <p:extLst>
      <p:ext uri="{BB962C8B-B14F-4D97-AF65-F5344CB8AC3E}">
        <p14:creationId xmlns:p14="http://schemas.microsoft.com/office/powerpoint/2010/main" val="749132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1DA0B1DD-FD89-47D1-9482-A27F924E9ABE}" type="slidenum">
              <a:rPr lang="zh-CN" altLang="en-US" smtClean="0">
                <a:latin typeface="Times New Roman" panose="02020603050405020304" pitchFamily="18" charset="0"/>
              </a:rPr>
              <a:pPr>
                <a:spcBef>
                  <a:spcPct val="0"/>
                </a:spcBef>
              </a:pPr>
              <a:t>17</a:t>
            </a:fld>
            <a:endParaRPr lang="en-US" altLang="zh-CN" smtClean="0">
              <a:latin typeface="Times New Roman" panose="02020603050405020304" pitchFamily="18"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smtClean="0"/>
          </a:p>
        </p:txBody>
      </p:sp>
    </p:spTree>
    <p:extLst>
      <p:ext uri="{BB962C8B-B14F-4D97-AF65-F5344CB8AC3E}">
        <p14:creationId xmlns:p14="http://schemas.microsoft.com/office/powerpoint/2010/main" val="3206687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49EE6CE6-F39A-40FD-AB73-D8104DAE34A5}" type="slidenum">
              <a:rPr lang="zh-CN" altLang="en-US" smtClean="0">
                <a:latin typeface="Times New Roman" panose="02020603050405020304" pitchFamily="18" charset="0"/>
              </a:rPr>
              <a:pPr>
                <a:spcBef>
                  <a:spcPct val="0"/>
                </a:spcBef>
              </a:pPr>
              <a:t>18</a:t>
            </a:fld>
            <a:endParaRPr lang="en-US" altLang="zh-CN" smtClean="0">
              <a:latin typeface="Times New Roman" panose="02020603050405020304" pitchFamily="18" charset="0"/>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smtClean="0"/>
          </a:p>
        </p:txBody>
      </p:sp>
    </p:spTree>
    <p:extLst>
      <p:ext uri="{BB962C8B-B14F-4D97-AF65-F5344CB8AC3E}">
        <p14:creationId xmlns:p14="http://schemas.microsoft.com/office/powerpoint/2010/main" val="3768399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4F65F5AA-C6D4-4723-A4AC-DE12AB1C8A59}" type="datetimeFigureOut">
              <a:rPr lang="zh-CN" altLang="en-US"/>
              <a:pPr>
                <a:defRPr/>
              </a:pPr>
              <a:t>2018/1/27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21AC26E-F03E-4218-A09D-576774E6B29E}" type="slidenum">
              <a:rPr lang="zh-CN" altLang="en-US"/>
              <a:pPr>
                <a:defRPr/>
              </a:pPr>
              <a:t>‹#›</a:t>
            </a:fld>
            <a:endParaRPr lang="zh-CN" altLang="en-US"/>
          </a:p>
        </p:txBody>
      </p:sp>
    </p:spTree>
    <p:extLst>
      <p:ext uri="{BB962C8B-B14F-4D97-AF65-F5344CB8AC3E}">
        <p14:creationId xmlns:p14="http://schemas.microsoft.com/office/powerpoint/2010/main" val="3421767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6F5558A0-2303-485B-9C91-4B71B70DD0FC}" type="datetimeFigureOut">
              <a:rPr lang="zh-CN" altLang="en-US"/>
              <a:pPr>
                <a:defRPr/>
              </a:pPr>
              <a:t>2018/1/27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88127EE-7A35-41E7-A94F-00427C7B1957}" type="slidenum">
              <a:rPr lang="zh-CN" altLang="en-US"/>
              <a:pPr>
                <a:defRPr/>
              </a:pPr>
              <a:t>‹#›</a:t>
            </a:fld>
            <a:endParaRPr lang="zh-CN" altLang="en-US"/>
          </a:p>
        </p:txBody>
      </p:sp>
    </p:spTree>
    <p:extLst>
      <p:ext uri="{BB962C8B-B14F-4D97-AF65-F5344CB8AC3E}">
        <p14:creationId xmlns:p14="http://schemas.microsoft.com/office/powerpoint/2010/main" val="3314835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74C52DB-F030-4411-9EF2-B1D07008BCC2}" type="datetimeFigureOut">
              <a:rPr lang="zh-CN" altLang="en-US"/>
              <a:pPr>
                <a:defRPr/>
              </a:pPr>
              <a:t>2018/1/27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9428538-ED95-4E6C-AC28-2F4F8ADFFB98}" type="slidenum">
              <a:rPr lang="zh-CN" altLang="en-US"/>
              <a:pPr>
                <a:defRPr/>
              </a:pPr>
              <a:t>‹#›</a:t>
            </a:fld>
            <a:endParaRPr lang="zh-CN" altLang="en-US"/>
          </a:p>
        </p:txBody>
      </p:sp>
    </p:spTree>
    <p:extLst>
      <p:ext uri="{BB962C8B-B14F-4D97-AF65-F5344CB8AC3E}">
        <p14:creationId xmlns:p14="http://schemas.microsoft.com/office/powerpoint/2010/main" val="4095141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685800" y="609600"/>
            <a:ext cx="7772400" cy="1143000"/>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685800" y="1981200"/>
            <a:ext cx="3810000" cy="1981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981200"/>
            <a:ext cx="3810000" cy="1981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685800" y="4114800"/>
            <a:ext cx="3810000" cy="1981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内容占位符 5"/>
          <p:cNvSpPr>
            <a:spLocks noGrp="1"/>
          </p:cNvSpPr>
          <p:nvPr>
            <p:ph sz="quarter" idx="4"/>
          </p:nvPr>
        </p:nvSpPr>
        <p:spPr>
          <a:xfrm>
            <a:off x="4648200" y="4114800"/>
            <a:ext cx="3810000" cy="1981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pPr>
              <a:defRPr/>
            </a:pPr>
            <a:fld id="{B44256A7-F4D6-409A-900F-7709059F96E8}" type="slidenum">
              <a:rPr lang="zh-CN" altLang="en-US"/>
              <a:pPr>
                <a:defRPr/>
              </a:pPr>
              <a:t>‹#›</a:t>
            </a:fld>
            <a:endParaRPr lang="en-US" altLang="zh-CN"/>
          </a:p>
        </p:txBody>
      </p:sp>
    </p:spTree>
    <p:extLst>
      <p:ext uri="{BB962C8B-B14F-4D97-AF65-F5344CB8AC3E}">
        <p14:creationId xmlns:p14="http://schemas.microsoft.com/office/powerpoint/2010/main" val="2823418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85800" y="609600"/>
            <a:ext cx="7772400" cy="54864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D0F4BB5A-8717-436C-9C37-C4F67BB7293D}" type="slidenum">
              <a:rPr lang="zh-CN" altLang="en-US"/>
              <a:pPr>
                <a:defRPr/>
              </a:pPr>
              <a:t>‹#›</a:t>
            </a:fld>
            <a:endParaRPr lang="en-US" altLang="zh-CN"/>
          </a:p>
        </p:txBody>
      </p:sp>
    </p:spTree>
    <p:extLst>
      <p:ext uri="{BB962C8B-B14F-4D97-AF65-F5344CB8AC3E}">
        <p14:creationId xmlns:p14="http://schemas.microsoft.com/office/powerpoint/2010/main" val="2506399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2400" cy="1143000"/>
          </a:xfr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685800" y="1981200"/>
            <a:ext cx="7772400" cy="4114800"/>
          </a:xfrm>
        </p:spPr>
        <p:txBody>
          <a:bodyPr/>
          <a:lstStyle/>
          <a:p>
            <a:pPr lvl="0"/>
            <a:endParaRPr lang="zh-CN" alt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E7CC9D8B-1F31-4EDB-A3D6-BEAC78D5746E}" type="slidenum">
              <a:rPr lang="zh-CN" altLang="en-US"/>
              <a:pPr>
                <a:defRPr/>
              </a:pPr>
              <a:t>‹#›</a:t>
            </a:fld>
            <a:endParaRPr lang="en-US" altLang="zh-CN"/>
          </a:p>
        </p:txBody>
      </p:sp>
    </p:spTree>
    <p:extLst>
      <p:ext uri="{BB962C8B-B14F-4D97-AF65-F5344CB8AC3E}">
        <p14:creationId xmlns:p14="http://schemas.microsoft.com/office/powerpoint/2010/main" val="4175489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2400" cy="114300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981200"/>
            <a:ext cx="3810000" cy="1981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4114800"/>
            <a:ext cx="3810000" cy="1981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4"/>
          <p:cNvSpPr>
            <a:spLocks noGrp="1" noChangeArrowheads="1"/>
          </p:cNvSpPr>
          <p:nvPr>
            <p:ph type="dt" sz="half" idx="10"/>
          </p:nvPr>
        </p:nvSpPr>
        <p:spPr/>
        <p:txBody>
          <a:bodyPr/>
          <a:lstStyle>
            <a:lvl1pPr>
              <a:defRPr/>
            </a:lvl1pPr>
          </a:lstStyle>
          <a:p>
            <a:pPr>
              <a:defRPr/>
            </a:pPr>
            <a:endParaRPr lang="en-US" altLang="zh-CN"/>
          </a:p>
        </p:txBody>
      </p:sp>
      <p:sp>
        <p:nvSpPr>
          <p:cNvPr id="7" name="Rectangle 5"/>
          <p:cNvSpPr>
            <a:spLocks noGrp="1" noChangeArrowheads="1"/>
          </p:cNvSpPr>
          <p:nvPr>
            <p:ph type="ftr" sz="quarter" idx="11"/>
          </p:nvPr>
        </p:nvSpPr>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p:txBody>
          <a:bodyPr/>
          <a:lstStyle>
            <a:lvl1pPr>
              <a:defRPr/>
            </a:lvl1pPr>
          </a:lstStyle>
          <a:p>
            <a:pPr>
              <a:defRPr/>
            </a:pPr>
            <a:fld id="{AF1D761E-0A82-4942-9CC6-C0949251E8ED}" type="slidenum">
              <a:rPr lang="zh-CN" altLang="en-US"/>
              <a:pPr>
                <a:defRPr/>
              </a:pPr>
              <a:t>‹#›</a:t>
            </a:fld>
            <a:endParaRPr lang="en-US" altLang="zh-CN"/>
          </a:p>
        </p:txBody>
      </p:sp>
    </p:spTree>
    <p:extLst>
      <p:ext uri="{BB962C8B-B14F-4D97-AF65-F5344CB8AC3E}">
        <p14:creationId xmlns:p14="http://schemas.microsoft.com/office/powerpoint/2010/main" val="2335199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24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85800" y="1981200"/>
            <a:ext cx="381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981200"/>
            <a:ext cx="3810000" cy="1981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4114800"/>
            <a:ext cx="3810000" cy="1981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4"/>
          <p:cNvSpPr>
            <a:spLocks noGrp="1" noChangeArrowheads="1"/>
          </p:cNvSpPr>
          <p:nvPr>
            <p:ph type="dt" sz="half" idx="10"/>
          </p:nvPr>
        </p:nvSpPr>
        <p:spPr/>
        <p:txBody>
          <a:bodyPr/>
          <a:lstStyle>
            <a:lvl1pPr>
              <a:defRPr/>
            </a:lvl1pPr>
          </a:lstStyle>
          <a:p>
            <a:pPr>
              <a:defRPr/>
            </a:pPr>
            <a:endParaRPr lang="en-US" altLang="zh-CN"/>
          </a:p>
        </p:txBody>
      </p:sp>
      <p:sp>
        <p:nvSpPr>
          <p:cNvPr id="7" name="Rectangle 5"/>
          <p:cNvSpPr>
            <a:spLocks noGrp="1" noChangeArrowheads="1"/>
          </p:cNvSpPr>
          <p:nvPr>
            <p:ph type="ftr" sz="quarter" idx="11"/>
          </p:nvPr>
        </p:nvSpPr>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p:txBody>
          <a:bodyPr/>
          <a:lstStyle>
            <a:lvl1pPr>
              <a:defRPr/>
            </a:lvl1pPr>
          </a:lstStyle>
          <a:p>
            <a:pPr>
              <a:defRPr/>
            </a:pPr>
            <a:fld id="{324B03CE-24CC-4440-8F4F-90C71B2DE044}" type="slidenum">
              <a:rPr lang="zh-CN" altLang="en-US"/>
              <a:pPr>
                <a:defRPr/>
              </a:pPr>
              <a:t>‹#›</a:t>
            </a:fld>
            <a:endParaRPr lang="en-US" altLang="zh-CN"/>
          </a:p>
        </p:txBody>
      </p:sp>
    </p:spTree>
    <p:extLst>
      <p:ext uri="{BB962C8B-B14F-4D97-AF65-F5344CB8AC3E}">
        <p14:creationId xmlns:p14="http://schemas.microsoft.com/office/powerpoint/2010/main" val="2602648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24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85800" y="1981200"/>
            <a:ext cx="381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E776B5AD-18AF-43C5-97D3-257423F6A742}" type="slidenum">
              <a:rPr lang="zh-CN" altLang="en-US"/>
              <a:pPr>
                <a:defRPr/>
              </a:pPr>
              <a:t>‹#›</a:t>
            </a:fld>
            <a:endParaRPr lang="en-US" altLang="zh-CN"/>
          </a:p>
        </p:txBody>
      </p:sp>
    </p:spTree>
    <p:extLst>
      <p:ext uri="{BB962C8B-B14F-4D97-AF65-F5344CB8AC3E}">
        <p14:creationId xmlns:p14="http://schemas.microsoft.com/office/powerpoint/2010/main" val="3371011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F7CC8FB-02CA-4959-A25F-19CC2C917AB8}" type="datetimeFigureOut">
              <a:rPr lang="zh-CN" altLang="en-US"/>
              <a:pPr>
                <a:defRPr/>
              </a:pPr>
              <a:t>2018/1/27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362EA72-2EE6-4FDA-A7ED-3150AD7248B7}" type="slidenum">
              <a:rPr lang="zh-CN" altLang="en-US"/>
              <a:pPr>
                <a:defRPr/>
              </a:pPr>
              <a:t>‹#›</a:t>
            </a:fld>
            <a:endParaRPr lang="zh-CN" altLang="en-US"/>
          </a:p>
        </p:txBody>
      </p:sp>
    </p:spTree>
    <p:extLst>
      <p:ext uri="{BB962C8B-B14F-4D97-AF65-F5344CB8AC3E}">
        <p14:creationId xmlns:p14="http://schemas.microsoft.com/office/powerpoint/2010/main" val="1248097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FE3D7C81-3B84-4820-AB5F-D4748307BA7D}" type="datetimeFigureOut">
              <a:rPr lang="zh-CN" altLang="en-US"/>
              <a:pPr>
                <a:defRPr/>
              </a:pPr>
              <a:t>2018/1/27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4DA91A9-E572-4CC8-82CD-610B86859EE5}" type="slidenum">
              <a:rPr lang="zh-CN" altLang="en-US"/>
              <a:pPr>
                <a:defRPr/>
              </a:pPr>
              <a:t>‹#›</a:t>
            </a:fld>
            <a:endParaRPr lang="zh-CN" altLang="en-US"/>
          </a:p>
        </p:txBody>
      </p:sp>
    </p:spTree>
    <p:extLst>
      <p:ext uri="{BB962C8B-B14F-4D97-AF65-F5344CB8AC3E}">
        <p14:creationId xmlns:p14="http://schemas.microsoft.com/office/powerpoint/2010/main" val="3041857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A248BDE9-A9D5-4B0B-BAF5-0023A15F0249}" type="datetimeFigureOut">
              <a:rPr lang="zh-CN" altLang="en-US"/>
              <a:pPr>
                <a:defRPr/>
              </a:pPr>
              <a:t>2018/1/27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DA0178F-F858-4E65-9BC6-BC1CC6FA4B3D}" type="slidenum">
              <a:rPr lang="zh-CN" altLang="en-US"/>
              <a:pPr>
                <a:defRPr/>
              </a:pPr>
              <a:t>‹#›</a:t>
            </a:fld>
            <a:endParaRPr lang="zh-CN" altLang="en-US"/>
          </a:p>
        </p:txBody>
      </p:sp>
    </p:spTree>
    <p:extLst>
      <p:ext uri="{BB962C8B-B14F-4D97-AF65-F5344CB8AC3E}">
        <p14:creationId xmlns:p14="http://schemas.microsoft.com/office/powerpoint/2010/main" val="4007400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CA340531-7163-45B1-B1CA-EA1BE01E75F1}" type="datetimeFigureOut">
              <a:rPr lang="zh-CN" altLang="en-US"/>
              <a:pPr>
                <a:defRPr/>
              </a:pPr>
              <a:t>2018/1/27</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FC0EBF1C-6CBF-4947-81A8-0E0209563181}" type="slidenum">
              <a:rPr lang="zh-CN" altLang="en-US"/>
              <a:pPr>
                <a:defRPr/>
              </a:pPr>
              <a:t>‹#›</a:t>
            </a:fld>
            <a:endParaRPr lang="zh-CN" altLang="en-US"/>
          </a:p>
        </p:txBody>
      </p:sp>
    </p:spTree>
    <p:extLst>
      <p:ext uri="{BB962C8B-B14F-4D97-AF65-F5344CB8AC3E}">
        <p14:creationId xmlns:p14="http://schemas.microsoft.com/office/powerpoint/2010/main" val="620399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F255AB14-574F-45B2-A1B0-0673A10E4FD1}" type="datetimeFigureOut">
              <a:rPr lang="zh-CN" altLang="en-US"/>
              <a:pPr>
                <a:defRPr/>
              </a:pPr>
              <a:t>2018/1/27</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177EB7BE-D844-41E7-A1BF-7DB7C9F211CD}" type="slidenum">
              <a:rPr lang="zh-CN" altLang="en-US"/>
              <a:pPr>
                <a:defRPr/>
              </a:pPr>
              <a:t>‹#›</a:t>
            </a:fld>
            <a:endParaRPr lang="zh-CN" altLang="en-US"/>
          </a:p>
        </p:txBody>
      </p:sp>
    </p:spTree>
    <p:extLst>
      <p:ext uri="{BB962C8B-B14F-4D97-AF65-F5344CB8AC3E}">
        <p14:creationId xmlns:p14="http://schemas.microsoft.com/office/powerpoint/2010/main" val="2214286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153A7A17-6D3B-4D76-8059-51B08E9360C3}" type="datetimeFigureOut">
              <a:rPr lang="zh-CN" altLang="en-US"/>
              <a:pPr>
                <a:defRPr/>
              </a:pPr>
              <a:t>2018/1/27</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F1C9599C-45F1-465B-9635-66880A9A55CD}" type="slidenum">
              <a:rPr lang="zh-CN" altLang="en-US"/>
              <a:pPr>
                <a:defRPr/>
              </a:pPr>
              <a:t>‹#›</a:t>
            </a:fld>
            <a:endParaRPr lang="zh-CN" altLang="en-US"/>
          </a:p>
        </p:txBody>
      </p:sp>
    </p:spTree>
    <p:extLst>
      <p:ext uri="{BB962C8B-B14F-4D97-AF65-F5344CB8AC3E}">
        <p14:creationId xmlns:p14="http://schemas.microsoft.com/office/powerpoint/2010/main" val="1047306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58AFAC23-4268-4D92-A6D5-68BBE1EF0B88}" type="datetimeFigureOut">
              <a:rPr lang="zh-CN" altLang="en-US"/>
              <a:pPr>
                <a:defRPr/>
              </a:pPr>
              <a:t>2018/1/27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2FDCD77-3986-420C-A0ED-03679B538DDE}" type="slidenum">
              <a:rPr lang="zh-CN" altLang="en-US"/>
              <a:pPr>
                <a:defRPr/>
              </a:pPr>
              <a:t>‹#›</a:t>
            </a:fld>
            <a:endParaRPr lang="zh-CN" altLang="en-US"/>
          </a:p>
        </p:txBody>
      </p:sp>
    </p:spTree>
    <p:extLst>
      <p:ext uri="{BB962C8B-B14F-4D97-AF65-F5344CB8AC3E}">
        <p14:creationId xmlns:p14="http://schemas.microsoft.com/office/powerpoint/2010/main" val="1849200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BCE6A3E2-2679-4166-8126-2F70C3D5DD13}" type="datetimeFigureOut">
              <a:rPr lang="zh-CN" altLang="en-US"/>
              <a:pPr>
                <a:defRPr/>
              </a:pPr>
              <a:t>2018/1/27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52B66B8-98B2-451C-B22A-1B35A71132D1}" type="slidenum">
              <a:rPr lang="zh-CN" altLang="en-US"/>
              <a:pPr>
                <a:defRPr/>
              </a:pPr>
              <a:t>‹#›</a:t>
            </a:fld>
            <a:endParaRPr lang="zh-CN" altLang="en-US"/>
          </a:p>
        </p:txBody>
      </p:sp>
    </p:spTree>
    <p:extLst>
      <p:ext uri="{BB962C8B-B14F-4D97-AF65-F5344CB8AC3E}">
        <p14:creationId xmlns:p14="http://schemas.microsoft.com/office/powerpoint/2010/main" val="339625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B7BDCEAE-D9B6-46CB-8679-758BEDFEE63D}" type="datetimeFigureOut">
              <a:rPr lang="zh-CN" altLang="en-US"/>
              <a:pPr>
                <a:defRPr/>
              </a:pPr>
              <a:t>2018/1/27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6E9A388-5D0E-43DC-8C29-134B7A924209}"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5174" r:id="rId1"/>
    <p:sldLayoutId id="2147485175" r:id="rId2"/>
    <p:sldLayoutId id="2147485176" r:id="rId3"/>
    <p:sldLayoutId id="2147485177" r:id="rId4"/>
    <p:sldLayoutId id="2147485178" r:id="rId5"/>
    <p:sldLayoutId id="2147485179" r:id="rId6"/>
    <p:sldLayoutId id="2147485180" r:id="rId7"/>
    <p:sldLayoutId id="2147485181" r:id="rId8"/>
    <p:sldLayoutId id="2147485182" r:id="rId9"/>
    <p:sldLayoutId id="2147485183" r:id="rId10"/>
    <p:sldLayoutId id="2147485184" r:id="rId11"/>
    <p:sldLayoutId id="2147485188" r:id="rId12"/>
    <p:sldLayoutId id="2147485189" r:id="rId13"/>
    <p:sldLayoutId id="2147485190" r:id="rId14"/>
    <p:sldLayoutId id="2147485191" r:id="rId15"/>
    <p:sldLayoutId id="2147485192" r:id="rId16"/>
    <p:sldLayoutId id="2147485193" r:id="rId17"/>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8.png"/><Relationship Id="rId7" Type="http://schemas.openxmlformats.org/officeDocument/2006/relationships/image" Target="../media/image36.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27.bin"/><Relationship Id="rId11" Type="http://schemas.openxmlformats.org/officeDocument/2006/relationships/image" Target="../media/image40.png"/><Relationship Id="rId5" Type="http://schemas.openxmlformats.org/officeDocument/2006/relationships/image" Target="../media/image35.wmf"/><Relationship Id="rId10" Type="http://schemas.openxmlformats.org/officeDocument/2006/relationships/image" Target="../media/image37.wmf"/><Relationship Id="rId4" Type="http://schemas.openxmlformats.org/officeDocument/2006/relationships/oleObject" Target="../embeddings/oleObject26.bin"/><Relationship Id="rId9" Type="http://schemas.openxmlformats.org/officeDocument/2006/relationships/oleObject" Target="../embeddings/oleObject28.bin"/></Relationships>
</file>

<file path=ppt/slides/_rels/slide100.xml.rels><?xml version="1.0" encoding="UTF-8" standalone="yes"?>
<Relationships xmlns="http://schemas.openxmlformats.org/package/2006/relationships"><Relationship Id="rId2" Type="http://schemas.openxmlformats.org/officeDocument/2006/relationships/image" Target="../media/image383.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8" Type="http://schemas.openxmlformats.org/officeDocument/2006/relationships/image" Target="../media/image386.wmf"/><Relationship Id="rId3" Type="http://schemas.openxmlformats.org/officeDocument/2006/relationships/oleObject" Target="../embeddings/oleObject311.bin"/><Relationship Id="rId7" Type="http://schemas.openxmlformats.org/officeDocument/2006/relationships/oleObject" Target="../embeddings/oleObject313.bin"/><Relationship Id="rId2" Type="http://schemas.openxmlformats.org/officeDocument/2006/relationships/slideLayout" Target="../slideLayouts/slideLayout2.xml"/><Relationship Id="rId1" Type="http://schemas.openxmlformats.org/officeDocument/2006/relationships/vmlDrawing" Target="../drawings/vmlDrawing77.vml"/><Relationship Id="rId6" Type="http://schemas.openxmlformats.org/officeDocument/2006/relationships/image" Target="../media/image385.wmf"/><Relationship Id="rId11" Type="http://schemas.openxmlformats.org/officeDocument/2006/relationships/image" Target="../media/image388.png"/><Relationship Id="rId5" Type="http://schemas.openxmlformats.org/officeDocument/2006/relationships/oleObject" Target="../embeddings/oleObject312.bin"/><Relationship Id="rId10" Type="http://schemas.openxmlformats.org/officeDocument/2006/relationships/image" Target="../media/image387.wmf"/><Relationship Id="rId4" Type="http://schemas.openxmlformats.org/officeDocument/2006/relationships/image" Target="../media/image384.wmf"/><Relationship Id="rId9" Type="http://schemas.openxmlformats.org/officeDocument/2006/relationships/oleObject" Target="../embeddings/oleObject314.bin"/></Relationships>
</file>

<file path=ppt/slides/_rels/slide102.xml.rels><?xml version="1.0" encoding="UTF-8" standalone="yes"?>
<Relationships xmlns="http://schemas.openxmlformats.org/package/2006/relationships"><Relationship Id="rId8" Type="http://schemas.openxmlformats.org/officeDocument/2006/relationships/oleObject" Target="../embeddings/oleObject317.bin"/><Relationship Id="rId13" Type="http://schemas.openxmlformats.org/officeDocument/2006/relationships/image" Target="../media/image393.wmf"/><Relationship Id="rId3" Type="http://schemas.openxmlformats.org/officeDocument/2006/relationships/oleObject" Target="../embeddings/oleObject315.bin"/><Relationship Id="rId7" Type="http://schemas.openxmlformats.org/officeDocument/2006/relationships/image" Target="../media/image390.wmf"/><Relationship Id="rId12" Type="http://schemas.openxmlformats.org/officeDocument/2006/relationships/oleObject" Target="../embeddings/oleObject319.bin"/><Relationship Id="rId2" Type="http://schemas.openxmlformats.org/officeDocument/2006/relationships/slideLayout" Target="../slideLayouts/slideLayout2.xml"/><Relationship Id="rId1" Type="http://schemas.openxmlformats.org/officeDocument/2006/relationships/vmlDrawing" Target="../drawings/vmlDrawing78.vml"/><Relationship Id="rId6" Type="http://schemas.openxmlformats.org/officeDocument/2006/relationships/oleObject" Target="../embeddings/oleObject316.bin"/><Relationship Id="rId11" Type="http://schemas.openxmlformats.org/officeDocument/2006/relationships/image" Target="../media/image392.wmf"/><Relationship Id="rId5" Type="http://schemas.openxmlformats.org/officeDocument/2006/relationships/image" Target="../media/image395.png"/><Relationship Id="rId15" Type="http://schemas.openxmlformats.org/officeDocument/2006/relationships/image" Target="../media/image394.wmf"/><Relationship Id="rId10" Type="http://schemas.openxmlformats.org/officeDocument/2006/relationships/oleObject" Target="../embeddings/oleObject318.bin"/><Relationship Id="rId4" Type="http://schemas.openxmlformats.org/officeDocument/2006/relationships/image" Target="../media/image389.wmf"/><Relationship Id="rId9" Type="http://schemas.openxmlformats.org/officeDocument/2006/relationships/image" Target="../media/image391.wmf"/><Relationship Id="rId14" Type="http://schemas.openxmlformats.org/officeDocument/2006/relationships/oleObject" Target="../embeddings/oleObject320.bin"/></Relationships>
</file>

<file path=ppt/slides/_rels/slide103.xml.rels><?xml version="1.0" encoding="UTF-8" standalone="yes"?>
<Relationships xmlns="http://schemas.openxmlformats.org/package/2006/relationships"><Relationship Id="rId8" Type="http://schemas.openxmlformats.org/officeDocument/2006/relationships/image" Target="../media/image403.png"/><Relationship Id="rId13" Type="http://schemas.openxmlformats.org/officeDocument/2006/relationships/oleObject" Target="../embeddings/oleObject325.bin"/><Relationship Id="rId3" Type="http://schemas.openxmlformats.org/officeDocument/2006/relationships/oleObject" Target="../embeddings/oleObject321.bin"/><Relationship Id="rId7" Type="http://schemas.openxmlformats.org/officeDocument/2006/relationships/image" Target="../media/image402.png"/><Relationship Id="rId12" Type="http://schemas.openxmlformats.org/officeDocument/2006/relationships/image" Target="../media/image399.wmf"/><Relationship Id="rId2" Type="http://schemas.openxmlformats.org/officeDocument/2006/relationships/slideLayout" Target="../slideLayouts/slideLayout2.xml"/><Relationship Id="rId16" Type="http://schemas.openxmlformats.org/officeDocument/2006/relationships/image" Target="../media/image401.wmf"/><Relationship Id="rId1" Type="http://schemas.openxmlformats.org/officeDocument/2006/relationships/vmlDrawing" Target="../drawings/vmlDrawing79.vml"/><Relationship Id="rId6" Type="http://schemas.openxmlformats.org/officeDocument/2006/relationships/image" Target="../media/image397.wmf"/><Relationship Id="rId11" Type="http://schemas.openxmlformats.org/officeDocument/2006/relationships/oleObject" Target="../embeddings/oleObject324.bin"/><Relationship Id="rId5" Type="http://schemas.openxmlformats.org/officeDocument/2006/relationships/oleObject" Target="../embeddings/oleObject322.bin"/><Relationship Id="rId15" Type="http://schemas.openxmlformats.org/officeDocument/2006/relationships/oleObject" Target="../embeddings/oleObject326.bin"/><Relationship Id="rId10" Type="http://schemas.openxmlformats.org/officeDocument/2006/relationships/image" Target="../media/image398.wmf"/><Relationship Id="rId4" Type="http://schemas.openxmlformats.org/officeDocument/2006/relationships/image" Target="../media/image396.wmf"/><Relationship Id="rId9" Type="http://schemas.openxmlformats.org/officeDocument/2006/relationships/oleObject" Target="../embeddings/oleObject323.bin"/><Relationship Id="rId14" Type="http://schemas.openxmlformats.org/officeDocument/2006/relationships/image" Target="../media/image400.wmf"/></Relationships>
</file>

<file path=ppt/slides/_rels/slide104.xml.rels><?xml version="1.0" encoding="UTF-8" standalone="yes"?>
<Relationships xmlns="http://schemas.openxmlformats.org/package/2006/relationships"><Relationship Id="rId8" Type="http://schemas.openxmlformats.org/officeDocument/2006/relationships/oleObject" Target="../embeddings/oleObject329.bin"/><Relationship Id="rId13" Type="http://schemas.openxmlformats.org/officeDocument/2006/relationships/oleObject" Target="../embeddings/oleObject331.bin"/><Relationship Id="rId18" Type="http://schemas.openxmlformats.org/officeDocument/2006/relationships/image" Target="../media/image410.wmf"/><Relationship Id="rId3" Type="http://schemas.openxmlformats.org/officeDocument/2006/relationships/oleObject" Target="../embeddings/oleObject327.bin"/><Relationship Id="rId7" Type="http://schemas.openxmlformats.org/officeDocument/2006/relationships/image" Target="../media/image411.png"/><Relationship Id="rId12" Type="http://schemas.openxmlformats.org/officeDocument/2006/relationships/image" Target="../media/image407.wmf"/><Relationship Id="rId17" Type="http://schemas.openxmlformats.org/officeDocument/2006/relationships/oleObject" Target="../embeddings/oleObject333.bin"/><Relationship Id="rId2" Type="http://schemas.openxmlformats.org/officeDocument/2006/relationships/slideLayout" Target="../slideLayouts/slideLayout2.xml"/><Relationship Id="rId16" Type="http://schemas.openxmlformats.org/officeDocument/2006/relationships/image" Target="../media/image409.wmf"/><Relationship Id="rId1" Type="http://schemas.openxmlformats.org/officeDocument/2006/relationships/vmlDrawing" Target="../drawings/vmlDrawing80.vml"/><Relationship Id="rId6" Type="http://schemas.openxmlformats.org/officeDocument/2006/relationships/image" Target="../media/image405.wmf"/><Relationship Id="rId11" Type="http://schemas.openxmlformats.org/officeDocument/2006/relationships/oleObject" Target="../embeddings/oleObject330.bin"/><Relationship Id="rId5" Type="http://schemas.openxmlformats.org/officeDocument/2006/relationships/oleObject" Target="../embeddings/oleObject328.bin"/><Relationship Id="rId15" Type="http://schemas.openxmlformats.org/officeDocument/2006/relationships/oleObject" Target="../embeddings/oleObject332.bin"/><Relationship Id="rId10" Type="http://schemas.openxmlformats.org/officeDocument/2006/relationships/image" Target="../media/image412.jpeg"/><Relationship Id="rId19" Type="http://schemas.openxmlformats.org/officeDocument/2006/relationships/image" Target="../media/image413.png"/><Relationship Id="rId4" Type="http://schemas.openxmlformats.org/officeDocument/2006/relationships/image" Target="../media/image404.wmf"/><Relationship Id="rId9" Type="http://schemas.openxmlformats.org/officeDocument/2006/relationships/image" Target="../media/image406.wmf"/><Relationship Id="rId14" Type="http://schemas.openxmlformats.org/officeDocument/2006/relationships/image" Target="../media/image408.wmf"/></Relationships>
</file>

<file path=ppt/slides/_rels/slide105.xml.rels><?xml version="1.0" encoding="UTF-8" standalone="yes"?>
<Relationships xmlns="http://schemas.openxmlformats.org/package/2006/relationships"><Relationship Id="rId8" Type="http://schemas.openxmlformats.org/officeDocument/2006/relationships/oleObject" Target="../embeddings/oleObject336.bin"/><Relationship Id="rId13" Type="http://schemas.openxmlformats.org/officeDocument/2006/relationships/image" Target="../media/image418.wmf"/><Relationship Id="rId3" Type="http://schemas.openxmlformats.org/officeDocument/2006/relationships/image" Target="../media/image421.png"/><Relationship Id="rId7" Type="http://schemas.openxmlformats.org/officeDocument/2006/relationships/image" Target="../media/image415.wmf"/><Relationship Id="rId12" Type="http://schemas.openxmlformats.org/officeDocument/2006/relationships/oleObject" Target="../embeddings/oleObject338.bin"/><Relationship Id="rId17" Type="http://schemas.openxmlformats.org/officeDocument/2006/relationships/image" Target="../media/image420.wmf"/><Relationship Id="rId2" Type="http://schemas.openxmlformats.org/officeDocument/2006/relationships/slideLayout" Target="../slideLayouts/slideLayout2.xml"/><Relationship Id="rId16" Type="http://schemas.openxmlformats.org/officeDocument/2006/relationships/oleObject" Target="../embeddings/oleObject340.bin"/><Relationship Id="rId1" Type="http://schemas.openxmlformats.org/officeDocument/2006/relationships/vmlDrawing" Target="../drawings/vmlDrawing81.vml"/><Relationship Id="rId6" Type="http://schemas.openxmlformats.org/officeDocument/2006/relationships/oleObject" Target="../embeddings/oleObject335.bin"/><Relationship Id="rId11" Type="http://schemas.openxmlformats.org/officeDocument/2006/relationships/image" Target="../media/image417.wmf"/><Relationship Id="rId5" Type="http://schemas.openxmlformats.org/officeDocument/2006/relationships/image" Target="../media/image414.wmf"/><Relationship Id="rId15" Type="http://schemas.openxmlformats.org/officeDocument/2006/relationships/image" Target="../media/image419.wmf"/><Relationship Id="rId10" Type="http://schemas.openxmlformats.org/officeDocument/2006/relationships/oleObject" Target="../embeddings/oleObject337.bin"/><Relationship Id="rId4" Type="http://schemas.openxmlformats.org/officeDocument/2006/relationships/oleObject" Target="../embeddings/oleObject334.bin"/><Relationship Id="rId9" Type="http://schemas.openxmlformats.org/officeDocument/2006/relationships/image" Target="../media/image416.wmf"/><Relationship Id="rId14" Type="http://schemas.openxmlformats.org/officeDocument/2006/relationships/oleObject" Target="../embeddings/oleObject339.bin"/></Relationships>
</file>

<file path=ppt/slides/_rels/slide106.xml.rels><?xml version="1.0" encoding="UTF-8" standalone="yes"?>
<Relationships xmlns="http://schemas.openxmlformats.org/package/2006/relationships"><Relationship Id="rId2" Type="http://schemas.openxmlformats.org/officeDocument/2006/relationships/image" Target="../media/image422.png"/><Relationship Id="rId1" Type="http://schemas.openxmlformats.org/officeDocument/2006/relationships/slideLayout" Target="../slideLayouts/slideLayout1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8" Type="http://schemas.openxmlformats.org/officeDocument/2006/relationships/image" Target="../media/image425.wmf"/><Relationship Id="rId13" Type="http://schemas.openxmlformats.org/officeDocument/2006/relationships/image" Target="../media/image427.wmf"/><Relationship Id="rId3" Type="http://schemas.openxmlformats.org/officeDocument/2006/relationships/oleObject" Target="../embeddings/oleObject341.bin"/><Relationship Id="rId7" Type="http://schemas.openxmlformats.org/officeDocument/2006/relationships/oleObject" Target="../embeddings/oleObject343.bin"/><Relationship Id="rId12" Type="http://schemas.openxmlformats.org/officeDocument/2006/relationships/oleObject" Target="../embeddings/oleObject345.bin"/><Relationship Id="rId17" Type="http://schemas.openxmlformats.org/officeDocument/2006/relationships/image" Target="../media/image429.wmf"/><Relationship Id="rId2" Type="http://schemas.openxmlformats.org/officeDocument/2006/relationships/slideLayout" Target="../slideLayouts/slideLayout7.xml"/><Relationship Id="rId16" Type="http://schemas.openxmlformats.org/officeDocument/2006/relationships/oleObject" Target="../embeddings/oleObject347.bin"/><Relationship Id="rId1" Type="http://schemas.openxmlformats.org/officeDocument/2006/relationships/vmlDrawing" Target="../drawings/vmlDrawing82.vml"/><Relationship Id="rId6" Type="http://schemas.openxmlformats.org/officeDocument/2006/relationships/image" Target="../media/image424.wmf"/><Relationship Id="rId11" Type="http://schemas.openxmlformats.org/officeDocument/2006/relationships/image" Target="../media/image426.wmf"/><Relationship Id="rId5" Type="http://schemas.openxmlformats.org/officeDocument/2006/relationships/oleObject" Target="../embeddings/oleObject342.bin"/><Relationship Id="rId15" Type="http://schemas.openxmlformats.org/officeDocument/2006/relationships/image" Target="../media/image428.wmf"/><Relationship Id="rId10" Type="http://schemas.openxmlformats.org/officeDocument/2006/relationships/oleObject" Target="../embeddings/oleObject344.bin"/><Relationship Id="rId4" Type="http://schemas.openxmlformats.org/officeDocument/2006/relationships/image" Target="../media/image423.wmf"/><Relationship Id="rId9" Type="http://schemas.openxmlformats.org/officeDocument/2006/relationships/image" Target="../media/image430.png"/><Relationship Id="rId14" Type="http://schemas.openxmlformats.org/officeDocument/2006/relationships/oleObject" Target="../embeddings/oleObject346.bin"/></Relationships>
</file>

<file path=ppt/slides/_rels/slide109.xml.rels><?xml version="1.0" encoding="UTF-8" standalone="yes"?>
<Relationships xmlns="http://schemas.openxmlformats.org/package/2006/relationships"><Relationship Id="rId8" Type="http://schemas.openxmlformats.org/officeDocument/2006/relationships/image" Target="../media/image432.wmf"/><Relationship Id="rId3" Type="http://schemas.openxmlformats.org/officeDocument/2006/relationships/oleObject" Target="../embeddings/oleObject348.bin"/><Relationship Id="rId7" Type="http://schemas.openxmlformats.org/officeDocument/2006/relationships/oleObject" Target="../embeddings/oleObject350.bin"/><Relationship Id="rId12" Type="http://schemas.openxmlformats.org/officeDocument/2006/relationships/image" Target="../media/image434.wmf"/><Relationship Id="rId2" Type="http://schemas.openxmlformats.org/officeDocument/2006/relationships/slideLayout" Target="../slideLayouts/slideLayout7.xml"/><Relationship Id="rId1" Type="http://schemas.openxmlformats.org/officeDocument/2006/relationships/vmlDrawing" Target="../drawings/vmlDrawing83.vml"/><Relationship Id="rId6" Type="http://schemas.openxmlformats.org/officeDocument/2006/relationships/image" Target="../media/image431.wmf"/><Relationship Id="rId11" Type="http://schemas.openxmlformats.org/officeDocument/2006/relationships/oleObject" Target="../embeddings/oleObject352.bin"/><Relationship Id="rId5" Type="http://schemas.openxmlformats.org/officeDocument/2006/relationships/oleObject" Target="../embeddings/oleObject349.bin"/><Relationship Id="rId10" Type="http://schemas.openxmlformats.org/officeDocument/2006/relationships/image" Target="../media/image433.wmf"/><Relationship Id="rId4" Type="http://schemas.openxmlformats.org/officeDocument/2006/relationships/image" Target="../media/image238.wmf"/><Relationship Id="rId9" Type="http://schemas.openxmlformats.org/officeDocument/2006/relationships/oleObject" Target="../embeddings/oleObject35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vmlDrawing" Target="../drawings/vmlDrawing8.vml"/><Relationship Id="rId5" Type="http://schemas.openxmlformats.org/officeDocument/2006/relationships/image" Target="../media/image41.wmf"/><Relationship Id="rId4" Type="http://schemas.openxmlformats.org/officeDocument/2006/relationships/oleObject" Target="../embeddings/oleObject29.bin"/></Relationships>
</file>

<file path=ppt/slides/_rels/slide110.xml.rels><?xml version="1.0" encoding="UTF-8" standalone="yes"?>
<Relationships xmlns="http://schemas.openxmlformats.org/package/2006/relationships"><Relationship Id="rId8" Type="http://schemas.openxmlformats.org/officeDocument/2006/relationships/oleObject" Target="../embeddings/oleObject355.bin"/><Relationship Id="rId3" Type="http://schemas.openxmlformats.org/officeDocument/2006/relationships/notesSlide" Target="../notesSlides/notesSlide26.xml"/><Relationship Id="rId7" Type="http://schemas.openxmlformats.org/officeDocument/2006/relationships/image" Target="../media/image436.wmf"/><Relationship Id="rId2" Type="http://schemas.openxmlformats.org/officeDocument/2006/relationships/slideLayout" Target="../slideLayouts/slideLayout16.xml"/><Relationship Id="rId1" Type="http://schemas.openxmlformats.org/officeDocument/2006/relationships/vmlDrawing" Target="../drawings/vmlDrawing84.vml"/><Relationship Id="rId6" Type="http://schemas.openxmlformats.org/officeDocument/2006/relationships/oleObject" Target="../embeddings/oleObject354.bin"/><Relationship Id="rId11" Type="http://schemas.openxmlformats.org/officeDocument/2006/relationships/image" Target="../media/image438.wmf"/><Relationship Id="rId5" Type="http://schemas.openxmlformats.org/officeDocument/2006/relationships/image" Target="../media/image435.wmf"/><Relationship Id="rId10" Type="http://schemas.openxmlformats.org/officeDocument/2006/relationships/oleObject" Target="../embeddings/oleObject356.bin"/><Relationship Id="rId4" Type="http://schemas.openxmlformats.org/officeDocument/2006/relationships/oleObject" Target="../embeddings/oleObject353.bin"/><Relationship Id="rId9" Type="http://schemas.openxmlformats.org/officeDocument/2006/relationships/image" Target="../media/image437.wmf"/></Relationships>
</file>

<file path=ppt/slides/_rels/slide111.xml.rels><?xml version="1.0" encoding="UTF-8" standalone="yes"?>
<Relationships xmlns="http://schemas.openxmlformats.org/package/2006/relationships"><Relationship Id="rId8" Type="http://schemas.openxmlformats.org/officeDocument/2006/relationships/oleObject" Target="../embeddings/oleObject359.bin"/><Relationship Id="rId13" Type="http://schemas.openxmlformats.org/officeDocument/2006/relationships/image" Target="../media/image443.wmf"/><Relationship Id="rId3" Type="http://schemas.openxmlformats.org/officeDocument/2006/relationships/notesSlide" Target="../notesSlides/notesSlide27.xml"/><Relationship Id="rId7" Type="http://schemas.openxmlformats.org/officeDocument/2006/relationships/image" Target="../media/image440.wmf"/><Relationship Id="rId12" Type="http://schemas.openxmlformats.org/officeDocument/2006/relationships/oleObject" Target="../embeddings/oleObject361.bin"/><Relationship Id="rId2" Type="http://schemas.openxmlformats.org/officeDocument/2006/relationships/slideLayout" Target="../slideLayouts/slideLayout16.xml"/><Relationship Id="rId1" Type="http://schemas.openxmlformats.org/officeDocument/2006/relationships/vmlDrawing" Target="../drawings/vmlDrawing85.vml"/><Relationship Id="rId6" Type="http://schemas.openxmlformats.org/officeDocument/2006/relationships/oleObject" Target="../embeddings/oleObject358.bin"/><Relationship Id="rId11" Type="http://schemas.openxmlformats.org/officeDocument/2006/relationships/image" Target="../media/image442.wmf"/><Relationship Id="rId5" Type="http://schemas.openxmlformats.org/officeDocument/2006/relationships/image" Target="../media/image439.wmf"/><Relationship Id="rId10" Type="http://schemas.openxmlformats.org/officeDocument/2006/relationships/oleObject" Target="../embeddings/oleObject360.bin"/><Relationship Id="rId4" Type="http://schemas.openxmlformats.org/officeDocument/2006/relationships/oleObject" Target="../embeddings/oleObject357.bin"/><Relationship Id="rId9" Type="http://schemas.openxmlformats.org/officeDocument/2006/relationships/image" Target="../media/image441.wmf"/></Relationships>
</file>

<file path=ppt/slides/_rels/slide112.xml.rels><?xml version="1.0" encoding="UTF-8" standalone="yes"?>
<Relationships xmlns="http://schemas.openxmlformats.org/package/2006/relationships"><Relationship Id="rId8" Type="http://schemas.openxmlformats.org/officeDocument/2006/relationships/oleObject" Target="../embeddings/oleObject364.bin"/><Relationship Id="rId13" Type="http://schemas.openxmlformats.org/officeDocument/2006/relationships/image" Target="../media/image448.wmf"/><Relationship Id="rId3" Type="http://schemas.openxmlformats.org/officeDocument/2006/relationships/notesSlide" Target="../notesSlides/notesSlide28.xml"/><Relationship Id="rId7" Type="http://schemas.openxmlformats.org/officeDocument/2006/relationships/image" Target="../media/image445.wmf"/><Relationship Id="rId12" Type="http://schemas.openxmlformats.org/officeDocument/2006/relationships/oleObject" Target="../embeddings/oleObject366.bin"/><Relationship Id="rId2" Type="http://schemas.openxmlformats.org/officeDocument/2006/relationships/slideLayout" Target="../slideLayouts/slideLayout15.xml"/><Relationship Id="rId1" Type="http://schemas.openxmlformats.org/officeDocument/2006/relationships/vmlDrawing" Target="../drawings/vmlDrawing86.vml"/><Relationship Id="rId6" Type="http://schemas.openxmlformats.org/officeDocument/2006/relationships/oleObject" Target="../embeddings/oleObject363.bin"/><Relationship Id="rId11" Type="http://schemas.openxmlformats.org/officeDocument/2006/relationships/image" Target="../media/image447.wmf"/><Relationship Id="rId5" Type="http://schemas.openxmlformats.org/officeDocument/2006/relationships/image" Target="../media/image444.wmf"/><Relationship Id="rId10" Type="http://schemas.openxmlformats.org/officeDocument/2006/relationships/oleObject" Target="../embeddings/oleObject365.bin"/><Relationship Id="rId4" Type="http://schemas.openxmlformats.org/officeDocument/2006/relationships/oleObject" Target="../embeddings/oleObject362.bin"/><Relationship Id="rId9" Type="http://schemas.openxmlformats.org/officeDocument/2006/relationships/image" Target="../media/image446.wmf"/></Relationships>
</file>

<file path=ppt/slides/_rels/slide113.xml.rels><?xml version="1.0" encoding="UTF-8" standalone="yes"?>
<Relationships xmlns="http://schemas.openxmlformats.org/package/2006/relationships"><Relationship Id="rId8" Type="http://schemas.openxmlformats.org/officeDocument/2006/relationships/oleObject" Target="../embeddings/oleObject369.bin"/><Relationship Id="rId3" Type="http://schemas.openxmlformats.org/officeDocument/2006/relationships/notesSlide" Target="../notesSlides/notesSlide29.xml"/><Relationship Id="rId7" Type="http://schemas.openxmlformats.org/officeDocument/2006/relationships/image" Target="../media/image450.wmf"/><Relationship Id="rId2" Type="http://schemas.openxmlformats.org/officeDocument/2006/relationships/slideLayout" Target="../slideLayouts/slideLayout4.xml"/><Relationship Id="rId1" Type="http://schemas.openxmlformats.org/officeDocument/2006/relationships/vmlDrawing" Target="../drawings/vmlDrawing87.vml"/><Relationship Id="rId6" Type="http://schemas.openxmlformats.org/officeDocument/2006/relationships/oleObject" Target="../embeddings/oleObject368.bin"/><Relationship Id="rId11" Type="http://schemas.openxmlformats.org/officeDocument/2006/relationships/image" Target="../media/image452.wmf"/><Relationship Id="rId5" Type="http://schemas.openxmlformats.org/officeDocument/2006/relationships/image" Target="../media/image449.wmf"/><Relationship Id="rId10" Type="http://schemas.openxmlformats.org/officeDocument/2006/relationships/oleObject" Target="../embeddings/oleObject370.bin"/><Relationship Id="rId4" Type="http://schemas.openxmlformats.org/officeDocument/2006/relationships/oleObject" Target="../embeddings/oleObject367.bin"/><Relationship Id="rId9" Type="http://schemas.openxmlformats.org/officeDocument/2006/relationships/image" Target="../media/image451.wmf"/></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8" Type="http://schemas.openxmlformats.org/officeDocument/2006/relationships/image" Target="../media/image455.wmf"/><Relationship Id="rId3" Type="http://schemas.openxmlformats.org/officeDocument/2006/relationships/oleObject" Target="../embeddings/oleObject371.bin"/><Relationship Id="rId7" Type="http://schemas.openxmlformats.org/officeDocument/2006/relationships/oleObject" Target="../embeddings/oleObject373.bin"/><Relationship Id="rId12" Type="http://schemas.openxmlformats.org/officeDocument/2006/relationships/image" Target="../media/image457.wmf"/><Relationship Id="rId2" Type="http://schemas.openxmlformats.org/officeDocument/2006/relationships/slideLayout" Target="../slideLayouts/slideLayout2.xml"/><Relationship Id="rId1" Type="http://schemas.openxmlformats.org/officeDocument/2006/relationships/vmlDrawing" Target="../drawings/vmlDrawing88.vml"/><Relationship Id="rId6" Type="http://schemas.openxmlformats.org/officeDocument/2006/relationships/image" Target="../media/image454.wmf"/><Relationship Id="rId11" Type="http://schemas.openxmlformats.org/officeDocument/2006/relationships/oleObject" Target="../embeddings/oleObject375.bin"/><Relationship Id="rId5" Type="http://schemas.openxmlformats.org/officeDocument/2006/relationships/oleObject" Target="../embeddings/oleObject372.bin"/><Relationship Id="rId10" Type="http://schemas.openxmlformats.org/officeDocument/2006/relationships/image" Target="../media/image456.wmf"/><Relationship Id="rId4" Type="http://schemas.openxmlformats.org/officeDocument/2006/relationships/image" Target="../media/image453.wmf"/><Relationship Id="rId9" Type="http://schemas.openxmlformats.org/officeDocument/2006/relationships/oleObject" Target="../embeddings/oleObject374.bin"/></Relationships>
</file>

<file path=ppt/slides/_rels/slide116.xml.rels><?xml version="1.0" encoding="UTF-8" standalone="yes"?>
<Relationships xmlns="http://schemas.openxmlformats.org/package/2006/relationships"><Relationship Id="rId8" Type="http://schemas.openxmlformats.org/officeDocument/2006/relationships/image" Target="../media/image460.wmf"/><Relationship Id="rId3" Type="http://schemas.openxmlformats.org/officeDocument/2006/relationships/oleObject" Target="../embeddings/oleObject376.bin"/><Relationship Id="rId7" Type="http://schemas.openxmlformats.org/officeDocument/2006/relationships/oleObject" Target="../embeddings/oleObject378.bin"/><Relationship Id="rId2" Type="http://schemas.openxmlformats.org/officeDocument/2006/relationships/slideLayout" Target="../slideLayouts/slideLayout2.xml"/><Relationship Id="rId1" Type="http://schemas.openxmlformats.org/officeDocument/2006/relationships/vmlDrawing" Target="../drawings/vmlDrawing89.vml"/><Relationship Id="rId6" Type="http://schemas.openxmlformats.org/officeDocument/2006/relationships/image" Target="../media/image459.wmf"/><Relationship Id="rId5" Type="http://schemas.openxmlformats.org/officeDocument/2006/relationships/oleObject" Target="../embeddings/oleObject377.bin"/><Relationship Id="rId10" Type="http://schemas.openxmlformats.org/officeDocument/2006/relationships/image" Target="../media/image461.wmf"/><Relationship Id="rId4" Type="http://schemas.openxmlformats.org/officeDocument/2006/relationships/image" Target="../media/image458.wmf"/><Relationship Id="rId9" Type="http://schemas.openxmlformats.org/officeDocument/2006/relationships/oleObject" Target="../embeddings/oleObject379.bin"/></Relationships>
</file>

<file path=ppt/slides/_rels/slide117.xml.rels><?xml version="1.0" encoding="UTF-8" standalone="yes"?>
<Relationships xmlns="http://schemas.openxmlformats.org/package/2006/relationships"><Relationship Id="rId8" Type="http://schemas.openxmlformats.org/officeDocument/2006/relationships/image" Target="../media/image464.wmf"/><Relationship Id="rId3" Type="http://schemas.openxmlformats.org/officeDocument/2006/relationships/oleObject" Target="../embeddings/oleObject380.bin"/><Relationship Id="rId7" Type="http://schemas.openxmlformats.org/officeDocument/2006/relationships/oleObject" Target="../embeddings/oleObject382.bin"/><Relationship Id="rId12" Type="http://schemas.openxmlformats.org/officeDocument/2006/relationships/image" Target="../media/image466.wmf"/><Relationship Id="rId2" Type="http://schemas.openxmlformats.org/officeDocument/2006/relationships/slideLayout" Target="../slideLayouts/slideLayout2.xml"/><Relationship Id="rId1" Type="http://schemas.openxmlformats.org/officeDocument/2006/relationships/vmlDrawing" Target="../drawings/vmlDrawing90.vml"/><Relationship Id="rId6" Type="http://schemas.openxmlformats.org/officeDocument/2006/relationships/image" Target="../media/image463.wmf"/><Relationship Id="rId11" Type="http://schemas.openxmlformats.org/officeDocument/2006/relationships/oleObject" Target="../embeddings/oleObject384.bin"/><Relationship Id="rId5" Type="http://schemas.openxmlformats.org/officeDocument/2006/relationships/oleObject" Target="../embeddings/oleObject381.bin"/><Relationship Id="rId10" Type="http://schemas.openxmlformats.org/officeDocument/2006/relationships/image" Target="../media/image465.wmf"/><Relationship Id="rId4" Type="http://schemas.openxmlformats.org/officeDocument/2006/relationships/image" Target="../media/image462.wmf"/><Relationship Id="rId9" Type="http://schemas.openxmlformats.org/officeDocument/2006/relationships/oleObject" Target="../embeddings/oleObject383.bin"/></Relationships>
</file>

<file path=ppt/slides/_rels/slide118.xml.rels><?xml version="1.0" encoding="UTF-8" standalone="yes"?>
<Relationships xmlns="http://schemas.openxmlformats.org/package/2006/relationships"><Relationship Id="rId8" Type="http://schemas.openxmlformats.org/officeDocument/2006/relationships/image" Target="../media/image469.wmf"/><Relationship Id="rId13" Type="http://schemas.openxmlformats.org/officeDocument/2006/relationships/oleObject" Target="../embeddings/oleObject390.bin"/><Relationship Id="rId3" Type="http://schemas.openxmlformats.org/officeDocument/2006/relationships/oleObject" Target="../embeddings/oleObject385.bin"/><Relationship Id="rId7" Type="http://schemas.openxmlformats.org/officeDocument/2006/relationships/oleObject" Target="../embeddings/oleObject387.bin"/><Relationship Id="rId12" Type="http://schemas.openxmlformats.org/officeDocument/2006/relationships/image" Target="../media/image470.wmf"/><Relationship Id="rId2" Type="http://schemas.openxmlformats.org/officeDocument/2006/relationships/slideLayout" Target="../slideLayouts/slideLayout2.xml"/><Relationship Id="rId1" Type="http://schemas.openxmlformats.org/officeDocument/2006/relationships/vmlDrawing" Target="../drawings/vmlDrawing91.vml"/><Relationship Id="rId6" Type="http://schemas.openxmlformats.org/officeDocument/2006/relationships/image" Target="../media/image468.wmf"/><Relationship Id="rId11" Type="http://schemas.openxmlformats.org/officeDocument/2006/relationships/oleObject" Target="../embeddings/oleObject389.bin"/><Relationship Id="rId5" Type="http://schemas.openxmlformats.org/officeDocument/2006/relationships/oleObject" Target="../embeddings/oleObject386.bin"/><Relationship Id="rId10" Type="http://schemas.openxmlformats.org/officeDocument/2006/relationships/image" Target="../media/image464.wmf"/><Relationship Id="rId4" Type="http://schemas.openxmlformats.org/officeDocument/2006/relationships/image" Target="../media/image467.wmf"/><Relationship Id="rId9" Type="http://schemas.openxmlformats.org/officeDocument/2006/relationships/oleObject" Target="../embeddings/oleObject388.bin"/><Relationship Id="rId14" Type="http://schemas.openxmlformats.org/officeDocument/2006/relationships/image" Target="../media/image471.wmf"/></Relationships>
</file>

<file path=ppt/slides/_rels/slide119.xml.rels><?xml version="1.0" encoding="UTF-8" standalone="yes"?>
<Relationships xmlns="http://schemas.openxmlformats.org/package/2006/relationships"><Relationship Id="rId8" Type="http://schemas.openxmlformats.org/officeDocument/2006/relationships/image" Target="../media/image474.wmf"/><Relationship Id="rId3" Type="http://schemas.openxmlformats.org/officeDocument/2006/relationships/oleObject" Target="../embeddings/oleObject391.bin"/><Relationship Id="rId7" Type="http://schemas.openxmlformats.org/officeDocument/2006/relationships/oleObject" Target="../embeddings/oleObject393.bin"/><Relationship Id="rId2" Type="http://schemas.openxmlformats.org/officeDocument/2006/relationships/slideLayout" Target="../slideLayouts/slideLayout2.xml"/><Relationship Id="rId1" Type="http://schemas.openxmlformats.org/officeDocument/2006/relationships/vmlDrawing" Target="../drawings/vmlDrawing92.vml"/><Relationship Id="rId6" Type="http://schemas.openxmlformats.org/officeDocument/2006/relationships/image" Target="../media/image473.wmf"/><Relationship Id="rId5" Type="http://schemas.openxmlformats.org/officeDocument/2006/relationships/oleObject" Target="../embeddings/oleObject392.bin"/><Relationship Id="rId4" Type="http://schemas.openxmlformats.org/officeDocument/2006/relationships/image" Target="../media/image472.wmf"/></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39.png"/></Relationships>
</file>

<file path=ppt/slides/_rels/slide120.xml.rels><?xml version="1.0" encoding="UTF-8" standalone="yes"?>
<Relationships xmlns="http://schemas.openxmlformats.org/package/2006/relationships"><Relationship Id="rId8" Type="http://schemas.openxmlformats.org/officeDocument/2006/relationships/oleObject" Target="../embeddings/oleObject396.bin"/><Relationship Id="rId13" Type="http://schemas.openxmlformats.org/officeDocument/2006/relationships/image" Target="../media/image479.wmf"/><Relationship Id="rId3" Type="http://schemas.openxmlformats.org/officeDocument/2006/relationships/image" Target="../media/image481.jpeg"/><Relationship Id="rId7" Type="http://schemas.openxmlformats.org/officeDocument/2006/relationships/image" Target="../media/image476.wmf"/><Relationship Id="rId12" Type="http://schemas.openxmlformats.org/officeDocument/2006/relationships/oleObject" Target="../embeddings/oleObject398.bin"/><Relationship Id="rId2" Type="http://schemas.openxmlformats.org/officeDocument/2006/relationships/slideLayout" Target="../slideLayouts/slideLayout7.xml"/><Relationship Id="rId1" Type="http://schemas.openxmlformats.org/officeDocument/2006/relationships/vmlDrawing" Target="../drawings/vmlDrawing93.vml"/><Relationship Id="rId6" Type="http://schemas.openxmlformats.org/officeDocument/2006/relationships/oleObject" Target="../embeddings/oleObject395.bin"/><Relationship Id="rId11" Type="http://schemas.openxmlformats.org/officeDocument/2006/relationships/image" Target="../media/image478.wmf"/><Relationship Id="rId5" Type="http://schemas.openxmlformats.org/officeDocument/2006/relationships/image" Target="../media/image475.wmf"/><Relationship Id="rId15" Type="http://schemas.openxmlformats.org/officeDocument/2006/relationships/image" Target="../media/image480.wmf"/><Relationship Id="rId10" Type="http://schemas.openxmlformats.org/officeDocument/2006/relationships/oleObject" Target="../embeddings/oleObject397.bin"/><Relationship Id="rId4" Type="http://schemas.openxmlformats.org/officeDocument/2006/relationships/oleObject" Target="../embeddings/oleObject394.bin"/><Relationship Id="rId9" Type="http://schemas.openxmlformats.org/officeDocument/2006/relationships/image" Target="../media/image477.wmf"/><Relationship Id="rId14" Type="http://schemas.openxmlformats.org/officeDocument/2006/relationships/oleObject" Target="../embeddings/oleObject399.bin"/></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482.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8" Type="http://schemas.openxmlformats.org/officeDocument/2006/relationships/image" Target="../media/image484.wmf"/><Relationship Id="rId3" Type="http://schemas.openxmlformats.org/officeDocument/2006/relationships/notesSlide" Target="../notesSlides/notesSlide32.xml"/><Relationship Id="rId7" Type="http://schemas.openxmlformats.org/officeDocument/2006/relationships/oleObject" Target="../embeddings/oleObject401.bin"/><Relationship Id="rId2" Type="http://schemas.openxmlformats.org/officeDocument/2006/relationships/slideLayout" Target="../slideLayouts/slideLayout2.xml"/><Relationship Id="rId1" Type="http://schemas.openxmlformats.org/officeDocument/2006/relationships/vmlDrawing" Target="../drawings/vmlDrawing94.vml"/><Relationship Id="rId6" Type="http://schemas.openxmlformats.org/officeDocument/2006/relationships/image" Target="../media/image483.wmf"/><Relationship Id="rId11" Type="http://schemas.openxmlformats.org/officeDocument/2006/relationships/image" Target="../media/image487.gif"/><Relationship Id="rId5" Type="http://schemas.openxmlformats.org/officeDocument/2006/relationships/oleObject" Target="../embeddings/oleObject400.bin"/><Relationship Id="rId10" Type="http://schemas.openxmlformats.org/officeDocument/2006/relationships/image" Target="../media/image485.wmf"/><Relationship Id="rId4" Type="http://schemas.openxmlformats.org/officeDocument/2006/relationships/image" Target="../media/image486.png"/><Relationship Id="rId9" Type="http://schemas.openxmlformats.org/officeDocument/2006/relationships/oleObject" Target="../embeddings/oleObject402.bin"/></Relationships>
</file>

<file path=ppt/slides/_rels/slide124.xml.rels><?xml version="1.0" encoding="UTF-8" standalone="yes"?>
<Relationships xmlns="http://schemas.openxmlformats.org/package/2006/relationships"><Relationship Id="rId8" Type="http://schemas.openxmlformats.org/officeDocument/2006/relationships/image" Target="../media/image489.wmf"/><Relationship Id="rId3" Type="http://schemas.openxmlformats.org/officeDocument/2006/relationships/notesSlide" Target="../notesSlides/notesSlide33.xml"/><Relationship Id="rId7" Type="http://schemas.openxmlformats.org/officeDocument/2006/relationships/oleObject" Target="../embeddings/oleObject404.bin"/><Relationship Id="rId2" Type="http://schemas.openxmlformats.org/officeDocument/2006/relationships/slideLayout" Target="../slideLayouts/slideLayout2.xml"/><Relationship Id="rId1" Type="http://schemas.openxmlformats.org/officeDocument/2006/relationships/vmlDrawing" Target="../drawings/vmlDrawing95.vml"/><Relationship Id="rId6" Type="http://schemas.openxmlformats.org/officeDocument/2006/relationships/image" Target="../media/image488.wmf"/><Relationship Id="rId5" Type="http://schemas.openxmlformats.org/officeDocument/2006/relationships/oleObject" Target="../embeddings/oleObject403.bin"/><Relationship Id="rId4" Type="http://schemas.openxmlformats.org/officeDocument/2006/relationships/image" Target="../media/image486.png"/></Relationships>
</file>

<file path=ppt/slides/_rels/slide125.xml.rels><?xml version="1.0" encoding="UTF-8" standalone="yes"?>
<Relationships xmlns="http://schemas.openxmlformats.org/package/2006/relationships"><Relationship Id="rId2" Type="http://schemas.openxmlformats.org/officeDocument/2006/relationships/image" Target="../media/image490.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8" Type="http://schemas.openxmlformats.org/officeDocument/2006/relationships/image" Target="../media/image494.png"/><Relationship Id="rId3" Type="http://schemas.openxmlformats.org/officeDocument/2006/relationships/oleObject" Target="../embeddings/oleObject405.bin"/><Relationship Id="rId7" Type="http://schemas.openxmlformats.org/officeDocument/2006/relationships/image" Target="../media/image492.wmf"/><Relationship Id="rId2" Type="http://schemas.openxmlformats.org/officeDocument/2006/relationships/slideLayout" Target="../slideLayouts/slideLayout2.xml"/><Relationship Id="rId1" Type="http://schemas.openxmlformats.org/officeDocument/2006/relationships/vmlDrawing" Target="../drawings/vmlDrawing96.vml"/><Relationship Id="rId6" Type="http://schemas.openxmlformats.org/officeDocument/2006/relationships/oleObject" Target="../embeddings/oleObject406.bin"/><Relationship Id="rId5" Type="http://schemas.openxmlformats.org/officeDocument/2006/relationships/image" Target="../media/image493.png"/><Relationship Id="rId4" Type="http://schemas.openxmlformats.org/officeDocument/2006/relationships/image" Target="../media/image491.wmf"/><Relationship Id="rId9" Type="http://schemas.openxmlformats.org/officeDocument/2006/relationships/image" Target="../media/image495.png"/></Relationships>
</file>

<file path=ppt/slides/_rels/slide127.xml.rels><?xml version="1.0" encoding="UTF-8" standalone="yes"?>
<Relationships xmlns="http://schemas.openxmlformats.org/package/2006/relationships"><Relationship Id="rId3" Type="http://schemas.openxmlformats.org/officeDocument/2006/relationships/image" Target="../media/image498.png"/><Relationship Id="rId7" Type="http://schemas.openxmlformats.org/officeDocument/2006/relationships/image" Target="../media/image497.wmf"/><Relationship Id="rId2" Type="http://schemas.openxmlformats.org/officeDocument/2006/relationships/slideLayout" Target="../slideLayouts/slideLayout2.xml"/><Relationship Id="rId1" Type="http://schemas.openxmlformats.org/officeDocument/2006/relationships/vmlDrawing" Target="../drawings/vmlDrawing97.vml"/><Relationship Id="rId6" Type="http://schemas.openxmlformats.org/officeDocument/2006/relationships/oleObject" Target="../embeddings/oleObject408.bin"/><Relationship Id="rId5" Type="http://schemas.openxmlformats.org/officeDocument/2006/relationships/image" Target="../media/image496.wmf"/><Relationship Id="rId4" Type="http://schemas.openxmlformats.org/officeDocument/2006/relationships/oleObject" Target="../embeddings/oleObject407.bin"/></Relationships>
</file>

<file path=ppt/slides/_rels/slide128.xml.rels><?xml version="1.0" encoding="UTF-8" standalone="yes"?>
<Relationships xmlns="http://schemas.openxmlformats.org/package/2006/relationships"><Relationship Id="rId8" Type="http://schemas.openxmlformats.org/officeDocument/2006/relationships/oleObject" Target="../embeddings/oleObject411.bin"/><Relationship Id="rId3" Type="http://schemas.openxmlformats.org/officeDocument/2006/relationships/image" Target="../media/image502.png"/><Relationship Id="rId7" Type="http://schemas.openxmlformats.org/officeDocument/2006/relationships/image" Target="../media/image500.wmf"/><Relationship Id="rId2" Type="http://schemas.openxmlformats.org/officeDocument/2006/relationships/slideLayout" Target="../slideLayouts/slideLayout2.xml"/><Relationship Id="rId1" Type="http://schemas.openxmlformats.org/officeDocument/2006/relationships/vmlDrawing" Target="../drawings/vmlDrawing98.vml"/><Relationship Id="rId6" Type="http://schemas.openxmlformats.org/officeDocument/2006/relationships/oleObject" Target="../embeddings/oleObject410.bin"/><Relationship Id="rId5" Type="http://schemas.openxmlformats.org/officeDocument/2006/relationships/image" Target="../media/image499.wmf"/><Relationship Id="rId4" Type="http://schemas.openxmlformats.org/officeDocument/2006/relationships/oleObject" Target="../embeddings/oleObject409.bin"/><Relationship Id="rId9" Type="http://schemas.openxmlformats.org/officeDocument/2006/relationships/image" Target="../media/image501.wmf"/></Relationships>
</file>

<file path=ppt/slides/_rels/slide129.xml.rels><?xml version="1.0" encoding="UTF-8" standalone="yes"?>
<Relationships xmlns="http://schemas.openxmlformats.org/package/2006/relationships"><Relationship Id="rId2" Type="http://schemas.openxmlformats.org/officeDocument/2006/relationships/image" Target="../media/image50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notesSlide" Target="../notesSlides/notesSlide5.xml"/><Relationship Id="rId7" Type="http://schemas.openxmlformats.org/officeDocument/2006/relationships/oleObject" Target="../embeddings/oleObject31.bin"/><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47.png"/><Relationship Id="rId5" Type="http://schemas.openxmlformats.org/officeDocument/2006/relationships/image" Target="../media/image45.wmf"/><Relationship Id="rId4" Type="http://schemas.openxmlformats.org/officeDocument/2006/relationships/oleObject" Target="../embeddings/oleObject30.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image" Target="../media/image51.png"/><Relationship Id="rId7" Type="http://schemas.openxmlformats.org/officeDocument/2006/relationships/image" Target="../media/image49.wmf"/><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oleObject" Target="../embeddings/oleObject33.bin"/><Relationship Id="rId5" Type="http://schemas.openxmlformats.org/officeDocument/2006/relationships/image" Target="../media/image48.wmf"/><Relationship Id="rId4" Type="http://schemas.openxmlformats.org/officeDocument/2006/relationships/oleObject" Target="../embeddings/oleObject32.bin"/><Relationship Id="rId9" Type="http://schemas.openxmlformats.org/officeDocument/2006/relationships/image" Target="../media/image50.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notesSlide" Target="../notesSlides/notesSlide6.xml"/><Relationship Id="rId7" Type="http://schemas.openxmlformats.org/officeDocument/2006/relationships/image" Target="../media/image53.wmf"/><Relationship Id="rId12" Type="http://schemas.openxmlformats.org/officeDocument/2006/relationships/image" Target="../media/image56.png"/><Relationship Id="rId2" Type="http://schemas.openxmlformats.org/officeDocument/2006/relationships/slideLayout" Target="../slideLayouts/slideLayout16.xml"/><Relationship Id="rId1" Type="http://schemas.openxmlformats.org/officeDocument/2006/relationships/vmlDrawing" Target="../drawings/vmlDrawing11.vml"/><Relationship Id="rId6" Type="http://schemas.openxmlformats.org/officeDocument/2006/relationships/oleObject" Target="../embeddings/oleObject36.bin"/><Relationship Id="rId11" Type="http://schemas.openxmlformats.org/officeDocument/2006/relationships/image" Target="../media/image55.wmf"/><Relationship Id="rId5" Type="http://schemas.openxmlformats.org/officeDocument/2006/relationships/image" Target="../media/image52.wmf"/><Relationship Id="rId10" Type="http://schemas.openxmlformats.org/officeDocument/2006/relationships/oleObject" Target="../embeddings/oleObject38.bin"/><Relationship Id="rId4" Type="http://schemas.openxmlformats.org/officeDocument/2006/relationships/oleObject" Target="../embeddings/oleObject35.bin"/><Relationship Id="rId9" Type="http://schemas.openxmlformats.org/officeDocument/2006/relationships/image" Target="../media/image54.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58.wmf"/><Relationship Id="rId2" Type="http://schemas.openxmlformats.org/officeDocument/2006/relationships/slideLayout" Target="../slideLayouts/slideLayout16.xml"/><Relationship Id="rId1" Type="http://schemas.openxmlformats.org/officeDocument/2006/relationships/vmlDrawing" Target="../drawings/vmlDrawing12.vml"/><Relationship Id="rId6" Type="http://schemas.openxmlformats.org/officeDocument/2006/relationships/oleObject" Target="../embeddings/oleObject40.bin"/><Relationship Id="rId5" Type="http://schemas.openxmlformats.org/officeDocument/2006/relationships/image" Target="../media/image57.wmf"/><Relationship Id="rId4" Type="http://schemas.openxmlformats.org/officeDocument/2006/relationships/oleObject" Target="../embeddings/oleObject39.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43.bin"/><Relationship Id="rId13" Type="http://schemas.openxmlformats.org/officeDocument/2006/relationships/image" Target="../media/image63.wmf"/><Relationship Id="rId3" Type="http://schemas.openxmlformats.org/officeDocument/2006/relationships/notesSlide" Target="../notesSlides/notesSlide8.xml"/><Relationship Id="rId7" Type="http://schemas.openxmlformats.org/officeDocument/2006/relationships/image" Target="../media/image60.wmf"/><Relationship Id="rId12" Type="http://schemas.openxmlformats.org/officeDocument/2006/relationships/oleObject" Target="../embeddings/oleObject45.bin"/><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oleObject" Target="../embeddings/oleObject42.bin"/><Relationship Id="rId11" Type="http://schemas.openxmlformats.org/officeDocument/2006/relationships/image" Target="../media/image62.wmf"/><Relationship Id="rId5" Type="http://schemas.openxmlformats.org/officeDocument/2006/relationships/image" Target="../media/image59.wmf"/><Relationship Id="rId10" Type="http://schemas.openxmlformats.org/officeDocument/2006/relationships/oleObject" Target="../embeddings/oleObject44.bin"/><Relationship Id="rId4" Type="http://schemas.openxmlformats.org/officeDocument/2006/relationships/oleObject" Target="../embeddings/oleObject41.bin"/><Relationship Id="rId9" Type="http://schemas.openxmlformats.org/officeDocument/2006/relationships/image" Target="../media/image61.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notesSlide" Target="../notesSlides/notesSlide9.xml"/><Relationship Id="rId7" Type="http://schemas.openxmlformats.org/officeDocument/2006/relationships/image" Target="../media/image65.wmf"/><Relationship Id="rId2" Type="http://schemas.openxmlformats.org/officeDocument/2006/relationships/slideLayout" Target="../slideLayouts/slideLayout13.xml"/><Relationship Id="rId1" Type="http://schemas.openxmlformats.org/officeDocument/2006/relationships/vmlDrawing" Target="../drawings/vmlDrawing14.vml"/><Relationship Id="rId6" Type="http://schemas.openxmlformats.org/officeDocument/2006/relationships/oleObject" Target="../embeddings/oleObject47.bin"/><Relationship Id="rId5" Type="http://schemas.openxmlformats.org/officeDocument/2006/relationships/image" Target="../media/image64.wmf"/><Relationship Id="rId4" Type="http://schemas.openxmlformats.org/officeDocument/2006/relationships/oleObject" Target="../embeddings/oleObject46.bin"/><Relationship Id="rId9" Type="http://schemas.openxmlformats.org/officeDocument/2006/relationships/image" Target="../media/image58.wmf"/></Relationships>
</file>

<file path=ppt/slides/_rels/slide1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image" Target="../media/image71.png"/><Relationship Id="rId7" Type="http://schemas.openxmlformats.org/officeDocument/2006/relationships/image" Target="../media/image68.wmf"/><Relationship Id="rId2" Type="http://schemas.openxmlformats.org/officeDocument/2006/relationships/slideLayout" Target="../slideLayouts/slideLayout13.xml"/><Relationship Id="rId1" Type="http://schemas.openxmlformats.org/officeDocument/2006/relationships/vmlDrawing" Target="../drawings/vmlDrawing15.vml"/><Relationship Id="rId6" Type="http://schemas.openxmlformats.org/officeDocument/2006/relationships/oleObject" Target="../embeddings/oleObject50.bin"/><Relationship Id="rId11" Type="http://schemas.openxmlformats.org/officeDocument/2006/relationships/image" Target="../media/image70.wmf"/><Relationship Id="rId5" Type="http://schemas.openxmlformats.org/officeDocument/2006/relationships/image" Target="../media/image67.wmf"/><Relationship Id="rId10" Type="http://schemas.openxmlformats.org/officeDocument/2006/relationships/oleObject" Target="../embeddings/oleObject52.bin"/><Relationship Id="rId4" Type="http://schemas.openxmlformats.org/officeDocument/2006/relationships/oleObject" Target="../embeddings/oleObject49.bin"/><Relationship Id="rId9" Type="http://schemas.openxmlformats.org/officeDocument/2006/relationships/image" Target="../media/image69.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13.xml"/><Relationship Id="rId1" Type="http://schemas.openxmlformats.org/officeDocument/2006/relationships/vmlDrawing" Target="../drawings/vmlDrawing16.vml"/><Relationship Id="rId6" Type="http://schemas.openxmlformats.org/officeDocument/2006/relationships/image" Target="../media/image73.wmf"/><Relationship Id="rId5" Type="http://schemas.openxmlformats.org/officeDocument/2006/relationships/oleObject" Target="../embeddings/oleObject54.bin"/><Relationship Id="rId4" Type="http://schemas.openxmlformats.org/officeDocument/2006/relationships/image" Target="../media/image72.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notesSlide" Target="../notesSlides/notesSlide10.xml"/><Relationship Id="rId7" Type="http://schemas.openxmlformats.org/officeDocument/2006/relationships/image" Target="../media/image75.wmf"/><Relationship Id="rId2" Type="http://schemas.openxmlformats.org/officeDocument/2006/relationships/slideLayout" Target="../slideLayouts/slideLayout16.xml"/><Relationship Id="rId1" Type="http://schemas.openxmlformats.org/officeDocument/2006/relationships/vmlDrawing" Target="../drawings/vmlDrawing17.vml"/><Relationship Id="rId6" Type="http://schemas.openxmlformats.org/officeDocument/2006/relationships/oleObject" Target="../embeddings/oleObject56.bin"/><Relationship Id="rId5" Type="http://schemas.openxmlformats.org/officeDocument/2006/relationships/image" Target="../media/image74.wmf"/><Relationship Id="rId4" Type="http://schemas.openxmlformats.org/officeDocument/2006/relationships/oleObject" Target="../embeddings/oleObject55.bin"/><Relationship Id="rId9" Type="http://schemas.openxmlformats.org/officeDocument/2006/relationships/image" Target="../media/image76.wmf"/></Relationships>
</file>

<file path=ppt/slides/_rels/slide23.xml.rels><?xml version="1.0" encoding="UTF-8" standalone="yes"?>
<Relationships xmlns="http://schemas.openxmlformats.org/package/2006/relationships"><Relationship Id="rId8" Type="http://schemas.openxmlformats.org/officeDocument/2006/relationships/image" Target="../media/image79.wmf"/><Relationship Id="rId13" Type="http://schemas.openxmlformats.org/officeDocument/2006/relationships/oleObject" Target="../embeddings/oleObject63.bin"/><Relationship Id="rId3" Type="http://schemas.openxmlformats.org/officeDocument/2006/relationships/oleObject" Target="../embeddings/oleObject58.bin"/><Relationship Id="rId7" Type="http://schemas.openxmlformats.org/officeDocument/2006/relationships/oleObject" Target="../embeddings/oleObject60.bin"/><Relationship Id="rId12" Type="http://schemas.openxmlformats.org/officeDocument/2006/relationships/image" Target="../media/image81.wmf"/><Relationship Id="rId2" Type="http://schemas.openxmlformats.org/officeDocument/2006/relationships/slideLayout" Target="../slideLayouts/slideLayout16.xml"/><Relationship Id="rId16" Type="http://schemas.openxmlformats.org/officeDocument/2006/relationships/image" Target="../media/image83.wmf"/><Relationship Id="rId1" Type="http://schemas.openxmlformats.org/officeDocument/2006/relationships/vmlDrawing" Target="../drawings/vmlDrawing18.vml"/><Relationship Id="rId6" Type="http://schemas.openxmlformats.org/officeDocument/2006/relationships/image" Target="../media/image78.wmf"/><Relationship Id="rId11" Type="http://schemas.openxmlformats.org/officeDocument/2006/relationships/oleObject" Target="../embeddings/oleObject62.bin"/><Relationship Id="rId5" Type="http://schemas.openxmlformats.org/officeDocument/2006/relationships/oleObject" Target="../embeddings/oleObject59.bin"/><Relationship Id="rId15" Type="http://schemas.openxmlformats.org/officeDocument/2006/relationships/oleObject" Target="../embeddings/oleObject64.bin"/><Relationship Id="rId10" Type="http://schemas.openxmlformats.org/officeDocument/2006/relationships/image" Target="../media/image80.wmf"/><Relationship Id="rId4" Type="http://schemas.openxmlformats.org/officeDocument/2006/relationships/image" Target="../media/image77.wmf"/><Relationship Id="rId9" Type="http://schemas.openxmlformats.org/officeDocument/2006/relationships/oleObject" Target="../embeddings/oleObject61.bin"/><Relationship Id="rId14" Type="http://schemas.openxmlformats.org/officeDocument/2006/relationships/image" Target="../media/image82.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67.bin"/><Relationship Id="rId13" Type="http://schemas.openxmlformats.org/officeDocument/2006/relationships/image" Target="../media/image88.wmf"/><Relationship Id="rId18" Type="http://schemas.openxmlformats.org/officeDocument/2006/relationships/oleObject" Target="../embeddings/oleObject72.bin"/><Relationship Id="rId3" Type="http://schemas.openxmlformats.org/officeDocument/2006/relationships/notesSlide" Target="../notesSlides/notesSlide11.xml"/><Relationship Id="rId7" Type="http://schemas.openxmlformats.org/officeDocument/2006/relationships/image" Target="../media/image85.wmf"/><Relationship Id="rId12" Type="http://schemas.openxmlformats.org/officeDocument/2006/relationships/oleObject" Target="../embeddings/oleObject69.bin"/><Relationship Id="rId17" Type="http://schemas.openxmlformats.org/officeDocument/2006/relationships/image" Target="../media/image90.wmf"/><Relationship Id="rId2" Type="http://schemas.openxmlformats.org/officeDocument/2006/relationships/slideLayout" Target="../slideLayouts/slideLayout1.xml"/><Relationship Id="rId16" Type="http://schemas.openxmlformats.org/officeDocument/2006/relationships/oleObject" Target="../embeddings/oleObject71.bin"/><Relationship Id="rId1" Type="http://schemas.openxmlformats.org/officeDocument/2006/relationships/vmlDrawing" Target="../drawings/vmlDrawing19.vml"/><Relationship Id="rId6" Type="http://schemas.openxmlformats.org/officeDocument/2006/relationships/oleObject" Target="../embeddings/oleObject66.bin"/><Relationship Id="rId11" Type="http://schemas.openxmlformats.org/officeDocument/2006/relationships/image" Target="../media/image87.wmf"/><Relationship Id="rId5" Type="http://schemas.openxmlformats.org/officeDocument/2006/relationships/image" Target="../media/image84.wmf"/><Relationship Id="rId15" Type="http://schemas.openxmlformats.org/officeDocument/2006/relationships/image" Target="../media/image89.wmf"/><Relationship Id="rId10" Type="http://schemas.openxmlformats.org/officeDocument/2006/relationships/oleObject" Target="../embeddings/oleObject68.bin"/><Relationship Id="rId19" Type="http://schemas.openxmlformats.org/officeDocument/2006/relationships/image" Target="../media/image91.wmf"/><Relationship Id="rId4" Type="http://schemas.openxmlformats.org/officeDocument/2006/relationships/oleObject" Target="../embeddings/oleObject65.bin"/><Relationship Id="rId9" Type="http://schemas.openxmlformats.org/officeDocument/2006/relationships/image" Target="../media/image86.wmf"/><Relationship Id="rId14" Type="http://schemas.openxmlformats.org/officeDocument/2006/relationships/oleObject" Target="../embeddings/oleObject70.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75.bin"/><Relationship Id="rId13" Type="http://schemas.openxmlformats.org/officeDocument/2006/relationships/image" Target="../media/image96.wmf"/><Relationship Id="rId3" Type="http://schemas.openxmlformats.org/officeDocument/2006/relationships/notesSlide" Target="../notesSlides/notesSlide12.xml"/><Relationship Id="rId7" Type="http://schemas.openxmlformats.org/officeDocument/2006/relationships/image" Target="../media/image93.wmf"/><Relationship Id="rId12" Type="http://schemas.openxmlformats.org/officeDocument/2006/relationships/oleObject" Target="../embeddings/oleObject77.bin"/><Relationship Id="rId2" Type="http://schemas.openxmlformats.org/officeDocument/2006/relationships/slideLayout" Target="../slideLayouts/slideLayout12.xml"/><Relationship Id="rId1" Type="http://schemas.openxmlformats.org/officeDocument/2006/relationships/vmlDrawing" Target="../drawings/vmlDrawing20.vml"/><Relationship Id="rId6" Type="http://schemas.openxmlformats.org/officeDocument/2006/relationships/oleObject" Target="../embeddings/oleObject74.bin"/><Relationship Id="rId11" Type="http://schemas.openxmlformats.org/officeDocument/2006/relationships/image" Target="../media/image95.wmf"/><Relationship Id="rId5" Type="http://schemas.openxmlformats.org/officeDocument/2006/relationships/image" Target="../media/image92.wmf"/><Relationship Id="rId15" Type="http://schemas.openxmlformats.org/officeDocument/2006/relationships/image" Target="../media/image97.wmf"/><Relationship Id="rId10" Type="http://schemas.openxmlformats.org/officeDocument/2006/relationships/oleObject" Target="../embeddings/oleObject76.bin"/><Relationship Id="rId4" Type="http://schemas.openxmlformats.org/officeDocument/2006/relationships/oleObject" Target="../embeddings/oleObject73.bin"/><Relationship Id="rId9" Type="http://schemas.openxmlformats.org/officeDocument/2006/relationships/image" Target="../media/image94.wmf"/><Relationship Id="rId14" Type="http://schemas.openxmlformats.org/officeDocument/2006/relationships/oleObject" Target="../embeddings/oleObject78.bin"/></Relationships>
</file>

<file path=ppt/slides/_rels/slide26.xml.rels><?xml version="1.0" encoding="UTF-8" standalone="yes"?>
<Relationships xmlns="http://schemas.openxmlformats.org/package/2006/relationships"><Relationship Id="rId8" Type="http://schemas.openxmlformats.org/officeDocument/2006/relationships/image" Target="../media/image98.wmf"/><Relationship Id="rId3" Type="http://schemas.openxmlformats.org/officeDocument/2006/relationships/image" Target="../media/image99.png"/><Relationship Id="rId7" Type="http://schemas.openxmlformats.org/officeDocument/2006/relationships/oleObject" Target="../embeddings/oleObject79.bin"/><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2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82.bin"/><Relationship Id="rId3" Type="http://schemas.openxmlformats.org/officeDocument/2006/relationships/notesSlide" Target="../notesSlides/notesSlide14.xml"/><Relationship Id="rId7" Type="http://schemas.openxmlformats.org/officeDocument/2006/relationships/image" Target="../media/image105.wmf"/><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81.bin"/><Relationship Id="rId11" Type="http://schemas.openxmlformats.org/officeDocument/2006/relationships/image" Target="../media/image107.wmf"/><Relationship Id="rId5" Type="http://schemas.openxmlformats.org/officeDocument/2006/relationships/image" Target="../media/image104.wmf"/><Relationship Id="rId10" Type="http://schemas.openxmlformats.org/officeDocument/2006/relationships/oleObject" Target="../embeddings/oleObject83.bin"/><Relationship Id="rId4" Type="http://schemas.openxmlformats.org/officeDocument/2006/relationships/oleObject" Target="../embeddings/oleObject80.bin"/><Relationship Id="rId9" Type="http://schemas.openxmlformats.org/officeDocument/2006/relationships/image" Target="../media/image106.w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86.bin"/><Relationship Id="rId3" Type="http://schemas.openxmlformats.org/officeDocument/2006/relationships/notesSlide" Target="../notesSlides/notesSlide15.xml"/><Relationship Id="rId7" Type="http://schemas.openxmlformats.org/officeDocument/2006/relationships/image" Target="../media/image109.wmf"/><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oleObject" Target="../embeddings/oleObject85.bin"/><Relationship Id="rId11" Type="http://schemas.openxmlformats.org/officeDocument/2006/relationships/image" Target="../media/image111.wmf"/><Relationship Id="rId5" Type="http://schemas.openxmlformats.org/officeDocument/2006/relationships/image" Target="../media/image108.wmf"/><Relationship Id="rId10" Type="http://schemas.openxmlformats.org/officeDocument/2006/relationships/oleObject" Target="../embeddings/oleObject87.bin"/><Relationship Id="rId4" Type="http://schemas.openxmlformats.org/officeDocument/2006/relationships/oleObject" Target="../embeddings/oleObject84.bin"/><Relationship Id="rId9" Type="http://schemas.openxmlformats.org/officeDocument/2006/relationships/image" Target="../media/image110.w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13.wmf"/><Relationship Id="rId2" Type="http://schemas.openxmlformats.org/officeDocument/2006/relationships/slideLayout" Target="../slideLayouts/slideLayout14.xml"/><Relationship Id="rId1" Type="http://schemas.openxmlformats.org/officeDocument/2006/relationships/vmlDrawing" Target="../drawings/vmlDrawing24.vml"/><Relationship Id="rId6" Type="http://schemas.openxmlformats.org/officeDocument/2006/relationships/oleObject" Target="../embeddings/oleObject89.bin"/><Relationship Id="rId5" Type="http://schemas.openxmlformats.org/officeDocument/2006/relationships/image" Target="../media/image112.wmf"/><Relationship Id="rId4" Type="http://schemas.openxmlformats.org/officeDocument/2006/relationships/oleObject" Target="../embeddings/oleObject88.bin"/></Relationships>
</file>

<file path=ppt/slides/_rels/slide31.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116.wmf"/><Relationship Id="rId5" Type="http://schemas.openxmlformats.org/officeDocument/2006/relationships/oleObject" Target="../embeddings/oleObject91.bin"/><Relationship Id="rId4" Type="http://schemas.openxmlformats.org/officeDocument/2006/relationships/image" Target="../media/image115.wmf"/></Relationships>
</file>

<file path=ppt/slides/_rels/slide33.xml.rels><?xml version="1.0" encoding="UTF-8" standalone="yes"?>
<Relationships xmlns="http://schemas.openxmlformats.org/package/2006/relationships"><Relationship Id="rId8" Type="http://schemas.openxmlformats.org/officeDocument/2006/relationships/image" Target="../media/image119.wmf"/><Relationship Id="rId3" Type="http://schemas.openxmlformats.org/officeDocument/2006/relationships/oleObject" Target="../embeddings/oleObject92.bin"/><Relationship Id="rId7" Type="http://schemas.openxmlformats.org/officeDocument/2006/relationships/oleObject" Target="../embeddings/oleObject94.bin"/><Relationship Id="rId12" Type="http://schemas.openxmlformats.org/officeDocument/2006/relationships/image" Target="../media/image121.wmf"/><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118.wmf"/><Relationship Id="rId11" Type="http://schemas.openxmlformats.org/officeDocument/2006/relationships/oleObject" Target="../embeddings/oleObject96.bin"/><Relationship Id="rId5" Type="http://schemas.openxmlformats.org/officeDocument/2006/relationships/oleObject" Target="../embeddings/oleObject93.bin"/><Relationship Id="rId10" Type="http://schemas.openxmlformats.org/officeDocument/2006/relationships/image" Target="../media/image120.wmf"/><Relationship Id="rId4" Type="http://schemas.openxmlformats.org/officeDocument/2006/relationships/image" Target="../media/image117.wmf"/><Relationship Id="rId9" Type="http://schemas.openxmlformats.org/officeDocument/2006/relationships/oleObject" Target="../embeddings/oleObject95.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image" Target="../media/image122.wmf"/></Relationships>
</file>

<file path=ppt/slides/_rels/slide35.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126.wmf"/><Relationship Id="rId3" Type="http://schemas.openxmlformats.org/officeDocument/2006/relationships/oleObject" Target="../embeddings/oleObject98.bin"/><Relationship Id="rId7" Type="http://schemas.openxmlformats.org/officeDocument/2006/relationships/oleObject" Target="../embeddings/oleObject100.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125.wmf"/><Relationship Id="rId5" Type="http://schemas.openxmlformats.org/officeDocument/2006/relationships/oleObject" Target="../embeddings/oleObject99.bin"/><Relationship Id="rId10" Type="http://schemas.openxmlformats.org/officeDocument/2006/relationships/image" Target="../media/image127.wmf"/><Relationship Id="rId4" Type="http://schemas.openxmlformats.org/officeDocument/2006/relationships/image" Target="../media/image124.wmf"/><Relationship Id="rId9" Type="http://schemas.openxmlformats.org/officeDocument/2006/relationships/oleObject" Target="../embeddings/oleObject101.bin"/></Relationships>
</file>

<file path=ppt/slides/_rels/slide37.xml.rels><?xml version="1.0" encoding="UTF-8" standalone="yes"?>
<Relationships xmlns="http://schemas.openxmlformats.org/package/2006/relationships"><Relationship Id="rId8" Type="http://schemas.openxmlformats.org/officeDocument/2006/relationships/image" Target="../media/image130.wmf"/><Relationship Id="rId13" Type="http://schemas.openxmlformats.org/officeDocument/2006/relationships/oleObject" Target="../embeddings/oleObject107.bin"/><Relationship Id="rId3" Type="http://schemas.openxmlformats.org/officeDocument/2006/relationships/oleObject" Target="../embeddings/oleObject102.bin"/><Relationship Id="rId7" Type="http://schemas.openxmlformats.org/officeDocument/2006/relationships/oleObject" Target="../embeddings/oleObject104.bin"/><Relationship Id="rId12" Type="http://schemas.openxmlformats.org/officeDocument/2006/relationships/image" Target="../media/image132.wmf"/><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129.wmf"/><Relationship Id="rId11" Type="http://schemas.openxmlformats.org/officeDocument/2006/relationships/oleObject" Target="../embeddings/oleObject106.bin"/><Relationship Id="rId5" Type="http://schemas.openxmlformats.org/officeDocument/2006/relationships/oleObject" Target="../embeddings/oleObject103.bin"/><Relationship Id="rId10" Type="http://schemas.openxmlformats.org/officeDocument/2006/relationships/image" Target="../media/image131.wmf"/><Relationship Id="rId4" Type="http://schemas.openxmlformats.org/officeDocument/2006/relationships/image" Target="../media/image128.wmf"/><Relationship Id="rId9" Type="http://schemas.openxmlformats.org/officeDocument/2006/relationships/oleObject" Target="../embeddings/oleObject105.bin"/><Relationship Id="rId14" Type="http://schemas.openxmlformats.org/officeDocument/2006/relationships/image" Target="../media/image133.wmf"/></Relationships>
</file>

<file path=ppt/slides/_rels/slide38.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2.xml"/><Relationship Id="rId4" Type="http://schemas.openxmlformats.org/officeDocument/2006/relationships/image" Target="../media/image136.png"/></Relationships>
</file>

<file path=ppt/slides/_rels/slide39.xml.rels><?xml version="1.0" encoding="UTF-8" standalone="yes"?>
<Relationships xmlns="http://schemas.openxmlformats.org/package/2006/relationships"><Relationship Id="rId8" Type="http://schemas.openxmlformats.org/officeDocument/2006/relationships/image" Target="../media/image144.png"/><Relationship Id="rId13" Type="http://schemas.openxmlformats.org/officeDocument/2006/relationships/oleObject" Target="../embeddings/oleObject112.bin"/><Relationship Id="rId3" Type="http://schemas.openxmlformats.org/officeDocument/2006/relationships/oleObject" Target="../embeddings/oleObject108.bin"/><Relationship Id="rId7" Type="http://schemas.openxmlformats.org/officeDocument/2006/relationships/image" Target="../media/image143.png"/><Relationship Id="rId12" Type="http://schemas.openxmlformats.org/officeDocument/2006/relationships/image" Target="../media/image140.wmf"/><Relationship Id="rId17" Type="http://schemas.openxmlformats.org/officeDocument/2006/relationships/image" Target="../media/image142.wmf"/><Relationship Id="rId2" Type="http://schemas.openxmlformats.org/officeDocument/2006/relationships/slideLayout" Target="../slideLayouts/slideLayout2.xml"/><Relationship Id="rId16" Type="http://schemas.openxmlformats.org/officeDocument/2006/relationships/oleObject" Target="../embeddings/oleObject113.bin"/><Relationship Id="rId1" Type="http://schemas.openxmlformats.org/officeDocument/2006/relationships/vmlDrawing" Target="../drawings/vmlDrawing30.vml"/><Relationship Id="rId6" Type="http://schemas.openxmlformats.org/officeDocument/2006/relationships/image" Target="../media/image138.wmf"/><Relationship Id="rId11" Type="http://schemas.openxmlformats.org/officeDocument/2006/relationships/oleObject" Target="../embeddings/oleObject111.bin"/><Relationship Id="rId5" Type="http://schemas.openxmlformats.org/officeDocument/2006/relationships/oleObject" Target="../embeddings/oleObject109.bin"/><Relationship Id="rId15" Type="http://schemas.openxmlformats.org/officeDocument/2006/relationships/image" Target="../media/image145.png"/><Relationship Id="rId10" Type="http://schemas.openxmlformats.org/officeDocument/2006/relationships/image" Target="../media/image139.wmf"/><Relationship Id="rId4" Type="http://schemas.openxmlformats.org/officeDocument/2006/relationships/image" Target="../media/image137.wmf"/><Relationship Id="rId9" Type="http://schemas.openxmlformats.org/officeDocument/2006/relationships/oleObject" Target="../embeddings/oleObject110.bin"/><Relationship Id="rId14" Type="http://schemas.openxmlformats.org/officeDocument/2006/relationships/image" Target="../media/image141.w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47.png"/><Relationship Id="rId1" Type="http://schemas.openxmlformats.org/officeDocument/2006/relationships/slideLayout" Target="../slideLayouts/slideLayout2.xml"/><Relationship Id="rId6" Type="http://schemas.openxmlformats.org/officeDocument/2006/relationships/image" Target="../media/image151.png"/><Relationship Id="rId5" Type="http://schemas.openxmlformats.org/officeDocument/2006/relationships/image" Target="../media/image150.png"/><Relationship Id="rId4" Type="http://schemas.openxmlformats.org/officeDocument/2006/relationships/image" Target="../media/image149.png"/></Relationships>
</file>

<file path=ppt/slides/_rels/slide42.xml.rels><?xml version="1.0" encoding="UTF-8" standalone="yes"?>
<Relationships xmlns="http://schemas.openxmlformats.org/package/2006/relationships"><Relationship Id="rId8" Type="http://schemas.openxmlformats.org/officeDocument/2006/relationships/image" Target="../media/image154.wmf"/><Relationship Id="rId13" Type="http://schemas.openxmlformats.org/officeDocument/2006/relationships/oleObject" Target="../embeddings/oleObject119.bin"/><Relationship Id="rId18" Type="http://schemas.openxmlformats.org/officeDocument/2006/relationships/oleObject" Target="../embeddings/oleObject121.bin"/><Relationship Id="rId3" Type="http://schemas.openxmlformats.org/officeDocument/2006/relationships/oleObject" Target="../embeddings/oleObject114.bin"/><Relationship Id="rId21" Type="http://schemas.openxmlformats.org/officeDocument/2006/relationships/image" Target="../media/image160.wmf"/><Relationship Id="rId7" Type="http://schemas.openxmlformats.org/officeDocument/2006/relationships/oleObject" Target="../embeddings/oleObject116.bin"/><Relationship Id="rId12" Type="http://schemas.openxmlformats.org/officeDocument/2006/relationships/image" Target="../media/image156.wmf"/><Relationship Id="rId17" Type="http://schemas.openxmlformats.org/officeDocument/2006/relationships/image" Target="../media/image161.png"/><Relationship Id="rId2" Type="http://schemas.openxmlformats.org/officeDocument/2006/relationships/slideLayout" Target="../slideLayouts/slideLayout2.xml"/><Relationship Id="rId16" Type="http://schemas.openxmlformats.org/officeDocument/2006/relationships/image" Target="../media/image158.wmf"/><Relationship Id="rId20" Type="http://schemas.openxmlformats.org/officeDocument/2006/relationships/oleObject" Target="../embeddings/oleObject122.bin"/><Relationship Id="rId1" Type="http://schemas.openxmlformats.org/officeDocument/2006/relationships/vmlDrawing" Target="../drawings/vmlDrawing31.vml"/><Relationship Id="rId6" Type="http://schemas.openxmlformats.org/officeDocument/2006/relationships/image" Target="../media/image153.wmf"/><Relationship Id="rId11" Type="http://schemas.openxmlformats.org/officeDocument/2006/relationships/oleObject" Target="../embeddings/oleObject118.bin"/><Relationship Id="rId5" Type="http://schemas.openxmlformats.org/officeDocument/2006/relationships/oleObject" Target="../embeddings/oleObject115.bin"/><Relationship Id="rId15" Type="http://schemas.openxmlformats.org/officeDocument/2006/relationships/oleObject" Target="../embeddings/oleObject120.bin"/><Relationship Id="rId10" Type="http://schemas.openxmlformats.org/officeDocument/2006/relationships/image" Target="../media/image155.wmf"/><Relationship Id="rId19" Type="http://schemas.openxmlformats.org/officeDocument/2006/relationships/image" Target="../media/image159.wmf"/><Relationship Id="rId4" Type="http://schemas.openxmlformats.org/officeDocument/2006/relationships/image" Target="../media/image152.wmf"/><Relationship Id="rId9" Type="http://schemas.openxmlformats.org/officeDocument/2006/relationships/oleObject" Target="../embeddings/oleObject117.bin"/><Relationship Id="rId14" Type="http://schemas.openxmlformats.org/officeDocument/2006/relationships/image" Target="../media/image157.wmf"/></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25.bin"/><Relationship Id="rId13" Type="http://schemas.openxmlformats.org/officeDocument/2006/relationships/image" Target="../media/image166.wmf"/><Relationship Id="rId3" Type="http://schemas.openxmlformats.org/officeDocument/2006/relationships/image" Target="../media/image169.png"/><Relationship Id="rId7" Type="http://schemas.openxmlformats.org/officeDocument/2006/relationships/image" Target="../media/image163.wmf"/><Relationship Id="rId12" Type="http://schemas.openxmlformats.org/officeDocument/2006/relationships/oleObject" Target="../embeddings/oleObject127.bin"/><Relationship Id="rId17" Type="http://schemas.openxmlformats.org/officeDocument/2006/relationships/image" Target="../media/image168.wmf"/><Relationship Id="rId2" Type="http://schemas.openxmlformats.org/officeDocument/2006/relationships/slideLayout" Target="../slideLayouts/slideLayout2.xml"/><Relationship Id="rId16" Type="http://schemas.openxmlformats.org/officeDocument/2006/relationships/oleObject" Target="../embeddings/oleObject129.bin"/><Relationship Id="rId1" Type="http://schemas.openxmlformats.org/officeDocument/2006/relationships/vmlDrawing" Target="../drawings/vmlDrawing32.vml"/><Relationship Id="rId6" Type="http://schemas.openxmlformats.org/officeDocument/2006/relationships/oleObject" Target="../embeddings/oleObject124.bin"/><Relationship Id="rId11" Type="http://schemas.openxmlformats.org/officeDocument/2006/relationships/image" Target="../media/image165.wmf"/><Relationship Id="rId5" Type="http://schemas.openxmlformats.org/officeDocument/2006/relationships/image" Target="../media/image162.wmf"/><Relationship Id="rId15" Type="http://schemas.openxmlformats.org/officeDocument/2006/relationships/image" Target="../media/image167.wmf"/><Relationship Id="rId10" Type="http://schemas.openxmlformats.org/officeDocument/2006/relationships/oleObject" Target="../embeddings/oleObject126.bin"/><Relationship Id="rId4" Type="http://schemas.openxmlformats.org/officeDocument/2006/relationships/oleObject" Target="../embeddings/oleObject123.bin"/><Relationship Id="rId9" Type="http://schemas.openxmlformats.org/officeDocument/2006/relationships/image" Target="../media/image164.wmf"/><Relationship Id="rId14" Type="http://schemas.openxmlformats.org/officeDocument/2006/relationships/oleObject" Target="../embeddings/oleObject128.bin"/></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132.bin"/><Relationship Id="rId13" Type="http://schemas.openxmlformats.org/officeDocument/2006/relationships/image" Target="../media/image174.wmf"/><Relationship Id="rId3" Type="http://schemas.openxmlformats.org/officeDocument/2006/relationships/oleObject" Target="../embeddings/oleObject130.bin"/><Relationship Id="rId7" Type="http://schemas.openxmlformats.org/officeDocument/2006/relationships/image" Target="../media/image171.wmf"/><Relationship Id="rId12" Type="http://schemas.openxmlformats.org/officeDocument/2006/relationships/oleObject" Target="../embeddings/oleObject134.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oleObject" Target="../embeddings/oleObject131.bin"/><Relationship Id="rId11" Type="http://schemas.openxmlformats.org/officeDocument/2006/relationships/image" Target="../media/image173.wmf"/><Relationship Id="rId5" Type="http://schemas.openxmlformats.org/officeDocument/2006/relationships/image" Target="../media/image146.png"/><Relationship Id="rId15" Type="http://schemas.openxmlformats.org/officeDocument/2006/relationships/image" Target="../media/image175.wmf"/><Relationship Id="rId10" Type="http://schemas.openxmlformats.org/officeDocument/2006/relationships/oleObject" Target="../embeddings/oleObject133.bin"/><Relationship Id="rId4" Type="http://schemas.openxmlformats.org/officeDocument/2006/relationships/image" Target="../media/image170.wmf"/><Relationship Id="rId9" Type="http://schemas.openxmlformats.org/officeDocument/2006/relationships/image" Target="../media/image172.wmf"/><Relationship Id="rId14" Type="http://schemas.openxmlformats.org/officeDocument/2006/relationships/oleObject" Target="../embeddings/oleObject135.bin"/></Relationships>
</file>

<file path=ppt/slides/_rels/slide45.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image" Target="../media/image17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181.wmf"/><Relationship Id="rId3" Type="http://schemas.openxmlformats.org/officeDocument/2006/relationships/oleObject" Target="../embeddings/oleObject136.bin"/><Relationship Id="rId7" Type="http://schemas.openxmlformats.org/officeDocument/2006/relationships/oleObject" Target="../embeddings/oleObject138.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180.wmf"/><Relationship Id="rId5" Type="http://schemas.openxmlformats.org/officeDocument/2006/relationships/oleObject" Target="../embeddings/oleObject137.bin"/><Relationship Id="rId10" Type="http://schemas.openxmlformats.org/officeDocument/2006/relationships/image" Target="../media/image182.wmf"/><Relationship Id="rId4" Type="http://schemas.openxmlformats.org/officeDocument/2006/relationships/image" Target="../media/image179.wmf"/><Relationship Id="rId9" Type="http://schemas.openxmlformats.org/officeDocument/2006/relationships/oleObject" Target="../embeddings/oleObject139.bin"/></Relationships>
</file>

<file path=ppt/slides/_rels/slide48.xml.rels><?xml version="1.0" encoding="UTF-8" standalone="yes"?>
<Relationships xmlns="http://schemas.openxmlformats.org/package/2006/relationships"><Relationship Id="rId8" Type="http://schemas.openxmlformats.org/officeDocument/2006/relationships/image" Target="../media/image185.wmf"/><Relationship Id="rId3" Type="http://schemas.openxmlformats.org/officeDocument/2006/relationships/oleObject" Target="../embeddings/oleObject140.bin"/><Relationship Id="rId7" Type="http://schemas.openxmlformats.org/officeDocument/2006/relationships/oleObject" Target="../embeddings/oleObject142.bin"/><Relationship Id="rId12" Type="http://schemas.openxmlformats.org/officeDocument/2006/relationships/image" Target="../media/image187.wmf"/><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184.wmf"/><Relationship Id="rId11" Type="http://schemas.openxmlformats.org/officeDocument/2006/relationships/oleObject" Target="../embeddings/oleObject144.bin"/><Relationship Id="rId5" Type="http://schemas.openxmlformats.org/officeDocument/2006/relationships/oleObject" Target="../embeddings/oleObject141.bin"/><Relationship Id="rId10" Type="http://schemas.openxmlformats.org/officeDocument/2006/relationships/image" Target="../media/image186.wmf"/><Relationship Id="rId4" Type="http://schemas.openxmlformats.org/officeDocument/2006/relationships/image" Target="../media/image183.wmf"/><Relationship Id="rId9" Type="http://schemas.openxmlformats.org/officeDocument/2006/relationships/oleObject" Target="../embeddings/oleObject143.bin"/></Relationships>
</file>

<file path=ppt/slides/_rels/slide49.xml.rels><?xml version="1.0" encoding="UTF-8" standalone="yes"?>
<Relationships xmlns="http://schemas.openxmlformats.org/package/2006/relationships"><Relationship Id="rId8" Type="http://schemas.openxmlformats.org/officeDocument/2006/relationships/image" Target="../media/image194.png"/><Relationship Id="rId3" Type="http://schemas.openxmlformats.org/officeDocument/2006/relationships/image" Target="../media/image189.png"/><Relationship Id="rId7" Type="http://schemas.openxmlformats.org/officeDocument/2006/relationships/image" Target="../media/image193.png"/><Relationship Id="rId2" Type="http://schemas.openxmlformats.org/officeDocument/2006/relationships/image" Target="../media/image188.png"/><Relationship Id="rId1" Type="http://schemas.openxmlformats.org/officeDocument/2006/relationships/slideLayout" Target="../slideLayouts/slideLayout2.xml"/><Relationship Id="rId6" Type="http://schemas.openxmlformats.org/officeDocument/2006/relationships/image" Target="../media/image192.png"/><Relationship Id="rId5" Type="http://schemas.openxmlformats.org/officeDocument/2006/relationships/image" Target="../media/image191.png"/><Relationship Id="rId4" Type="http://schemas.openxmlformats.org/officeDocument/2006/relationships/image" Target="../media/image190.png"/></Relationships>
</file>

<file path=ppt/slides/_rels/slide5.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notesSlide" Target="../notesSlides/notesSlide2.xml"/><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9.png"/><Relationship Id="rId11" Type="http://schemas.openxmlformats.org/officeDocument/2006/relationships/image" Target="../media/image8.wmf"/><Relationship Id="rId5" Type="http://schemas.openxmlformats.org/officeDocument/2006/relationships/image" Target="../media/image6.wmf"/><Relationship Id="rId10" Type="http://schemas.openxmlformats.org/officeDocument/2006/relationships/oleObject" Target="../embeddings/oleObject4.bin"/><Relationship Id="rId4" Type="http://schemas.openxmlformats.org/officeDocument/2006/relationships/oleObject" Target="../embeddings/oleObject2.bin"/><Relationship Id="rId9"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45.bin"/><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197.png"/><Relationship Id="rId5" Type="http://schemas.openxmlformats.org/officeDocument/2006/relationships/image" Target="../media/image196.png"/><Relationship Id="rId4" Type="http://schemas.openxmlformats.org/officeDocument/2006/relationships/image" Target="../media/image195.wmf"/></Relationships>
</file>

<file path=ppt/slides/_rels/slide51.xml.rels><?xml version="1.0" encoding="UTF-8" standalone="yes"?>
<Relationships xmlns="http://schemas.openxmlformats.org/package/2006/relationships"><Relationship Id="rId3" Type="http://schemas.openxmlformats.org/officeDocument/2006/relationships/image" Target="../media/image199.png"/><Relationship Id="rId2" Type="http://schemas.openxmlformats.org/officeDocument/2006/relationships/image" Target="../media/image198.png"/><Relationship Id="rId1" Type="http://schemas.openxmlformats.org/officeDocument/2006/relationships/slideLayout" Target="../slideLayouts/slideLayout2.xml"/><Relationship Id="rId6" Type="http://schemas.openxmlformats.org/officeDocument/2006/relationships/image" Target="../media/image202.png"/><Relationship Id="rId5" Type="http://schemas.openxmlformats.org/officeDocument/2006/relationships/image" Target="../media/image201.png"/><Relationship Id="rId4" Type="http://schemas.openxmlformats.org/officeDocument/2006/relationships/image" Target="../media/image200.png"/></Relationships>
</file>

<file path=ppt/slides/_rels/slide52.xml.rels><?xml version="1.0" encoding="UTF-8" standalone="yes"?>
<Relationships xmlns="http://schemas.openxmlformats.org/package/2006/relationships"><Relationship Id="rId2" Type="http://schemas.openxmlformats.org/officeDocument/2006/relationships/image" Target="../media/image20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image" Target="../media/image206.wmf"/><Relationship Id="rId3" Type="http://schemas.openxmlformats.org/officeDocument/2006/relationships/oleObject" Target="../embeddings/oleObject146.bin"/><Relationship Id="rId7" Type="http://schemas.openxmlformats.org/officeDocument/2006/relationships/oleObject" Target="../embeddings/oleObject148.bin"/><Relationship Id="rId2" Type="http://schemas.openxmlformats.org/officeDocument/2006/relationships/slideLayout" Target="../slideLayouts/slideLayout7.xml"/><Relationship Id="rId1" Type="http://schemas.openxmlformats.org/officeDocument/2006/relationships/vmlDrawing" Target="../drawings/vmlDrawing37.vml"/><Relationship Id="rId6" Type="http://schemas.openxmlformats.org/officeDocument/2006/relationships/image" Target="../media/image205.wmf"/><Relationship Id="rId5" Type="http://schemas.openxmlformats.org/officeDocument/2006/relationships/oleObject" Target="../embeddings/oleObject147.bin"/><Relationship Id="rId10" Type="http://schemas.openxmlformats.org/officeDocument/2006/relationships/image" Target="../media/image207.wmf"/><Relationship Id="rId4" Type="http://schemas.openxmlformats.org/officeDocument/2006/relationships/image" Target="../media/image204.wmf"/><Relationship Id="rId9" Type="http://schemas.openxmlformats.org/officeDocument/2006/relationships/oleObject" Target="../embeddings/oleObject149.bin"/></Relationships>
</file>

<file path=ppt/slides/_rels/slide55.xml.rels><?xml version="1.0" encoding="UTF-8" standalone="yes"?>
<Relationships xmlns="http://schemas.openxmlformats.org/package/2006/relationships"><Relationship Id="rId8" Type="http://schemas.openxmlformats.org/officeDocument/2006/relationships/image" Target="../media/image210.wmf"/><Relationship Id="rId13" Type="http://schemas.openxmlformats.org/officeDocument/2006/relationships/oleObject" Target="../embeddings/oleObject155.bin"/><Relationship Id="rId3" Type="http://schemas.openxmlformats.org/officeDocument/2006/relationships/oleObject" Target="../embeddings/oleObject150.bin"/><Relationship Id="rId7" Type="http://schemas.openxmlformats.org/officeDocument/2006/relationships/oleObject" Target="../embeddings/oleObject152.bin"/><Relationship Id="rId12" Type="http://schemas.openxmlformats.org/officeDocument/2006/relationships/image" Target="../media/image212.wmf"/><Relationship Id="rId2" Type="http://schemas.openxmlformats.org/officeDocument/2006/relationships/slideLayout" Target="../slideLayouts/slideLayout7.xml"/><Relationship Id="rId16" Type="http://schemas.openxmlformats.org/officeDocument/2006/relationships/image" Target="../media/image214.wmf"/><Relationship Id="rId1" Type="http://schemas.openxmlformats.org/officeDocument/2006/relationships/vmlDrawing" Target="../drawings/vmlDrawing38.vml"/><Relationship Id="rId6" Type="http://schemas.openxmlformats.org/officeDocument/2006/relationships/image" Target="../media/image209.wmf"/><Relationship Id="rId11" Type="http://schemas.openxmlformats.org/officeDocument/2006/relationships/oleObject" Target="../embeddings/oleObject154.bin"/><Relationship Id="rId5" Type="http://schemas.openxmlformats.org/officeDocument/2006/relationships/oleObject" Target="../embeddings/oleObject151.bin"/><Relationship Id="rId15" Type="http://schemas.openxmlformats.org/officeDocument/2006/relationships/oleObject" Target="../embeddings/oleObject156.bin"/><Relationship Id="rId10" Type="http://schemas.openxmlformats.org/officeDocument/2006/relationships/image" Target="../media/image211.wmf"/><Relationship Id="rId4" Type="http://schemas.openxmlformats.org/officeDocument/2006/relationships/image" Target="../media/image208.wmf"/><Relationship Id="rId9" Type="http://schemas.openxmlformats.org/officeDocument/2006/relationships/oleObject" Target="../embeddings/oleObject153.bin"/><Relationship Id="rId14" Type="http://schemas.openxmlformats.org/officeDocument/2006/relationships/image" Target="../media/image213.wmf"/></Relationships>
</file>

<file path=ppt/slides/_rels/slide56.xml.rels><?xml version="1.0" encoding="UTF-8" standalone="yes"?>
<Relationships xmlns="http://schemas.openxmlformats.org/package/2006/relationships"><Relationship Id="rId8" Type="http://schemas.openxmlformats.org/officeDocument/2006/relationships/image" Target="../media/image217.wmf"/><Relationship Id="rId3" Type="http://schemas.openxmlformats.org/officeDocument/2006/relationships/oleObject" Target="../embeddings/oleObject157.bin"/><Relationship Id="rId7" Type="http://schemas.openxmlformats.org/officeDocument/2006/relationships/oleObject" Target="../embeddings/oleObject159.bin"/><Relationship Id="rId12" Type="http://schemas.openxmlformats.org/officeDocument/2006/relationships/image" Target="../media/image219.wmf"/><Relationship Id="rId2" Type="http://schemas.openxmlformats.org/officeDocument/2006/relationships/slideLayout" Target="../slideLayouts/slideLayout7.xml"/><Relationship Id="rId1" Type="http://schemas.openxmlformats.org/officeDocument/2006/relationships/vmlDrawing" Target="../drawings/vmlDrawing39.vml"/><Relationship Id="rId6" Type="http://schemas.openxmlformats.org/officeDocument/2006/relationships/image" Target="../media/image216.wmf"/><Relationship Id="rId11" Type="http://schemas.openxmlformats.org/officeDocument/2006/relationships/oleObject" Target="../embeddings/oleObject161.bin"/><Relationship Id="rId5" Type="http://schemas.openxmlformats.org/officeDocument/2006/relationships/oleObject" Target="../embeddings/oleObject158.bin"/><Relationship Id="rId10" Type="http://schemas.openxmlformats.org/officeDocument/2006/relationships/image" Target="../media/image218.wmf"/><Relationship Id="rId4" Type="http://schemas.openxmlformats.org/officeDocument/2006/relationships/image" Target="../media/image215.wmf"/><Relationship Id="rId9" Type="http://schemas.openxmlformats.org/officeDocument/2006/relationships/oleObject" Target="../embeddings/oleObject160.bin"/></Relationships>
</file>

<file path=ppt/slides/_rels/slide57.xml.rels><?xml version="1.0" encoding="UTF-8" standalone="yes"?>
<Relationships xmlns="http://schemas.openxmlformats.org/package/2006/relationships"><Relationship Id="rId8" Type="http://schemas.openxmlformats.org/officeDocument/2006/relationships/image" Target="../media/image222.wmf"/><Relationship Id="rId3" Type="http://schemas.openxmlformats.org/officeDocument/2006/relationships/oleObject" Target="../embeddings/oleObject162.bin"/><Relationship Id="rId7" Type="http://schemas.openxmlformats.org/officeDocument/2006/relationships/oleObject" Target="../embeddings/oleObject164.bin"/><Relationship Id="rId2" Type="http://schemas.openxmlformats.org/officeDocument/2006/relationships/slideLayout" Target="../slideLayouts/slideLayout7.xml"/><Relationship Id="rId1" Type="http://schemas.openxmlformats.org/officeDocument/2006/relationships/vmlDrawing" Target="../drawings/vmlDrawing40.vml"/><Relationship Id="rId6" Type="http://schemas.openxmlformats.org/officeDocument/2006/relationships/image" Target="../media/image221.wmf"/><Relationship Id="rId5" Type="http://schemas.openxmlformats.org/officeDocument/2006/relationships/oleObject" Target="../embeddings/oleObject163.bin"/><Relationship Id="rId10" Type="http://schemas.openxmlformats.org/officeDocument/2006/relationships/image" Target="../media/image223.wmf"/><Relationship Id="rId4" Type="http://schemas.openxmlformats.org/officeDocument/2006/relationships/image" Target="../media/image220.wmf"/><Relationship Id="rId9" Type="http://schemas.openxmlformats.org/officeDocument/2006/relationships/oleObject" Target="../embeddings/oleObject165.bin"/></Relationships>
</file>

<file path=ppt/slides/_rels/slide58.xml.rels><?xml version="1.0" encoding="UTF-8" standalone="yes"?>
<Relationships xmlns="http://schemas.openxmlformats.org/package/2006/relationships"><Relationship Id="rId8" Type="http://schemas.openxmlformats.org/officeDocument/2006/relationships/image" Target="../media/image226.wmf"/><Relationship Id="rId3" Type="http://schemas.openxmlformats.org/officeDocument/2006/relationships/oleObject" Target="../embeddings/oleObject166.bin"/><Relationship Id="rId7" Type="http://schemas.openxmlformats.org/officeDocument/2006/relationships/oleObject" Target="../embeddings/oleObject168.bin"/><Relationship Id="rId2" Type="http://schemas.openxmlformats.org/officeDocument/2006/relationships/slideLayout" Target="../slideLayouts/slideLayout7.xml"/><Relationship Id="rId1" Type="http://schemas.openxmlformats.org/officeDocument/2006/relationships/vmlDrawing" Target="../drawings/vmlDrawing41.vml"/><Relationship Id="rId6" Type="http://schemas.openxmlformats.org/officeDocument/2006/relationships/image" Target="../media/image225.wmf"/><Relationship Id="rId5" Type="http://schemas.openxmlformats.org/officeDocument/2006/relationships/oleObject" Target="../embeddings/oleObject167.bin"/><Relationship Id="rId10" Type="http://schemas.openxmlformats.org/officeDocument/2006/relationships/image" Target="../media/image227.wmf"/><Relationship Id="rId4" Type="http://schemas.openxmlformats.org/officeDocument/2006/relationships/image" Target="../media/image224.wmf"/><Relationship Id="rId9" Type="http://schemas.openxmlformats.org/officeDocument/2006/relationships/oleObject" Target="../embeddings/oleObject169.bin"/></Relationships>
</file>

<file path=ppt/slides/_rels/slide59.xml.rels><?xml version="1.0" encoding="UTF-8" standalone="yes"?>
<Relationships xmlns="http://schemas.openxmlformats.org/package/2006/relationships"><Relationship Id="rId8" Type="http://schemas.openxmlformats.org/officeDocument/2006/relationships/image" Target="../media/image231.png"/><Relationship Id="rId3" Type="http://schemas.openxmlformats.org/officeDocument/2006/relationships/oleObject" Target="../embeddings/oleObject170.bin"/><Relationship Id="rId7" Type="http://schemas.openxmlformats.org/officeDocument/2006/relationships/image" Target="../media/image230.png"/><Relationship Id="rId2" Type="http://schemas.openxmlformats.org/officeDocument/2006/relationships/slideLayout" Target="../slideLayouts/slideLayout17.xml"/><Relationship Id="rId1" Type="http://schemas.openxmlformats.org/officeDocument/2006/relationships/vmlDrawing" Target="../drawings/vmlDrawing42.vml"/><Relationship Id="rId6" Type="http://schemas.openxmlformats.org/officeDocument/2006/relationships/image" Target="../media/image229.wmf"/><Relationship Id="rId5" Type="http://schemas.openxmlformats.org/officeDocument/2006/relationships/oleObject" Target="../embeddings/oleObject171.bin"/><Relationship Id="rId10" Type="http://schemas.openxmlformats.org/officeDocument/2006/relationships/image" Target="../media/image233.png"/><Relationship Id="rId4" Type="http://schemas.openxmlformats.org/officeDocument/2006/relationships/image" Target="../media/image228.wmf"/><Relationship Id="rId9" Type="http://schemas.openxmlformats.org/officeDocument/2006/relationships/image" Target="../media/image232.png"/></Relationships>
</file>

<file path=ppt/slides/_rels/slide6.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2.wmf"/><Relationship Id="rId5" Type="http://schemas.openxmlformats.org/officeDocument/2006/relationships/oleObject" Target="../embeddings/oleObject6.bin"/><Relationship Id="rId4" Type="http://schemas.openxmlformats.org/officeDocument/2006/relationships/image" Target="../media/image11.wmf"/><Relationship Id="rId9" Type="http://schemas.openxmlformats.org/officeDocument/2006/relationships/image" Target="../media/image1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8" Type="http://schemas.openxmlformats.org/officeDocument/2006/relationships/image" Target="../media/image236.wmf"/><Relationship Id="rId3" Type="http://schemas.openxmlformats.org/officeDocument/2006/relationships/oleObject" Target="../embeddings/oleObject172.bin"/><Relationship Id="rId7" Type="http://schemas.openxmlformats.org/officeDocument/2006/relationships/oleObject" Target="../embeddings/oleObject174.bin"/><Relationship Id="rId2" Type="http://schemas.openxmlformats.org/officeDocument/2006/relationships/slideLayout" Target="../slideLayouts/slideLayout7.xml"/><Relationship Id="rId1" Type="http://schemas.openxmlformats.org/officeDocument/2006/relationships/vmlDrawing" Target="../drawings/vmlDrawing43.vml"/><Relationship Id="rId6" Type="http://schemas.openxmlformats.org/officeDocument/2006/relationships/image" Target="../media/image235.wmf"/><Relationship Id="rId5" Type="http://schemas.openxmlformats.org/officeDocument/2006/relationships/oleObject" Target="../embeddings/oleObject173.bin"/><Relationship Id="rId4" Type="http://schemas.openxmlformats.org/officeDocument/2006/relationships/image" Target="../media/image234.wmf"/><Relationship Id="rId9" Type="http://schemas.openxmlformats.org/officeDocument/2006/relationships/image" Target="../media/image237.png"/></Relationships>
</file>

<file path=ppt/slides/_rels/slide62.xml.rels><?xml version="1.0" encoding="UTF-8" standalone="yes"?>
<Relationships xmlns="http://schemas.openxmlformats.org/package/2006/relationships"><Relationship Id="rId8" Type="http://schemas.openxmlformats.org/officeDocument/2006/relationships/image" Target="../media/image240.wmf"/><Relationship Id="rId13" Type="http://schemas.openxmlformats.org/officeDocument/2006/relationships/image" Target="../media/image237.png"/><Relationship Id="rId3" Type="http://schemas.openxmlformats.org/officeDocument/2006/relationships/oleObject" Target="../embeddings/oleObject175.bin"/><Relationship Id="rId7" Type="http://schemas.openxmlformats.org/officeDocument/2006/relationships/oleObject" Target="../embeddings/oleObject177.bin"/><Relationship Id="rId12" Type="http://schemas.openxmlformats.org/officeDocument/2006/relationships/image" Target="../media/image242.wmf"/><Relationship Id="rId2" Type="http://schemas.openxmlformats.org/officeDocument/2006/relationships/slideLayout" Target="../slideLayouts/slideLayout7.xml"/><Relationship Id="rId1" Type="http://schemas.openxmlformats.org/officeDocument/2006/relationships/vmlDrawing" Target="../drawings/vmlDrawing44.vml"/><Relationship Id="rId6" Type="http://schemas.openxmlformats.org/officeDocument/2006/relationships/image" Target="../media/image239.wmf"/><Relationship Id="rId11" Type="http://schemas.openxmlformats.org/officeDocument/2006/relationships/oleObject" Target="../embeddings/oleObject179.bin"/><Relationship Id="rId5" Type="http://schemas.openxmlformats.org/officeDocument/2006/relationships/oleObject" Target="../embeddings/oleObject176.bin"/><Relationship Id="rId10" Type="http://schemas.openxmlformats.org/officeDocument/2006/relationships/image" Target="../media/image241.wmf"/><Relationship Id="rId4" Type="http://schemas.openxmlformats.org/officeDocument/2006/relationships/image" Target="../media/image238.wmf"/><Relationship Id="rId9" Type="http://schemas.openxmlformats.org/officeDocument/2006/relationships/oleObject" Target="../embeddings/oleObject178.bin"/></Relationships>
</file>

<file path=ppt/slides/_rels/slide63.xml.rels><?xml version="1.0" encoding="UTF-8" standalone="yes"?>
<Relationships xmlns="http://schemas.openxmlformats.org/package/2006/relationships"><Relationship Id="rId8" Type="http://schemas.openxmlformats.org/officeDocument/2006/relationships/image" Target="../media/image245.wmf"/><Relationship Id="rId3" Type="http://schemas.openxmlformats.org/officeDocument/2006/relationships/oleObject" Target="../embeddings/oleObject180.bin"/><Relationship Id="rId7" Type="http://schemas.openxmlformats.org/officeDocument/2006/relationships/oleObject" Target="../embeddings/oleObject182.bin"/><Relationship Id="rId2" Type="http://schemas.openxmlformats.org/officeDocument/2006/relationships/slideLayout" Target="../slideLayouts/slideLayout7.xml"/><Relationship Id="rId1" Type="http://schemas.openxmlformats.org/officeDocument/2006/relationships/vmlDrawing" Target="../drawings/vmlDrawing45.vml"/><Relationship Id="rId6" Type="http://schemas.openxmlformats.org/officeDocument/2006/relationships/image" Target="../media/image244.wmf"/><Relationship Id="rId11" Type="http://schemas.openxmlformats.org/officeDocument/2006/relationships/image" Target="../media/image246.wmf"/><Relationship Id="rId5" Type="http://schemas.openxmlformats.org/officeDocument/2006/relationships/oleObject" Target="../embeddings/oleObject181.bin"/><Relationship Id="rId10" Type="http://schemas.openxmlformats.org/officeDocument/2006/relationships/oleObject" Target="../embeddings/oleObject183.bin"/><Relationship Id="rId4" Type="http://schemas.openxmlformats.org/officeDocument/2006/relationships/image" Target="../media/image243.wmf"/><Relationship Id="rId9" Type="http://schemas.openxmlformats.org/officeDocument/2006/relationships/image" Target="../media/image237.png"/></Relationships>
</file>

<file path=ppt/slides/_rels/slide64.xml.rels><?xml version="1.0" encoding="UTF-8" standalone="yes"?>
<Relationships xmlns="http://schemas.openxmlformats.org/package/2006/relationships"><Relationship Id="rId8" Type="http://schemas.openxmlformats.org/officeDocument/2006/relationships/image" Target="../media/image249.wmf"/><Relationship Id="rId13" Type="http://schemas.openxmlformats.org/officeDocument/2006/relationships/oleObject" Target="../embeddings/oleObject189.bin"/><Relationship Id="rId3" Type="http://schemas.openxmlformats.org/officeDocument/2006/relationships/oleObject" Target="../embeddings/oleObject184.bin"/><Relationship Id="rId7" Type="http://schemas.openxmlformats.org/officeDocument/2006/relationships/oleObject" Target="../embeddings/oleObject186.bin"/><Relationship Id="rId12" Type="http://schemas.openxmlformats.org/officeDocument/2006/relationships/image" Target="../media/image251.wmf"/><Relationship Id="rId2" Type="http://schemas.openxmlformats.org/officeDocument/2006/relationships/slideLayout" Target="../slideLayouts/slideLayout7.xml"/><Relationship Id="rId16" Type="http://schemas.openxmlformats.org/officeDocument/2006/relationships/image" Target="../media/image253.wmf"/><Relationship Id="rId1" Type="http://schemas.openxmlformats.org/officeDocument/2006/relationships/vmlDrawing" Target="../drawings/vmlDrawing46.vml"/><Relationship Id="rId6" Type="http://schemas.openxmlformats.org/officeDocument/2006/relationships/image" Target="../media/image248.wmf"/><Relationship Id="rId11" Type="http://schemas.openxmlformats.org/officeDocument/2006/relationships/oleObject" Target="../embeddings/oleObject188.bin"/><Relationship Id="rId5" Type="http://schemas.openxmlformats.org/officeDocument/2006/relationships/oleObject" Target="../embeddings/oleObject185.bin"/><Relationship Id="rId15" Type="http://schemas.openxmlformats.org/officeDocument/2006/relationships/oleObject" Target="../embeddings/oleObject190.bin"/><Relationship Id="rId10" Type="http://schemas.openxmlformats.org/officeDocument/2006/relationships/image" Target="../media/image250.wmf"/><Relationship Id="rId4" Type="http://schemas.openxmlformats.org/officeDocument/2006/relationships/image" Target="../media/image247.wmf"/><Relationship Id="rId9" Type="http://schemas.openxmlformats.org/officeDocument/2006/relationships/oleObject" Target="../embeddings/oleObject187.bin"/><Relationship Id="rId14" Type="http://schemas.openxmlformats.org/officeDocument/2006/relationships/image" Target="../media/image252.wmf"/></Relationships>
</file>

<file path=ppt/slides/_rels/slide65.xml.rels><?xml version="1.0" encoding="UTF-8" standalone="yes"?>
<Relationships xmlns="http://schemas.openxmlformats.org/package/2006/relationships"><Relationship Id="rId8" Type="http://schemas.openxmlformats.org/officeDocument/2006/relationships/image" Target="../media/image256.wmf"/><Relationship Id="rId3" Type="http://schemas.openxmlformats.org/officeDocument/2006/relationships/oleObject" Target="../embeddings/oleObject191.bin"/><Relationship Id="rId7" Type="http://schemas.openxmlformats.org/officeDocument/2006/relationships/oleObject" Target="../embeddings/oleObject193.bin"/><Relationship Id="rId2" Type="http://schemas.openxmlformats.org/officeDocument/2006/relationships/slideLayout" Target="../slideLayouts/slideLayout7.xml"/><Relationship Id="rId1" Type="http://schemas.openxmlformats.org/officeDocument/2006/relationships/vmlDrawing" Target="../drawings/vmlDrawing47.vml"/><Relationship Id="rId6" Type="http://schemas.openxmlformats.org/officeDocument/2006/relationships/image" Target="../media/image255.wmf"/><Relationship Id="rId5" Type="http://schemas.openxmlformats.org/officeDocument/2006/relationships/oleObject" Target="../embeddings/oleObject192.bin"/><Relationship Id="rId4" Type="http://schemas.openxmlformats.org/officeDocument/2006/relationships/image" Target="../media/image254.w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8" Type="http://schemas.openxmlformats.org/officeDocument/2006/relationships/image" Target="../media/image259.wmf"/><Relationship Id="rId3" Type="http://schemas.openxmlformats.org/officeDocument/2006/relationships/oleObject" Target="../embeddings/oleObject194.bin"/><Relationship Id="rId7" Type="http://schemas.openxmlformats.org/officeDocument/2006/relationships/oleObject" Target="../embeddings/oleObject196.bin"/><Relationship Id="rId2" Type="http://schemas.openxmlformats.org/officeDocument/2006/relationships/slideLayout" Target="../slideLayouts/slideLayout7.xml"/><Relationship Id="rId1" Type="http://schemas.openxmlformats.org/officeDocument/2006/relationships/vmlDrawing" Target="../drawings/vmlDrawing48.vml"/><Relationship Id="rId6" Type="http://schemas.openxmlformats.org/officeDocument/2006/relationships/image" Target="../media/image258.wmf"/><Relationship Id="rId5" Type="http://schemas.openxmlformats.org/officeDocument/2006/relationships/oleObject" Target="../embeddings/oleObject195.bin"/><Relationship Id="rId10" Type="http://schemas.openxmlformats.org/officeDocument/2006/relationships/image" Target="../media/image260.wmf"/><Relationship Id="rId4" Type="http://schemas.openxmlformats.org/officeDocument/2006/relationships/image" Target="../media/image257.wmf"/><Relationship Id="rId9" Type="http://schemas.openxmlformats.org/officeDocument/2006/relationships/oleObject" Target="../embeddings/oleObject197.bin"/></Relationships>
</file>

<file path=ppt/slides/_rels/slide68.xml.rels><?xml version="1.0" encoding="UTF-8" standalone="yes"?>
<Relationships xmlns="http://schemas.openxmlformats.org/package/2006/relationships"><Relationship Id="rId8" Type="http://schemas.openxmlformats.org/officeDocument/2006/relationships/image" Target="../media/image263.wmf"/><Relationship Id="rId13" Type="http://schemas.openxmlformats.org/officeDocument/2006/relationships/oleObject" Target="../embeddings/oleObject203.bin"/><Relationship Id="rId3" Type="http://schemas.openxmlformats.org/officeDocument/2006/relationships/oleObject" Target="../embeddings/oleObject198.bin"/><Relationship Id="rId7" Type="http://schemas.openxmlformats.org/officeDocument/2006/relationships/oleObject" Target="../embeddings/oleObject200.bin"/><Relationship Id="rId12" Type="http://schemas.openxmlformats.org/officeDocument/2006/relationships/image" Target="../media/image265.wmf"/><Relationship Id="rId2" Type="http://schemas.openxmlformats.org/officeDocument/2006/relationships/slideLayout" Target="../slideLayouts/slideLayout7.xml"/><Relationship Id="rId1" Type="http://schemas.openxmlformats.org/officeDocument/2006/relationships/vmlDrawing" Target="../drawings/vmlDrawing49.vml"/><Relationship Id="rId6" Type="http://schemas.openxmlformats.org/officeDocument/2006/relationships/image" Target="../media/image262.wmf"/><Relationship Id="rId11" Type="http://schemas.openxmlformats.org/officeDocument/2006/relationships/oleObject" Target="../embeddings/oleObject202.bin"/><Relationship Id="rId5" Type="http://schemas.openxmlformats.org/officeDocument/2006/relationships/oleObject" Target="../embeddings/oleObject199.bin"/><Relationship Id="rId10" Type="http://schemas.openxmlformats.org/officeDocument/2006/relationships/image" Target="../media/image264.wmf"/><Relationship Id="rId4" Type="http://schemas.openxmlformats.org/officeDocument/2006/relationships/image" Target="../media/image261.wmf"/><Relationship Id="rId9" Type="http://schemas.openxmlformats.org/officeDocument/2006/relationships/oleObject" Target="../embeddings/oleObject201.bin"/><Relationship Id="rId14" Type="http://schemas.openxmlformats.org/officeDocument/2006/relationships/image" Target="../media/image266.wmf"/></Relationships>
</file>

<file path=ppt/slides/_rels/slide69.xml.rels><?xml version="1.0" encoding="UTF-8" standalone="yes"?>
<Relationships xmlns="http://schemas.openxmlformats.org/package/2006/relationships"><Relationship Id="rId8" Type="http://schemas.openxmlformats.org/officeDocument/2006/relationships/image" Target="../media/image269.wmf"/><Relationship Id="rId3" Type="http://schemas.openxmlformats.org/officeDocument/2006/relationships/oleObject" Target="../embeddings/oleObject204.bin"/><Relationship Id="rId7" Type="http://schemas.openxmlformats.org/officeDocument/2006/relationships/oleObject" Target="../embeddings/oleObject206.bin"/><Relationship Id="rId2" Type="http://schemas.openxmlformats.org/officeDocument/2006/relationships/slideLayout" Target="../slideLayouts/slideLayout7.xml"/><Relationship Id="rId1" Type="http://schemas.openxmlformats.org/officeDocument/2006/relationships/vmlDrawing" Target="../drawings/vmlDrawing50.vml"/><Relationship Id="rId6" Type="http://schemas.openxmlformats.org/officeDocument/2006/relationships/image" Target="../media/image268.wmf"/><Relationship Id="rId5" Type="http://schemas.openxmlformats.org/officeDocument/2006/relationships/oleObject" Target="../embeddings/oleObject205.bin"/><Relationship Id="rId10" Type="http://schemas.openxmlformats.org/officeDocument/2006/relationships/image" Target="../media/image270.wmf"/><Relationship Id="rId4" Type="http://schemas.openxmlformats.org/officeDocument/2006/relationships/image" Target="../media/image267.wmf"/><Relationship Id="rId9" Type="http://schemas.openxmlformats.org/officeDocument/2006/relationships/oleObject" Target="../embeddings/oleObject207.bin"/></Relationships>
</file>

<file path=ppt/slides/_rels/slide7.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image" Target="../media/image19.wmf"/><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oleObject" Target="../embeddings/oleObject12.bin"/><Relationship Id="rId17" Type="http://schemas.openxmlformats.org/officeDocument/2006/relationships/image" Target="../media/image21.wmf"/><Relationship Id="rId2" Type="http://schemas.openxmlformats.org/officeDocument/2006/relationships/slideLayout" Target="../slideLayouts/slideLayout7.xml"/><Relationship Id="rId16" Type="http://schemas.openxmlformats.org/officeDocument/2006/relationships/oleObject" Target="../embeddings/oleObject14.bin"/><Relationship Id="rId1" Type="http://schemas.openxmlformats.org/officeDocument/2006/relationships/vmlDrawing" Target="../drawings/vmlDrawing4.vml"/><Relationship Id="rId6" Type="http://schemas.openxmlformats.org/officeDocument/2006/relationships/image" Target="../media/image16.wmf"/><Relationship Id="rId11" Type="http://schemas.openxmlformats.org/officeDocument/2006/relationships/image" Target="../media/image22.png"/><Relationship Id="rId5" Type="http://schemas.openxmlformats.org/officeDocument/2006/relationships/oleObject" Target="../embeddings/oleObject9.bin"/><Relationship Id="rId15" Type="http://schemas.openxmlformats.org/officeDocument/2006/relationships/image" Target="../media/image20.wmf"/><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11.bin"/><Relationship Id="rId14" Type="http://schemas.openxmlformats.org/officeDocument/2006/relationships/oleObject" Target="../embeddings/oleObject13.bin"/></Relationships>
</file>

<file path=ppt/slides/_rels/slide70.xml.rels><?xml version="1.0" encoding="UTF-8" standalone="yes"?>
<Relationships xmlns="http://schemas.openxmlformats.org/package/2006/relationships"><Relationship Id="rId8" Type="http://schemas.openxmlformats.org/officeDocument/2006/relationships/image" Target="../media/image273.wmf"/><Relationship Id="rId3" Type="http://schemas.openxmlformats.org/officeDocument/2006/relationships/oleObject" Target="../embeddings/oleObject208.bin"/><Relationship Id="rId7" Type="http://schemas.openxmlformats.org/officeDocument/2006/relationships/oleObject" Target="../embeddings/oleObject210.bin"/><Relationship Id="rId2" Type="http://schemas.openxmlformats.org/officeDocument/2006/relationships/slideLayout" Target="../slideLayouts/slideLayout7.xml"/><Relationship Id="rId1" Type="http://schemas.openxmlformats.org/officeDocument/2006/relationships/vmlDrawing" Target="../drawings/vmlDrawing51.vml"/><Relationship Id="rId6" Type="http://schemas.openxmlformats.org/officeDocument/2006/relationships/image" Target="../media/image272.wmf"/><Relationship Id="rId5" Type="http://schemas.openxmlformats.org/officeDocument/2006/relationships/oleObject" Target="../embeddings/oleObject209.bin"/><Relationship Id="rId4" Type="http://schemas.openxmlformats.org/officeDocument/2006/relationships/image" Target="../media/image271.w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image" Target="../media/image276.wmf"/><Relationship Id="rId3" Type="http://schemas.openxmlformats.org/officeDocument/2006/relationships/oleObject" Target="../embeddings/oleObject211.bin"/><Relationship Id="rId7" Type="http://schemas.openxmlformats.org/officeDocument/2006/relationships/oleObject" Target="../embeddings/oleObject213.bin"/><Relationship Id="rId2" Type="http://schemas.openxmlformats.org/officeDocument/2006/relationships/slideLayout" Target="../slideLayouts/slideLayout2.xml"/><Relationship Id="rId1" Type="http://schemas.openxmlformats.org/officeDocument/2006/relationships/vmlDrawing" Target="../drawings/vmlDrawing52.vml"/><Relationship Id="rId6" Type="http://schemas.openxmlformats.org/officeDocument/2006/relationships/image" Target="../media/image275.wmf"/><Relationship Id="rId5" Type="http://schemas.openxmlformats.org/officeDocument/2006/relationships/oleObject" Target="../embeddings/oleObject212.bin"/><Relationship Id="rId4" Type="http://schemas.openxmlformats.org/officeDocument/2006/relationships/image" Target="../media/image274.wmf"/></Relationships>
</file>

<file path=ppt/slides/_rels/slide73.xml.rels><?xml version="1.0" encoding="UTF-8" standalone="yes"?>
<Relationships xmlns="http://schemas.openxmlformats.org/package/2006/relationships"><Relationship Id="rId8" Type="http://schemas.openxmlformats.org/officeDocument/2006/relationships/image" Target="../media/image279.wmf"/><Relationship Id="rId3" Type="http://schemas.openxmlformats.org/officeDocument/2006/relationships/oleObject" Target="../embeddings/oleObject214.bin"/><Relationship Id="rId7" Type="http://schemas.openxmlformats.org/officeDocument/2006/relationships/oleObject" Target="../embeddings/oleObject216.bin"/><Relationship Id="rId2" Type="http://schemas.openxmlformats.org/officeDocument/2006/relationships/slideLayout" Target="../slideLayouts/slideLayout2.xml"/><Relationship Id="rId1" Type="http://schemas.openxmlformats.org/officeDocument/2006/relationships/vmlDrawing" Target="../drawings/vmlDrawing53.vml"/><Relationship Id="rId6" Type="http://schemas.openxmlformats.org/officeDocument/2006/relationships/image" Target="../media/image278.wmf"/><Relationship Id="rId5" Type="http://schemas.openxmlformats.org/officeDocument/2006/relationships/oleObject" Target="../embeddings/oleObject215.bin"/><Relationship Id="rId4" Type="http://schemas.openxmlformats.org/officeDocument/2006/relationships/image" Target="../media/image277.wmf"/></Relationships>
</file>

<file path=ppt/slides/_rels/slide74.xml.rels><?xml version="1.0" encoding="UTF-8" standalone="yes"?>
<Relationships xmlns="http://schemas.openxmlformats.org/package/2006/relationships"><Relationship Id="rId8" Type="http://schemas.openxmlformats.org/officeDocument/2006/relationships/image" Target="../media/image282.wmf"/><Relationship Id="rId3" Type="http://schemas.openxmlformats.org/officeDocument/2006/relationships/oleObject" Target="../embeddings/oleObject217.bin"/><Relationship Id="rId7" Type="http://schemas.openxmlformats.org/officeDocument/2006/relationships/oleObject" Target="../embeddings/oleObject219.bin"/><Relationship Id="rId12" Type="http://schemas.openxmlformats.org/officeDocument/2006/relationships/image" Target="../media/image284.wmf"/><Relationship Id="rId2" Type="http://schemas.openxmlformats.org/officeDocument/2006/relationships/slideLayout" Target="../slideLayouts/slideLayout2.xml"/><Relationship Id="rId1" Type="http://schemas.openxmlformats.org/officeDocument/2006/relationships/vmlDrawing" Target="../drawings/vmlDrawing54.vml"/><Relationship Id="rId6" Type="http://schemas.openxmlformats.org/officeDocument/2006/relationships/image" Target="../media/image281.wmf"/><Relationship Id="rId11" Type="http://schemas.openxmlformats.org/officeDocument/2006/relationships/oleObject" Target="../embeddings/oleObject221.bin"/><Relationship Id="rId5" Type="http://schemas.openxmlformats.org/officeDocument/2006/relationships/oleObject" Target="../embeddings/oleObject218.bin"/><Relationship Id="rId10" Type="http://schemas.openxmlformats.org/officeDocument/2006/relationships/image" Target="../media/image283.wmf"/><Relationship Id="rId4" Type="http://schemas.openxmlformats.org/officeDocument/2006/relationships/image" Target="../media/image280.wmf"/><Relationship Id="rId9" Type="http://schemas.openxmlformats.org/officeDocument/2006/relationships/oleObject" Target="../embeddings/oleObject220.bin"/></Relationships>
</file>

<file path=ppt/slides/_rels/slide75.xml.rels><?xml version="1.0" encoding="UTF-8" standalone="yes"?>
<Relationships xmlns="http://schemas.openxmlformats.org/package/2006/relationships"><Relationship Id="rId8" Type="http://schemas.openxmlformats.org/officeDocument/2006/relationships/image" Target="../media/image287.wmf"/><Relationship Id="rId3" Type="http://schemas.openxmlformats.org/officeDocument/2006/relationships/oleObject" Target="../embeddings/oleObject222.bin"/><Relationship Id="rId7" Type="http://schemas.openxmlformats.org/officeDocument/2006/relationships/oleObject" Target="../embeddings/oleObject224.bin"/><Relationship Id="rId2" Type="http://schemas.openxmlformats.org/officeDocument/2006/relationships/slideLayout" Target="../slideLayouts/slideLayout2.xml"/><Relationship Id="rId1" Type="http://schemas.openxmlformats.org/officeDocument/2006/relationships/vmlDrawing" Target="../drawings/vmlDrawing55.vml"/><Relationship Id="rId6" Type="http://schemas.openxmlformats.org/officeDocument/2006/relationships/image" Target="../media/image286.wmf"/><Relationship Id="rId5" Type="http://schemas.openxmlformats.org/officeDocument/2006/relationships/oleObject" Target="../embeddings/oleObject223.bin"/><Relationship Id="rId10" Type="http://schemas.openxmlformats.org/officeDocument/2006/relationships/image" Target="../media/image288.wmf"/><Relationship Id="rId4" Type="http://schemas.openxmlformats.org/officeDocument/2006/relationships/image" Target="../media/image285.wmf"/><Relationship Id="rId9" Type="http://schemas.openxmlformats.org/officeDocument/2006/relationships/oleObject" Target="../embeddings/oleObject225.bin"/></Relationships>
</file>

<file path=ppt/slides/_rels/slide76.xml.rels><?xml version="1.0" encoding="UTF-8" standalone="yes"?>
<Relationships xmlns="http://schemas.openxmlformats.org/package/2006/relationships"><Relationship Id="rId8" Type="http://schemas.openxmlformats.org/officeDocument/2006/relationships/image" Target="../media/image291.wmf"/><Relationship Id="rId3" Type="http://schemas.openxmlformats.org/officeDocument/2006/relationships/oleObject" Target="../embeddings/oleObject226.bin"/><Relationship Id="rId7" Type="http://schemas.openxmlformats.org/officeDocument/2006/relationships/oleObject" Target="../embeddings/oleObject228.bin"/><Relationship Id="rId12" Type="http://schemas.openxmlformats.org/officeDocument/2006/relationships/image" Target="../media/image293.wmf"/><Relationship Id="rId2" Type="http://schemas.openxmlformats.org/officeDocument/2006/relationships/slideLayout" Target="../slideLayouts/slideLayout2.xml"/><Relationship Id="rId1" Type="http://schemas.openxmlformats.org/officeDocument/2006/relationships/vmlDrawing" Target="../drawings/vmlDrawing56.vml"/><Relationship Id="rId6" Type="http://schemas.openxmlformats.org/officeDocument/2006/relationships/image" Target="../media/image290.wmf"/><Relationship Id="rId11" Type="http://schemas.openxmlformats.org/officeDocument/2006/relationships/oleObject" Target="../embeddings/oleObject230.bin"/><Relationship Id="rId5" Type="http://schemas.openxmlformats.org/officeDocument/2006/relationships/oleObject" Target="../embeddings/oleObject227.bin"/><Relationship Id="rId10" Type="http://schemas.openxmlformats.org/officeDocument/2006/relationships/image" Target="../media/image292.wmf"/><Relationship Id="rId4" Type="http://schemas.openxmlformats.org/officeDocument/2006/relationships/image" Target="../media/image289.wmf"/><Relationship Id="rId9" Type="http://schemas.openxmlformats.org/officeDocument/2006/relationships/oleObject" Target="../embeddings/oleObject229.bin"/></Relationships>
</file>

<file path=ppt/slides/_rels/slide77.xml.rels><?xml version="1.0" encoding="UTF-8" standalone="yes"?>
<Relationships xmlns="http://schemas.openxmlformats.org/package/2006/relationships"><Relationship Id="rId8" Type="http://schemas.openxmlformats.org/officeDocument/2006/relationships/image" Target="../media/image295.wmf"/><Relationship Id="rId13" Type="http://schemas.openxmlformats.org/officeDocument/2006/relationships/oleObject" Target="../embeddings/oleObject235.bin"/><Relationship Id="rId18" Type="http://schemas.openxmlformats.org/officeDocument/2006/relationships/image" Target="../media/image300.wmf"/><Relationship Id="rId3" Type="http://schemas.openxmlformats.org/officeDocument/2006/relationships/image" Target="../media/image303.png"/><Relationship Id="rId21" Type="http://schemas.openxmlformats.org/officeDocument/2006/relationships/oleObject" Target="../embeddings/oleObject239.bin"/><Relationship Id="rId7" Type="http://schemas.openxmlformats.org/officeDocument/2006/relationships/oleObject" Target="../embeddings/oleObject232.bin"/><Relationship Id="rId12" Type="http://schemas.openxmlformats.org/officeDocument/2006/relationships/image" Target="../media/image297.wmf"/><Relationship Id="rId17" Type="http://schemas.openxmlformats.org/officeDocument/2006/relationships/oleObject" Target="../embeddings/oleObject237.bin"/><Relationship Id="rId2" Type="http://schemas.openxmlformats.org/officeDocument/2006/relationships/slideLayout" Target="../slideLayouts/slideLayout1.xml"/><Relationship Id="rId16" Type="http://schemas.openxmlformats.org/officeDocument/2006/relationships/image" Target="../media/image299.wmf"/><Relationship Id="rId20" Type="http://schemas.openxmlformats.org/officeDocument/2006/relationships/image" Target="../media/image301.wmf"/><Relationship Id="rId1" Type="http://schemas.openxmlformats.org/officeDocument/2006/relationships/vmlDrawing" Target="../drawings/vmlDrawing57.vml"/><Relationship Id="rId6" Type="http://schemas.openxmlformats.org/officeDocument/2006/relationships/image" Target="../media/image294.wmf"/><Relationship Id="rId11" Type="http://schemas.openxmlformats.org/officeDocument/2006/relationships/oleObject" Target="../embeddings/oleObject234.bin"/><Relationship Id="rId5" Type="http://schemas.openxmlformats.org/officeDocument/2006/relationships/oleObject" Target="../embeddings/oleObject231.bin"/><Relationship Id="rId15" Type="http://schemas.openxmlformats.org/officeDocument/2006/relationships/oleObject" Target="../embeddings/oleObject236.bin"/><Relationship Id="rId10" Type="http://schemas.openxmlformats.org/officeDocument/2006/relationships/image" Target="../media/image296.wmf"/><Relationship Id="rId19" Type="http://schemas.openxmlformats.org/officeDocument/2006/relationships/oleObject" Target="../embeddings/oleObject238.bin"/><Relationship Id="rId4" Type="http://schemas.openxmlformats.org/officeDocument/2006/relationships/image" Target="../media/image304.png"/><Relationship Id="rId9" Type="http://schemas.openxmlformats.org/officeDocument/2006/relationships/oleObject" Target="../embeddings/oleObject233.bin"/><Relationship Id="rId14" Type="http://schemas.openxmlformats.org/officeDocument/2006/relationships/image" Target="../media/image298.wmf"/><Relationship Id="rId22" Type="http://schemas.openxmlformats.org/officeDocument/2006/relationships/image" Target="../media/image302.wmf"/></Relationships>
</file>

<file path=ppt/slides/_rels/slide78.xml.rels><?xml version="1.0" encoding="UTF-8" standalone="yes"?>
<Relationships xmlns="http://schemas.openxmlformats.org/package/2006/relationships"><Relationship Id="rId8" Type="http://schemas.openxmlformats.org/officeDocument/2006/relationships/oleObject" Target="../embeddings/oleObject242.bin"/><Relationship Id="rId3" Type="http://schemas.openxmlformats.org/officeDocument/2006/relationships/image" Target="../media/image303.png"/><Relationship Id="rId7" Type="http://schemas.openxmlformats.org/officeDocument/2006/relationships/image" Target="../media/image306.wmf"/><Relationship Id="rId2" Type="http://schemas.openxmlformats.org/officeDocument/2006/relationships/slideLayout" Target="../slideLayouts/slideLayout2.xml"/><Relationship Id="rId1" Type="http://schemas.openxmlformats.org/officeDocument/2006/relationships/vmlDrawing" Target="../drawings/vmlDrawing58.vml"/><Relationship Id="rId6" Type="http://schemas.openxmlformats.org/officeDocument/2006/relationships/oleObject" Target="../embeddings/oleObject241.bin"/><Relationship Id="rId11" Type="http://schemas.openxmlformats.org/officeDocument/2006/relationships/image" Target="../media/image308.wmf"/><Relationship Id="rId5" Type="http://schemas.openxmlformats.org/officeDocument/2006/relationships/image" Target="../media/image305.wmf"/><Relationship Id="rId10" Type="http://schemas.openxmlformats.org/officeDocument/2006/relationships/oleObject" Target="../embeddings/oleObject243.bin"/><Relationship Id="rId4" Type="http://schemas.openxmlformats.org/officeDocument/2006/relationships/oleObject" Target="../embeddings/oleObject240.bin"/><Relationship Id="rId9" Type="http://schemas.openxmlformats.org/officeDocument/2006/relationships/image" Target="../media/image307.wmf"/></Relationships>
</file>

<file path=ppt/slides/_rels/slide79.xml.rels><?xml version="1.0" encoding="UTF-8" standalone="yes"?>
<Relationships xmlns="http://schemas.openxmlformats.org/package/2006/relationships"><Relationship Id="rId8" Type="http://schemas.openxmlformats.org/officeDocument/2006/relationships/oleObject" Target="../embeddings/oleObject246.bin"/><Relationship Id="rId13" Type="http://schemas.openxmlformats.org/officeDocument/2006/relationships/image" Target="../media/image310.wmf"/><Relationship Id="rId18" Type="http://schemas.openxmlformats.org/officeDocument/2006/relationships/oleObject" Target="../embeddings/oleObject251.bin"/><Relationship Id="rId3" Type="http://schemas.openxmlformats.org/officeDocument/2006/relationships/image" Target="../media/image303.png"/><Relationship Id="rId21" Type="http://schemas.openxmlformats.org/officeDocument/2006/relationships/image" Target="../media/image314.wmf"/><Relationship Id="rId7" Type="http://schemas.openxmlformats.org/officeDocument/2006/relationships/image" Target="../media/image295.wmf"/><Relationship Id="rId12" Type="http://schemas.openxmlformats.org/officeDocument/2006/relationships/oleObject" Target="../embeddings/oleObject248.bin"/><Relationship Id="rId17" Type="http://schemas.openxmlformats.org/officeDocument/2006/relationships/image" Target="../media/image312.wmf"/><Relationship Id="rId25" Type="http://schemas.openxmlformats.org/officeDocument/2006/relationships/image" Target="../media/image296.wmf"/><Relationship Id="rId2" Type="http://schemas.openxmlformats.org/officeDocument/2006/relationships/slideLayout" Target="../slideLayouts/slideLayout2.xml"/><Relationship Id="rId16" Type="http://schemas.openxmlformats.org/officeDocument/2006/relationships/oleObject" Target="../embeddings/oleObject250.bin"/><Relationship Id="rId20" Type="http://schemas.openxmlformats.org/officeDocument/2006/relationships/oleObject" Target="../embeddings/oleObject252.bin"/><Relationship Id="rId1" Type="http://schemas.openxmlformats.org/officeDocument/2006/relationships/vmlDrawing" Target="../drawings/vmlDrawing59.vml"/><Relationship Id="rId6" Type="http://schemas.openxmlformats.org/officeDocument/2006/relationships/oleObject" Target="../embeddings/oleObject245.bin"/><Relationship Id="rId11" Type="http://schemas.openxmlformats.org/officeDocument/2006/relationships/image" Target="../media/image302.wmf"/><Relationship Id="rId24" Type="http://schemas.openxmlformats.org/officeDocument/2006/relationships/oleObject" Target="../embeddings/oleObject254.bin"/><Relationship Id="rId5" Type="http://schemas.openxmlformats.org/officeDocument/2006/relationships/image" Target="../media/image294.wmf"/><Relationship Id="rId15" Type="http://schemas.openxmlformats.org/officeDocument/2006/relationships/image" Target="../media/image311.wmf"/><Relationship Id="rId23" Type="http://schemas.openxmlformats.org/officeDocument/2006/relationships/image" Target="../media/image315.wmf"/><Relationship Id="rId10" Type="http://schemas.openxmlformats.org/officeDocument/2006/relationships/oleObject" Target="../embeddings/oleObject247.bin"/><Relationship Id="rId19" Type="http://schemas.openxmlformats.org/officeDocument/2006/relationships/image" Target="../media/image313.wmf"/><Relationship Id="rId4" Type="http://schemas.openxmlformats.org/officeDocument/2006/relationships/oleObject" Target="../embeddings/oleObject244.bin"/><Relationship Id="rId9" Type="http://schemas.openxmlformats.org/officeDocument/2006/relationships/image" Target="../media/image309.wmf"/><Relationship Id="rId14" Type="http://schemas.openxmlformats.org/officeDocument/2006/relationships/oleObject" Target="../embeddings/oleObject249.bin"/><Relationship Id="rId22" Type="http://schemas.openxmlformats.org/officeDocument/2006/relationships/oleObject" Target="../embeddings/oleObject253.bin"/></Relationships>
</file>

<file path=ppt/slides/_rels/slide8.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4.wmf"/><Relationship Id="rId11" Type="http://schemas.openxmlformats.org/officeDocument/2006/relationships/image" Target="../media/image27.png"/><Relationship Id="rId5" Type="http://schemas.openxmlformats.org/officeDocument/2006/relationships/oleObject" Target="../embeddings/oleObject16.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18.bin"/></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8" Type="http://schemas.openxmlformats.org/officeDocument/2006/relationships/oleObject" Target="../embeddings/oleObject257.bin"/><Relationship Id="rId3" Type="http://schemas.openxmlformats.org/officeDocument/2006/relationships/image" Target="../media/image320.jpeg"/><Relationship Id="rId7" Type="http://schemas.openxmlformats.org/officeDocument/2006/relationships/image" Target="../media/image317.wmf"/><Relationship Id="rId2" Type="http://schemas.openxmlformats.org/officeDocument/2006/relationships/slideLayout" Target="../slideLayouts/slideLayout2.xml"/><Relationship Id="rId1" Type="http://schemas.openxmlformats.org/officeDocument/2006/relationships/vmlDrawing" Target="../drawings/vmlDrawing60.vml"/><Relationship Id="rId6" Type="http://schemas.openxmlformats.org/officeDocument/2006/relationships/oleObject" Target="../embeddings/oleObject256.bin"/><Relationship Id="rId11" Type="http://schemas.openxmlformats.org/officeDocument/2006/relationships/image" Target="../media/image319.wmf"/><Relationship Id="rId5" Type="http://schemas.openxmlformats.org/officeDocument/2006/relationships/image" Target="../media/image316.wmf"/><Relationship Id="rId10" Type="http://schemas.openxmlformats.org/officeDocument/2006/relationships/oleObject" Target="../embeddings/oleObject258.bin"/><Relationship Id="rId4" Type="http://schemas.openxmlformats.org/officeDocument/2006/relationships/oleObject" Target="../embeddings/oleObject255.bin"/><Relationship Id="rId9" Type="http://schemas.openxmlformats.org/officeDocument/2006/relationships/image" Target="../media/image318.wmf"/></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259.bin"/><Relationship Id="rId7" Type="http://schemas.openxmlformats.org/officeDocument/2006/relationships/image" Target="../media/image323.gif"/><Relationship Id="rId2" Type="http://schemas.openxmlformats.org/officeDocument/2006/relationships/slideLayout" Target="../slideLayouts/slideLayout7.xml"/><Relationship Id="rId1" Type="http://schemas.openxmlformats.org/officeDocument/2006/relationships/vmlDrawing" Target="../drawings/vmlDrawing61.vml"/><Relationship Id="rId6" Type="http://schemas.openxmlformats.org/officeDocument/2006/relationships/image" Target="../media/image322.wmf"/><Relationship Id="rId5" Type="http://schemas.openxmlformats.org/officeDocument/2006/relationships/oleObject" Target="../embeddings/oleObject260.bin"/><Relationship Id="rId4" Type="http://schemas.openxmlformats.org/officeDocument/2006/relationships/image" Target="../media/image321.wmf"/></Relationships>
</file>

<file path=ppt/slides/_rels/slide83.xml.rels><?xml version="1.0" encoding="UTF-8" standalone="yes"?>
<Relationships xmlns="http://schemas.openxmlformats.org/package/2006/relationships"><Relationship Id="rId8" Type="http://schemas.openxmlformats.org/officeDocument/2006/relationships/image" Target="../media/image326.wmf"/><Relationship Id="rId13" Type="http://schemas.openxmlformats.org/officeDocument/2006/relationships/oleObject" Target="../embeddings/oleObject266.bin"/><Relationship Id="rId18" Type="http://schemas.openxmlformats.org/officeDocument/2006/relationships/image" Target="../media/image331.wmf"/><Relationship Id="rId3" Type="http://schemas.openxmlformats.org/officeDocument/2006/relationships/oleObject" Target="../embeddings/oleObject261.bin"/><Relationship Id="rId21" Type="http://schemas.openxmlformats.org/officeDocument/2006/relationships/oleObject" Target="../embeddings/oleObject270.bin"/><Relationship Id="rId7" Type="http://schemas.openxmlformats.org/officeDocument/2006/relationships/oleObject" Target="../embeddings/oleObject263.bin"/><Relationship Id="rId12" Type="http://schemas.openxmlformats.org/officeDocument/2006/relationships/image" Target="../media/image328.wmf"/><Relationship Id="rId17" Type="http://schemas.openxmlformats.org/officeDocument/2006/relationships/oleObject" Target="../embeddings/oleObject268.bin"/><Relationship Id="rId2" Type="http://schemas.openxmlformats.org/officeDocument/2006/relationships/slideLayout" Target="../slideLayouts/slideLayout7.xml"/><Relationship Id="rId16" Type="http://schemas.openxmlformats.org/officeDocument/2006/relationships/image" Target="../media/image330.wmf"/><Relationship Id="rId20" Type="http://schemas.openxmlformats.org/officeDocument/2006/relationships/image" Target="../media/image332.wmf"/><Relationship Id="rId1" Type="http://schemas.openxmlformats.org/officeDocument/2006/relationships/vmlDrawing" Target="../drawings/vmlDrawing62.vml"/><Relationship Id="rId6" Type="http://schemas.openxmlformats.org/officeDocument/2006/relationships/image" Target="../media/image325.wmf"/><Relationship Id="rId11" Type="http://schemas.openxmlformats.org/officeDocument/2006/relationships/oleObject" Target="../embeddings/oleObject265.bin"/><Relationship Id="rId5" Type="http://schemas.openxmlformats.org/officeDocument/2006/relationships/oleObject" Target="../embeddings/oleObject262.bin"/><Relationship Id="rId15" Type="http://schemas.openxmlformats.org/officeDocument/2006/relationships/oleObject" Target="../embeddings/oleObject267.bin"/><Relationship Id="rId10" Type="http://schemas.openxmlformats.org/officeDocument/2006/relationships/image" Target="../media/image327.wmf"/><Relationship Id="rId19" Type="http://schemas.openxmlformats.org/officeDocument/2006/relationships/oleObject" Target="../embeddings/oleObject269.bin"/><Relationship Id="rId4" Type="http://schemas.openxmlformats.org/officeDocument/2006/relationships/image" Target="../media/image324.wmf"/><Relationship Id="rId9" Type="http://schemas.openxmlformats.org/officeDocument/2006/relationships/oleObject" Target="../embeddings/oleObject264.bin"/><Relationship Id="rId14" Type="http://schemas.openxmlformats.org/officeDocument/2006/relationships/image" Target="../media/image329.wmf"/><Relationship Id="rId22" Type="http://schemas.openxmlformats.org/officeDocument/2006/relationships/image" Target="../media/image333.wmf"/></Relationships>
</file>

<file path=ppt/slides/_rels/slide84.xml.rels><?xml version="1.0" encoding="UTF-8" standalone="yes"?>
<Relationships xmlns="http://schemas.openxmlformats.org/package/2006/relationships"><Relationship Id="rId8" Type="http://schemas.openxmlformats.org/officeDocument/2006/relationships/image" Target="../media/image336.wmf"/><Relationship Id="rId3" Type="http://schemas.openxmlformats.org/officeDocument/2006/relationships/oleObject" Target="../embeddings/oleObject271.bin"/><Relationship Id="rId7" Type="http://schemas.openxmlformats.org/officeDocument/2006/relationships/oleObject" Target="../embeddings/oleObject273.bin"/><Relationship Id="rId2" Type="http://schemas.openxmlformats.org/officeDocument/2006/relationships/slideLayout" Target="../slideLayouts/slideLayout7.xml"/><Relationship Id="rId1" Type="http://schemas.openxmlformats.org/officeDocument/2006/relationships/vmlDrawing" Target="../drawings/vmlDrawing63.vml"/><Relationship Id="rId6" Type="http://schemas.openxmlformats.org/officeDocument/2006/relationships/image" Target="../media/image335.wmf"/><Relationship Id="rId5" Type="http://schemas.openxmlformats.org/officeDocument/2006/relationships/oleObject" Target="../embeddings/oleObject272.bin"/><Relationship Id="rId4" Type="http://schemas.openxmlformats.org/officeDocument/2006/relationships/image" Target="../media/image334.wmf"/></Relationships>
</file>

<file path=ppt/slides/_rels/slide85.xml.rels><?xml version="1.0" encoding="UTF-8" standalone="yes"?>
<Relationships xmlns="http://schemas.openxmlformats.org/package/2006/relationships"><Relationship Id="rId8" Type="http://schemas.openxmlformats.org/officeDocument/2006/relationships/image" Target="../media/image339.wmf"/><Relationship Id="rId13" Type="http://schemas.openxmlformats.org/officeDocument/2006/relationships/oleObject" Target="../embeddings/oleObject279.bin"/><Relationship Id="rId3" Type="http://schemas.openxmlformats.org/officeDocument/2006/relationships/oleObject" Target="../embeddings/oleObject274.bin"/><Relationship Id="rId7" Type="http://schemas.openxmlformats.org/officeDocument/2006/relationships/oleObject" Target="../embeddings/oleObject276.bin"/><Relationship Id="rId12" Type="http://schemas.openxmlformats.org/officeDocument/2006/relationships/image" Target="../media/image341.wmf"/><Relationship Id="rId2" Type="http://schemas.openxmlformats.org/officeDocument/2006/relationships/slideLayout" Target="../slideLayouts/slideLayout7.xml"/><Relationship Id="rId1" Type="http://schemas.openxmlformats.org/officeDocument/2006/relationships/vmlDrawing" Target="../drawings/vmlDrawing64.vml"/><Relationship Id="rId6" Type="http://schemas.openxmlformats.org/officeDocument/2006/relationships/image" Target="../media/image338.wmf"/><Relationship Id="rId11" Type="http://schemas.openxmlformats.org/officeDocument/2006/relationships/oleObject" Target="../embeddings/oleObject278.bin"/><Relationship Id="rId5" Type="http://schemas.openxmlformats.org/officeDocument/2006/relationships/oleObject" Target="../embeddings/oleObject275.bin"/><Relationship Id="rId10" Type="http://schemas.openxmlformats.org/officeDocument/2006/relationships/image" Target="../media/image340.wmf"/><Relationship Id="rId4" Type="http://schemas.openxmlformats.org/officeDocument/2006/relationships/image" Target="../media/image337.wmf"/><Relationship Id="rId9" Type="http://schemas.openxmlformats.org/officeDocument/2006/relationships/oleObject" Target="../embeddings/oleObject277.bin"/><Relationship Id="rId14" Type="http://schemas.openxmlformats.org/officeDocument/2006/relationships/image" Target="../media/image342.wmf"/></Relationships>
</file>

<file path=ppt/slides/_rels/slide86.xml.rels><?xml version="1.0" encoding="UTF-8" standalone="yes"?>
<Relationships xmlns="http://schemas.openxmlformats.org/package/2006/relationships"><Relationship Id="rId8" Type="http://schemas.openxmlformats.org/officeDocument/2006/relationships/image" Target="../media/image345.wmf"/><Relationship Id="rId3" Type="http://schemas.openxmlformats.org/officeDocument/2006/relationships/oleObject" Target="../embeddings/oleObject280.bin"/><Relationship Id="rId7" Type="http://schemas.openxmlformats.org/officeDocument/2006/relationships/oleObject" Target="../embeddings/oleObject282.bin"/><Relationship Id="rId2" Type="http://schemas.openxmlformats.org/officeDocument/2006/relationships/slideLayout" Target="../slideLayouts/slideLayout2.xml"/><Relationship Id="rId1" Type="http://schemas.openxmlformats.org/officeDocument/2006/relationships/vmlDrawing" Target="../drawings/vmlDrawing65.vml"/><Relationship Id="rId6" Type="http://schemas.openxmlformats.org/officeDocument/2006/relationships/image" Target="../media/image344.wmf"/><Relationship Id="rId5" Type="http://schemas.openxmlformats.org/officeDocument/2006/relationships/oleObject" Target="../embeddings/oleObject281.bin"/><Relationship Id="rId4" Type="http://schemas.openxmlformats.org/officeDocument/2006/relationships/image" Target="../media/image343.wmf"/><Relationship Id="rId9" Type="http://schemas.openxmlformats.org/officeDocument/2006/relationships/image" Target="../media/image346.png"/></Relationships>
</file>

<file path=ppt/slides/_rels/slide87.xml.rels><?xml version="1.0" encoding="UTF-8" standalone="yes"?>
<Relationships xmlns="http://schemas.openxmlformats.org/package/2006/relationships"><Relationship Id="rId8" Type="http://schemas.openxmlformats.org/officeDocument/2006/relationships/image" Target="../media/image349.wmf"/><Relationship Id="rId3" Type="http://schemas.openxmlformats.org/officeDocument/2006/relationships/oleObject" Target="../embeddings/oleObject283.bin"/><Relationship Id="rId7" Type="http://schemas.openxmlformats.org/officeDocument/2006/relationships/oleObject" Target="../embeddings/oleObject285.bin"/><Relationship Id="rId2" Type="http://schemas.openxmlformats.org/officeDocument/2006/relationships/slideLayout" Target="../slideLayouts/slideLayout15.xml"/><Relationship Id="rId1" Type="http://schemas.openxmlformats.org/officeDocument/2006/relationships/vmlDrawing" Target="../drawings/vmlDrawing66.vml"/><Relationship Id="rId6" Type="http://schemas.openxmlformats.org/officeDocument/2006/relationships/image" Target="../media/image348.wmf"/><Relationship Id="rId5" Type="http://schemas.openxmlformats.org/officeDocument/2006/relationships/oleObject" Target="../embeddings/oleObject284.bin"/><Relationship Id="rId4" Type="http://schemas.openxmlformats.org/officeDocument/2006/relationships/image" Target="../media/image347.wmf"/></Relationships>
</file>

<file path=ppt/slides/_rels/slide88.xml.rels><?xml version="1.0" encoding="UTF-8" standalone="yes"?>
<Relationships xmlns="http://schemas.openxmlformats.org/package/2006/relationships"><Relationship Id="rId8" Type="http://schemas.openxmlformats.org/officeDocument/2006/relationships/image" Target="../media/image351.png"/><Relationship Id="rId3" Type="http://schemas.openxmlformats.org/officeDocument/2006/relationships/notesSlide" Target="../notesSlides/notesSlide17.xml"/><Relationship Id="rId7" Type="http://schemas.openxmlformats.org/officeDocument/2006/relationships/image" Target="../media/image350.wmf"/><Relationship Id="rId2" Type="http://schemas.openxmlformats.org/officeDocument/2006/relationships/slideLayout" Target="../slideLayouts/slideLayout2.xml"/><Relationship Id="rId1" Type="http://schemas.openxmlformats.org/officeDocument/2006/relationships/vmlDrawing" Target="../drawings/vmlDrawing67.vml"/><Relationship Id="rId6" Type="http://schemas.openxmlformats.org/officeDocument/2006/relationships/oleObject" Target="../embeddings/oleObject287.bin"/><Relationship Id="rId5" Type="http://schemas.openxmlformats.org/officeDocument/2006/relationships/image" Target="../media/image337.wmf"/><Relationship Id="rId4" Type="http://schemas.openxmlformats.org/officeDocument/2006/relationships/oleObject" Target="../embeddings/oleObject286.bin"/></Relationships>
</file>

<file path=ppt/slides/_rels/slide89.xml.rels><?xml version="1.0" encoding="UTF-8" standalone="yes"?>
<Relationships xmlns="http://schemas.openxmlformats.org/package/2006/relationships"><Relationship Id="rId8" Type="http://schemas.openxmlformats.org/officeDocument/2006/relationships/oleObject" Target="../embeddings/oleObject290.bin"/><Relationship Id="rId3" Type="http://schemas.openxmlformats.org/officeDocument/2006/relationships/notesSlide" Target="../notesSlides/notesSlide18.xml"/><Relationship Id="rId7" Type="http://schemas.openxmlformats.org/officeDocument/2006/relationships/image" Target="../media/image353.wmf"/><Relationship Id="rId2" Type="http://schemas.openxmlformats.org/officeDocument/2006/relationships/slideLayout" Target="../slideLayouts/slideLayout7.xml"/><Relationship Id="rId1" Type="http://schemas.openxmlformats.org/officeDocument/2006/relationships/vmlDrawing" Target="../drawings/vmlDrawing68.vml"/><Relationship Id="rId6" Type="http://schemas.openxmlformats.org/officeDocument/2006/relationships/oleObject" Target="../embeddings/oleObject289.bin"/><Relationship Id="rId5" Type="http://schemas.openxmlformats.org/officeDocument/2006/relationships/image" Target="../media/image352.wmf"/><Relationship Id="rId4" Type="http://schemas.openxmlformats.org/officeDocument/2006/relationships/oleObject" Target="../embeddings/oleObject288.bin"/><Relationship Id="rId9" Type="http://schemas.openxmlformats.org/officeDocument/2006/relationships/image" Target="../media/image354.wmf"/></Relationships>
</file>

<file path=ppt/slides/_rels/slide9.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image" Target="../media/image34.png"/><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31.wmf"/><Relationship Id="rId17" Type="http://schemas.openxmlformats.org/officeDocument/2006/relationships/image" Target="../media/image33.wmf"/><Relationship Id="rId2" Type="http://schemas.openxmlformats.org/officeDocument/2006/relationships/slideLayout" Target="../slideLayouts/slideLayout7.xml"/><Relationship Id="rId16" Type="http://schemas.openxmlformats.org/officeDocument/2006/relationships/oleObject" Target="../embeddings/oleObject25.bin"/><Relationship Id="rId1" Type="http://schemas.openxmlformats.org/officeDocument/2006/relationships/vmlDrawing" Target="../drawings/vmlDrawing6.vml"/><Relationship Id="rId6" Type="http://schemas.openxmlformats.org/officeDocument/2006/relationships/image" Target="../media/image29.wmf"/><Relationship Id="rId11" Type="http://schemas.openxmlformats.org/officeDocument/2006/relationships/oleObject" Target="../embeddings/oleObject23.bin"/><Relationship Id="rId5" Type="http://schemas.openxmlformats.org/officeDocument/2006/relationships/oleObject" Target="../embeddings/oleObject20.bin"/><Relationship Id="rId15" Type="http://schemas.openxmlformats.org/officeDocument/2006/relationships/image" Target="../media/image32.wmf"/><Relationship Id="rId10" Type="http://schemas.openxmlformats.org/officeDocument/2006/relationships/image" Target="../media/image15.wmf"/><Relationship Id="rId4" Type="http://schemas.openxmlformats.org/officeDocument/2006/relationships/image" Target="../media/image28.wmf"/><Relationship Id="rId9" Type="http://schemas.openxmlformats.org/officeDocument/2006/relationships/oleObject" Target="../embeddings/oleObject22.bin"/><Relationship Id="rId14" Type="http://schemas.openxmlformats.org/officeDocument/2006/relationships/oleObject" Target="../embeddings/oleObject24.bin"/></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56.wmf"/><Relationship Id="rId2" Type="http://schemas.openxmlformats.org/officeDocument/2006/relationships/slideLayout" Target="../slideLayouts/slideLayout1.xml"/><Relationship Id="rId1" Type="http://schemas.openxmlformats.org/officeDocument/2006/relationships/vmlDrawing" Target="../drawings/vmlDrawing69.vml"/><Relationship Id="rId6" Type="http://schemas.openxmlformats.org/officeDocument/2006/relationships/oleObject" Target="../embeddings/oleObject292.bin"/><Relationship Id="rId5" Type="http://schemas.openxmlformats.org/officeDocument/2006/relationships/image" Target="../media/image355.wmf"/><Relationship Id="rId4" Type="http://schemas.openxmlformats.org/officeDocument/2006/relationships/oleObject" Target="../embeddings/oleObject291.bin"/></Relationships>
</file>

<file path=ppt/slides/_rels/slide91.xml.rels><?xml version="1.0" encoding="UTF-8" standalone="yes"?>
<Relationships xmlns="http://schemas.openxmlformats.org/package/2006/relationships"><Relationship Id="rId8" Type="http://schemas.openxmlformats.org/officeDocument/2006/relationships/oleObject" Target="../embeddings/oleObject295.bin"/><Relationship Id="rId3" Type="http://schemas.openxmlformats.org/officeDocument/2006/relationships/notesSlide" Target="../notesSlides/notesSlide20.xml"/><Relationship Id="rId7" Type="http://schemas.openxmlformats.org/officeDocument/2006/relationships/image" Target="../media/image358.wmf"/><Relationship Id="rId2" Type="http://schemas.openxmlformats.org/officeDocument/2006/relationships/slideLayout" Target="../slideLayouts/slideLayout7.xml"/><Relationship Id="rId1" Type="http://schemas.openxmlformats.org/officeDocument/2006/relationships/vmlDrawing" Target="../drawings/vmlDrawing70.vml"/><Relationship Id="rId6" Type="http://schemas.openxmlformats.org/officeDocument/2006/relationships/oleObject" Target="../embeddings/oleObject294.bin"/><Relationship Id="rId5" Type="http://schemas.openxmlformats.org/officeDocument/2006/relationships/image" Target="../media/image357.wmf"/><Relationship Id="rId4" Type="http://schemas.openxmlformats.org/officeDocument/2006/relationships/oleObject" Target="../embeddings/oleObject293.bin"/><Relationship Id="rId9" Type="http://schemas.openxmlformats.org/officeDocument/2006/relationships/image" Target="../media/image359.wmf"/></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61.png"/><Relationship Id="rId2" Type="http://schemas.openxmlformats.org/officeDocument/2006/relationships/slideLayout" Target="../slideLayouts/slideLayout2.xml"/><Relationship Id="rId1" Type="http://schemas.openxmlformats.org/officeDocument/2006/relationships/vmlDrawing" Target="../drawings/vmlDrawing71.vml"/><Relationship Id="rId6" Type="http://schemas.openxmlformats.org/officeDocument/2006/relationships/image" Target="../media/image351.png"/><Relationship Id="rId5" Type="http://schemas.openxmlformats.org/officeDocument/2006/relationships/image" Target="../media/image360.wmf"/><Relationship Id="rId4" Type="http://schemas.openxmlformats.org/officeDocument/2006/relationships/oleObject" Target="../embeddings/oleObject296.bin"/></Relationships>
</file>

<file path=ppt/slides/_rels/slide93.xml.rels><?xml version="1.0" encoding="UTF-8" standalone="yes"?>
<Relationships xmlns="http://schemas.openxmlformats.org/package/2006/relationships"><Relationship Id="rId8" Type="http://schemas.openxmlformats.org/officeDocument/2006/relationships/image" Target="../media/image364.png"/><Relationship Id="rId3" Type="http://schemas.openxmlformats.org/officeDocument/2006/relationships/notesSlide" Target="../notesSlides/notesSlide22.xml"/><Relationship Id="rId7" Type="http://schemas.openxmlformats.org/officeDocument/2006/relationships/image" Target="../media/image363.wmf"/><Relationship Id="rId2" Type="http://schemas.openxmlformats.org/officeDocument/2006/relationships/slideLayout" Target="../slideLayouts/slideLayout13.xml"/><Relationship Id="rId1" Type="http://schemas.openxmlformats.org/officeDocument/2006/relationships/vmlDrawing" Target="../drawings/vmlDrawing72.vml"/><Relationship Id="rId6" Type="http://schemas.openxmlformats.org/officeDocument/2006/relationships/oleObject" Target="../embeddings/oleObject298.bin"/><Relationship Id="rId5" Type="http://schemas.openxmlformats.org/officeDocument/2006/relationships/image" Target="../media/image362.wmf"/><Relationship Id="rId4" Type="http://schemas.openxmlformats.org/officeDocument/2006/relationships/oleObject" Target="../embeddings/oleObject297.bin"/></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366.wmf"/><Relationship Id="rId2" Type="http://schemas.openxmlformats.org/officeDocument/2006/relationships/slideLayout" Target="../slideLayouts/slideLayout7.xml"/><Relationship Id="rId1" Type="http://schemas.openxmlformats.org/officeDocument/2006/relationships/vmlDrawing" Target="../drawings/vmlDrawing73.vml"/><Relationship Id="rId6" Type="http://schemas.openxmlformats.org/officeDocument/2006/relationships/oleObject" Target="../embeddings/oleObject300.bin"/><Relationship Id="rId5" Type="http://schemas.openxmlformats.org/officeDocument/2006/relationships/image" Target="../media/image365.wmf"/><Relationship Id="rId4" Type="http://schemas.openxmlformats.org/officeDocument/2006/relationships/oleObject" Target="../embeddings/oleObject299.bin"/></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368.wmf"/><Relationship Id="rId2" Type="http://schemas.openxmlformats.org/officeDocument/2006/relationships/slideLayout" Target="../slideLayouts/slideLayout7.xml"/><Relationship Id="rId1" Type="http://schemas.openxmlformats.org/officeDocument/2006/relationships/vmlDrawing" Target="../drawings/vmlDrawing74.vml"/><Relationship Id="rId6" Type="http://schemas.openxmlformats.org/officeDocument/2006/relationships/oleObject" Target="../embeddings/oleObject302.bin"/><Relationship Id="rId5" Type="http://schemas.openxmlformats.org/officeDocument/2006/relationships/image" Target="../media/image367.wmf"/><Relationship Id="rId4" Type="http://schemas.openxmlformats.org/officeDocument/2006/relationships/oleObject" Target="../embeddings/oleObject301.bin"/></Relationships>
</file>

<file path=ppt/slides/_rels/slide96.xml.rels><?xml version="1.0" encoding="UTF-8" standalone="yes"?>
<Relationships xmlns="http://schemas.openxmlformats.org/package/2006/relationships"><Relationship Id="rId3" Type="http://schemas.openxmlformats.org/officeDocument/2006/relationships/image" Target="../media/image36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8" Type="http://schemas.openxmlformats.org/officeDocument/2006/relationships/image" Target="../media/image372.wmf"/><Relationship Id="rId3" Type="http://schemas.openxmlformats.org/officeDocument/2006/relationships/oleObject" Target="../embeddings/oleObject303.bin"/><Relationship Id="rId7" Type="http://schemas.openxmlformats.org/officeDocument/2006/relationships/oleObject" Target="../embeddings/oleObject305.bin"/><Relationship Id="rId2" Type="http://schemas.openxmlformats.org/officeDocument/2006/relationships/slideLayout" Target="../slideLayouts/slideLayout15.xml"/><Relationship Id="rId1" Type="http://schemas.openxmlformats.org/officeDocument/2006/relationships/vmlDrawing" Target="../drawings/vmlDrawing75.vml"/><Relationship Id="rId6" Type="http://schemas.openxmlformats.org/officeDocument/2006/relationships/image" Target="../media/image371.wmf"/><Relationship Id="rId5" Type="http://schemas.openxmlformats.org/officeDocument/2006/relationships/oleObject" Target="../embeddings/oleObject304.bin"/><Relationship Id="rId10" Type="http://schemas.openxmlformats.org/officeDocument/2006/relationships/image" Target="../media/image374.png"/><Relationship Id="rId4" Type="http://schemas.openxmlformats.org/officeDocument/2006/relationships/image" Target="../media/image370.wmf"/><Relationship Id="rId9" Type="http://schemas.openxmlformats.org/officeDocument/2006/relationships/image" Target="../media/image373.png"/></Relationships>
</file>

<file path=ppt/slides/_rels/slide98.xml.rels><?xml version="1.0" encoding="UTF-8" standalone="yes"?>
<Relationships xmlns="http://schemas.openxmlformats.org/package/2006/relationships"><Relationship Id="rId8" Type="http://schemas.openxmlformats.org/officeDocument/2006/relationships/image" Target="../media/image377.wmf"/><Relationship Id="rId13" Type="http://schemas.openxmlformats.org/officeDocument/2006/relationships/image" Target="../media/image379.wmf"/><Relationship Id="rId3" Type="http://schemas.openxmlformats.org/officeDocument/2006/relationships/oleObject" Target="../embeddings/oleObject306.bin"/><Relationship Id="rId7" Type="http://schemas.openxmlformats.org/officeDocument/2006/relationships/oleObject" Target="../embeddings/oleObject308.bin"/><Relationship Id="rId12" Type="http://schemas.openxmlformats.org/officeDocument/2006/relationships/oleObject" Target="../embeddings/oleObject310.bin"/><Relationship Id="rId2" Type="http://schemas.openxmlformats.org/officeDocument/2006/relationships/slideLayout" Target="../slideLayouts/slideLayout15.xml"/><Relationship Id="rId1" Type="http://schemas.openxmlformats.org/officeDocument/2006/relationships/vmlDrawing" Target="../drawings/vmlDrawing76.vml"/><Relationship Id="rId6" Type="http://schemas.openxmlformats.org/officeDocument/2006/relationships/image" Target="../media/image376.wmf"/><Relationship Id="rId11" Type="http://schemas.openxmlformats.org/officeDocument/2006/relationships/image" Target="../media/image378.wmf"/><Relationship Id="rId5" Type="http://schemas.openxmlformats.org/officeDocument/2006/relationships/oleObject" Target="../embeddings/oleObject307.bin"/><Relationship Id="rId10" Type="http://schemas.openxmlformats.org/officeDocument/2006/relationships/oleObject" Target="../embeddings/oleObject309.bin"/><Relationship Id="rId4" Type="http://schemas.openxmlformats.org/officeDocument/2006/relationships/image" Target="../media/image375.wmf"/><Relationship Id="rId9" Type="http://schemas.openxmlformats.org/officeDocument/2006/relationships/image" Target="../media/image380.png"/></Relationships>
</file>

<file path=ppt/slides/_rels/slide99.xml.rels><?xml version="1.0" encoding="UTF-8" standalone="yes"?>
<Relationships xmlns="http://schemas.openxmlformats.org/package/2006/relationships"><Relationship Id="rId3" Type="http://schemas.openxmlformats.org/officeDocument/2006/relationships/image" Target="../media/image382.png"/><Relationship Id="rId2" Type="http://schemas.openxmlformats.org/officeDocument/2006/relationships/image" Target="../media/image381.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副标题 2"/>
          <p:cNvSpPr>
            <a:spLocks noGrp="1"/>
          </p:cNvSpPr>
          <p:nvPr>
            <p:ph type="subTitle" idx="1"/>
          </p:nvPr>
        </p:nvSpPr>
        <p:spPr>
          <a:xfrm>
            <a:off x="1428750" y="3714750"/>
            <a:ext cx="6400800" cy="642938"/>
          </a:xfrm>
        </p:spPr>
        <p:txBody>
          <a:bodyPr/>
          <a:lstStyle/>
          <a:p>
            <a:pPr eaLnBrk="1" hangingPunct="1"/>
            <a:r>
              <a:rPr lang="zh-CN" altLang="en-US" b="1" smtClean="0">
                <a:solidFill>
                  <a:srgbClr val="0070C0"/>
                </a:solidFill>
              </a:rPr>
              <a:t>叶邦角</a:t>
            </a:r>
          </a:p>
        </p:txBody>
      </p:sp>
      <p:sp>
        <p:nvSpPr>
          <p:cNvPr id="4" name="标题 1"/>
          <p:cNvSpPr txBox="1">
            <a:spLocks/>
          </p:cNvSpPr>
          <p:nvPr/>
        </p:nvSpPr>
        <p:spPr>
          <a:xfrm>
            <a:off x="571472" y="857233"/>
            <a:ext cx="8176992" cy="1347632"/>
          </a:xfrm>
          <a:prstGeom prst="rect">
            <a:avLst/>
          </a:prstGeom>
          <a:gradFill flip="none" rotWithShape="1">
            <a:gsLst>
              <a:gs pos="0">
                <a:srgbClr val="FFF200"/>
              </a:gs>
              <a:gs pos="45000">
                <a:srgbClr val="FF7A00"/>
              </a:gs>
              <a:gs pos="70000">
                <a:srgbClr val="FF0300"/>
              </a:gs>
              <a:gs pos="100000">
                <a:srgbClr val="4D0808"/>
              </a:gs>
            </a:gsLst>
            <a:lin ang="0" scaled="1"/>
            <a:tileRect/>
          </a:gradFill>
          <a:scene3d>
            <a:camera prst="orthographicFront"/>
            <a:lightRig rig="threePt" dir="t"/>
          </a:scene3d>
          <a:sp3d>
            <a:bevelT/>
          </a:sp3d>
        </p:spPr>
        <p:txBody>
          <a:bodyPr anchor="ctr">
            <a:normAutofit fontScale="97500"/>
            <a:sp3d extrusionH="57150">
              <a:bevelT w="38100" h="38100"/>
            </a:sp3d>
          </a:bodyPr>
          <a:lstStyle/>
          <a:p>
            <a:pPr algn="ctr" eaLnBrk="1" fontAlgn="auto" hangingPunct="1">
              <a:spcAft>
                <a:spcPts val="0"/>
              </a:spcAft>
              <a:defRPr/>
            </a:pPr>
            <a:r>
              <a:rPr lang="zh-CN" alt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cs typeface="+mj-cs"/>
              </a:rPr>
              <a:t>第三讲  </a:t>
            </a:r>
            <a:r>
              <a:rPr lang="zh-CN" altLang="en-US"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cs typeface="+mj-cs"/>
              </a:rPr>
              <a:t>静电场</a:t>
            </a:r>
            <a:r>
              <a:rPr lang="zh-CN" alt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cs typeface="+mj-cs"/>
              </a:rPr>
              <a:t>的介质</a:t>
            </a:r>
            <a:endParaRPr lang="zh-CN" altLang="en-US"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华文仿宋" pitchFamily="2" charset="-122"/>
              <a:ea typeface="华文仿宋" pitchFamily="2" charset="-122"/>
              <a:cs typeface="+mj-cs"/>
            </a:endParaRPr>
          </a:p>
        </p:txBody>
      </p:sp>
      <p:pic>
        <p:nvPicPr>
          <p:cNvPr id="717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35738" y="1362075"/>
            <a:ext cx="2090737"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4"/>
          <p:cNvGraphicFramePr>
            <a:graphicFrameLocks noChangeAspect="1"/>
          </p:cNvGraphicFramePr>
          <p:nvPr/>
        </p:nvGraphicFramePr>
        <p:xfrm>
          <a:off x="1201738" y="3497263"/>
          <a:ext cx="3095625" cy="884237"/>
        </p:xfrm>
        <a:graphic>
          <a:graphicData uri="http://schemas.openxmlformats.org/presentationml/2006/ole">
            <mc:AlternateContent xmlns:mc="http://schemas.openxmlformats.org/markup-compatibility/2006">
              <mc:Choice xmlns:v="urn:schemas-microsoft-com:vml" Requires="v">
                <p:oleObj spid="_x0000_s337048" name="公式" r:id="rId4" imgW="800100" imgH="228600" progId="Equation.3">
                  <p:embed/>
                </p:oleObj>
              </mc:Choice>
              <mc:Fallback>
                <p:oleObj name="公式" r:id="rId4" imgW="8001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1738" y="3497263"/>
                        <a:ext cx="30956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720162051"/>
              </p:ext>
            </p:extLst>
          </p:nvPr>
        </p:nvGraphicFramePr>
        <p:xfrm>
          <a:off x="703263" y="1584325"/>
          <a:ext cx="3733800" cy="1171575"/>
        </p:xfrm>
        <a:graphic>
          <a:graphicData uri="http://schemas.openxmlformats.org/presentationml/2006/ole">
            <mc:AlternateContent xmlns:mc="http://schemas.openxmlformats.org/markup-compatibility/2006">
              <mc:Choice xmlns:v="urn:schemas-microsoft-com:vml" Requires="v">
                <p:oleObj spid="_x0000_s337049" name="公式" r:id="rId6" imgW="1536480" imgH="482400" progId="Equation.3">
                  <p:embed/>
                </p:oleObj>
              </mc:Choice>
              <mc:Fallback>
                <p:oleObj name="公式" r:id="rId6" imgW="1536480" imgH="482400" progId="Equation.3">
                  <p:embed/>
                  <p:pic>
                    <p:nvPicPr>
                      <p:cNvPr id="0" name=""/>
                      <p:cNvPicPr>
                        <a:picLocks noChangeAspect="1" noChangeArrowheads="1"/>
                      </p:cNvPicPr>
                      <p:nvPr/>
                    </p:nvPicPr>
                    <p:blipFill>
                      <a:blip r:embed="rId7"/>
                      <a:srcRect/>
                      <a:stretch>
                        <a:fillRect/>
                      </a:stretch>
                    </p:blipFill>
                    <p:spPr bwMode="auto">
                      <a:xfrm>
                        <a:off x="703263" y="1584325"/>
                        <a:ext cx="37338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文本框 3"/>
          <p:cNvSpPr txBox="1"/>
          <p:nvPr/>
        </p:nvSpPr>
        <p:spPr>
          <a:xfrm>
            <a:off x="3491880" y="260648"/>
            <a:ext cx="2592288" cy="707886"/>
          </a:xfrm>
          <a:prstGeom prst="rect">
            <a:avLst/>
          </a:prstGeom>
          <a:noFill/>
        </p:spPr>
        <p:txBody>
          <a:bodyPr>
            <a:spAutoFit/>
          </a:bodyPr>
          <a:lstStyle/>
          <a:p>
            <a:pPr>
              <a:defRPr/>
            </a:pPr>
            <a:r>
              <a:rPr lang="zh-CN" altLang="en-US" sz="4000" b="1" dirty="0">
                <a:ln w="10160">
                  <a:solidFill>
                    <a:schemeClr val="accent5"/>
                  </a:solidFill>
                  <a:prstDash val="solid"/>
                </a:ln>
                <a:solidFill>
                  <a:srgbClr val="0070C0"/>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极化电荷</a:t>
            </a:r>
          </a:p>
        </p:txBody>
      </p:sp>
      <p:pic>
        <p:nvPicPr>
          <p:cNvPr id="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5963" y="4860925"/>
            <a:ext cx="2879725"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对象 1"/>
          <p:cNvGraphicFramePr>
            <a:graphicFrameLocks noChangeAspect="1"/>
          </p:cNvGraphicFramePr>
          <p:nvPr/>
        </p:nvGraphicFramePr>
        <p:xfrm>
          <a:off x="1331913" y="5516563"/>
          <a:ext cx="2867025" cy="671512"/>
        </p:xfrm>
        <a:graphic>
          <a:graphicData uri="http://schemas.openxmlformats.org/presentationml/2006/ole">
            <mc:AlternateContent xmlns:mc="http://schemas.openxmlformats.org/markup-compatibility/2006">
              <mc:Choice xmlns:v="urn:schemas-microsoft-com:vml" Requires="v">
                <p:oleObj spid="_x0000_s337050" name="公式" r:id="rId9" imgW="761669" imgH="177723" progId="Equation.3">
                  <p:embed/>
                </p:oleObj>
              </mc:Choice>
              <mc:Fallback>
                <p:oleObj name="公式" r:id="rId9" imgW="761669" imgH="177723"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31913" y="5516563"/>
                        <a:ext cx="2867025"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40500" y="3154363"/>
            <a:ext cx="21351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611188" y="3175000"/>
            <a:ext cx="8064500" cy="154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矩形 8"/>
          <p:cNvSpPr/>
          <p:nvPr/>
        </p:nvSpPr>
        <p:spPr>
          <a:xfrm>
            <a:off x="611188" y="5019675"/>
            <a:ext cx="8064500" cy="16875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矩形 9"/>
          <p:cNvSpPr/>
          <p:nvPr/>
        </p:nvSpPr>
        <p:spPr>
          <a:xfrm>
            <a:off x="611188" y="1395413"/>
            <a:ext cx="8064500" cy="15509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extLst>
      <p:ext uri="{BB962C8B-B14F-4D97-AF65-F5344CB8AC3E}">
        <p14:creationId xmlns:p14="http://schemas.microsoft.com/office/powerpoint/2010/main" val="35275232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内容占位符 2"/>
          <p:cNvSpPr>
            <a:spLocks noGrp="1"/>
          </p:cNvSpPr>
          <p:nvPr>
            <p:ph idx="1"/>
          </p:nvPr>
        </p:nvSpPr>
        <p:spPr>
          <a:xfrm>
            <a:off x="381000" y="457200"/>
            <a:ext cx="8229600" cy="3048000"/>
          </a:xfrm>
        </p:spPr>
        <p:txBody>
          <a:bodyPr/>
          <a:lstStyle/>
          <a:p>
            <a:pPr>
              <a:buFontTx/>
              <a:buNone/>
            </a:pPr>
            <a:r>
              <a:rPr lang="en-US" altLang="zh-CN" sz="2800" b="1"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b="1"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b="1" smtClean="0">
                <a:latin typeface="Times New Roman" panose="02020603050405020304" pitchFamily="18" charset="0"/>
                <a:ea typeface="黑体" panose="02010609060101010101" pitchFamily="49" charset="-122"/>
                <a:cs typeface="Times New Roman" panose="02020603050405020304" pitchFamily="18" charset="0"/>
              </a:rPr>
              <a:t>电容为</a:t>
            </a:r>
            <a:r>
              <a:rPr lang="en-US" altLang="zh-CN" sz="2800" b="1" i="1" smtClean="0">
                <a:latin typeface="Times New Roman" panose="02020603050405020304" pitchFamily="18" charset="0"/>
                <a:ea typeface="黑体" panose="02010609060101010101" pitchFamily="49" charset="-122"/>
                <a:cs typeface="Times New Roman" panose="02020603050405020304" pitchFamily="18" charset="0"/>
              </a:rPr>
              <a:t>C</a:t>
            </a:r>
            <a:r>
              <a:rPr lang="en-US" altLang="zh-CN" sz="2800" b="1" i="1" baseline="-25000" smtClean="0">
                <a:latin typeface="Times New Roman" panose="02020603050405020304" pitchFamily="18" charset="0"/>
                <a:ea typeface="黑体" panose="02010609060101010101" pitchFamily="49" charset="-122"/>
                <a:cs typeface="Times New Roman" panose="02020603050405020304" pitchFamily="18" charset="0"/>
              </a:rPr>
              <a:t>0 </a:t>
            </a:r>
            <a:r>
              <a:rPr lang="zh-CN" altLang="en-US" sz="2800" b="1" smtClean="0">
                <a:latin typeface="Times New Roman" panose="02020603050405020304" pitchFamily="18" charset="0"/>
                <a:ea typeface="黑体" panose="02010609060101010101" pitchFamily="49" charset="-122"/>
                <a:cs typeface="Times New Roman" panose="02020603050405020304" pitchFamily="18" charset="0"/>
              </a:rPr>
              <a:t>的平行板电容器接入到如图的电路中，介质的相对介电常数为</a:t>
            </a:r>
            <a:r>
              <a:rPr lang="en-US" altLang="zh-CN" sz="2800" b="1" i="1" smtClean="0">
                <a:latin typeface="Symbol" panose="05050102010706020507" pitchFamily="18" charset="2"/>
                <a:ea typeface="黑体" panose="02010609060101010101" pitchFamily="49" charset="-122"/>
                <a:cs typeface="Times New Roman" panose="02020603050405020304" pitchFamily="18" charset="0"/>
              </a:rPr>
              <a:t>e </a:t>
            </a:r>
            <a:r>
              <a:rPr lang="zh-CN" altLang="en-US" sz="2800" b="1" smtClean="0">
                <a:latin typeface="Times New Roman" panose="02020603050405020304" pitchFamily="18" charset="0"/>
                <a:ea typeface="黑体" panose="02010609060101010101" pitchFamily="49" charset="-122"/>
                <a:cs typeface="Times New Roman" panose="02020603050405020304" pitchFamily="18" charset="0"/>
              </a:rPr>
              <a:t>的板向电容器内部运动， 通过电动势为</a:t>
            </a:r>
            <a:r>
              <a:rPr lang="en-US" altLang="zh-CN" sz="2800" b="1" i="1" smtClean="0">
                <a:latin typeface="Symbol" panose="05050102010706020507" pitchFamily="18" charset="2"/>
                <a:ea typeface="黑体" panose="02010609060101010101" pitchFamily="49" charset="-122"/>
                <a:cs typeface="Times New Roman" panose="02020603050405020304" pitchFamily="18" charset="0"/>
              </a:rPr>
              <a:t>e</a:t>
            </a:r>
            <a:r>
              <a:rPr lang="en-US" altLang="zh-CN" sz="2800" b="1" i="1" baseline="-25000" smtClean="0">
                <a:latin typeface="Times New Roman" panose="02020603050405020304" pitchFamily="18" charset="0"/>
                <a:ea typeface="黑体" panose="02010609060101010101" pitchFamily="49" charset="-122"/>
                <a:cs typeface="Times New Roman" panose="02020603050405020304" pitchFamily="18" charset="0"/>
              </a:rPr>
              <a:t>1</a:t>
            </a:r>
            <a:r>
              <a:rPr lang="zh-CN" altLang="en-US" sz="2800" b="1" smtClean="0">
                <a:latin typeface="Times New Roman" panose="02020603050405020304" pitchFamily="18" charset="0"/>
                <a:ea typeface="黑体" panose="02010609060101010101" pitchFamily="49" charset="-122"/>
                <a:cs typeface="Times New Roman" panose="02020603050405020304" pitchFamily="18" charset="0"/>
              </a:rPr>
              <a:t>的电源的电流强度为恒定且其值为</a:t>
            </a:r>
            <a:r>
              <a:rPr lang="en-US" altLang="zh-CN" sz="2800" b="1" i="1" smtClean="0">
                <a:latin typeface="Times New Roman" panose="02020603050405020304" pitchFamily="18" charset="0"/>
                <a:ea typeface="黑体" panose="02010609060101010101" pitchFamily="49" charset="-122"/>
                <a:cs typeface="Times New Roman" panose="02020603050405020304" pitchFamily="18" charset="0"/>
              </a:rPr>
              <a:t>I</a:t>
            </a:r>
            <a:r>
              <a:rPr lang="zh-CN" altLang="en-US" sz="2800" b="1" smtClean="0">
                <a:latin typeface="Times New Roman" panose="02020603050405020304" pitchFamily="18" charset="0"/>
                <a:ea typeface="黑体" panose="02010609060101010101" pitchFamily="49" charset="-122"/>
                <a:cs typeface="Times New Roman" panose="02020603050405020304" pitchFamily="18" charset="0"/>
              </a:rPr>
              <a:t>，求：</a:t>
            </a:r>
            <a:endParaRPr lang="en-US" altLang="zh-CN" sz="2800" b="1" smtClean="0">
              <a:latin typeface="Times New Roman" panose="02020603050405020304" pitchFamily="18" charset="0"/>
              <a:ea typeface="黑体" panose="02010609060101010101" pitchFamily="49" charset="-122"/>
              <a:cs typeface="Times New Roman" panose="02020603050405020304" pitchFamily="18" charset="0"/>
            </a:endParaRPr>
          </a:p>
          <a:p>
            <a:pPr>
              <a:buFontTx/>
              <a:buNone/>
            </a:pPr>
            <a:r>
              <a:rPr lang="zh-CN" altLang="en-US" sz="2800" b="1"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smtClean="0">
                <a:latin typeface="Times New Roman" panose="02020603050405020304" pitchFamily="18" charset="0"/>
                <a:ea typeface="黑体" panose="02010609060101010101" pitchFamily="49" charset="-122"/>
                <a:cs typeface="Times New Roman" panose="02020603050405020304" pitchFamily="18" charset="0"/>
              </a:rPr>
              <a:t>1</a:t>
            </a:r>
            <a:r>
              <a:rPr lang="zh-CN" altLang="en-US" sz="2800" b="1" smtClean="0">
                <a:latin typeface="Times New Roman" panose="02020603050405020304" pitchFamily="18" charset="0"/>
                <a:ea typeface="黑体" panose="02010609060101010101" pitchFamily="49" charset="-122"/>
                <a:cs typeface="Times New Roman" panose="02020603050405020304" pitchFamily="18" charset="0"/>
              </a:rPr>
              <a:t>）通过电阻</a:t>
            </a:r>
            <a:r>
              <a:rPr lang="en-US" altLang="zh-CN" sz="2800" b="1" i="1" smtClean="0">
                <a:latin typeface="Times New Roman" panose="02020603050405020304" pitchFamily="18" charset="0"/>
                <a:ea typeface="黑体" panose="02010609060101010101" pitchFamily="49" charset="-122"/>
                <a:cs typeface="Times New Roman" panose="02020603050405020304" pitchFamily="18" charset="0"/>
              </a:rPr>
              <a:t>R</a:t>
            </a:r>
            <a:r>
              <a:rPr lang="en-US" altLang="zh-CN" sz="2800" b="1" i="1" baseline="-25000" smtClean="0">
                <a:latin typeface="Times New Roman" panose="02020603050405020304" pitchFamily="18" charset="0"/>
                <a:ea typeface="黑体" panose="02010609060101010101" pitchFamily="49" charset="-122"/>
                <a:cs typeface="Times New Roman" panose="02020603050405020304" pitchFamily="18" charset="0"/>
              </a:rPr>
              <a:t>1</a:t>
            </a:r>
            <a:r>
              <a:rPr lang="zh-CN" altLang="en-US" sz="2800" b="1" smtClean="0">
                <a:latin typeface="Times New Roman" panose="02020603050405020304" pitchFamily="18" charset="0"/>
                <a:ea typeface="黑体" panose="02010609060101010101" pitchFamily="49" charset="-122"/>
                <a:cs typeface="Times New Roman" panose="02020603050405020304" pitchFamily="18" charset="0"/>
              </a:rPr>
              <a:t>上的电流；</a:t>
            </a:r>
            <a:endParaRPr lang="en-US" altLang="zh-CN" sz="2800" b="1" smtClean="0">
              <a:latin typeface="Times New Roman" panose="02020603050405020304" pitchFamily="18" charset="0"/>
              <a:ea typeface="黑体" panose="02010609060101010101" pitchFamily="49" charset="-122"/>
              <a:cs typeface="Times New Roman" panose="02020603050405020304" pitchFamily="18" charset="0"/>
            </a:endParaRPr>
          </a:p>
          <a:p>
            <a:pPr>
              <a:buFontTx/>
              <a:buNone/>
            </a:pPr>
            <a:r>
              <a:rPr lang="zh-CN" altLang="en-US" sz="2800" b="1"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smtClean="0">
                <a:latin typeface="Times New Roman" panose="02020603050405020304" pitchFamily="18" charset="0"/>
                <a:ea typeface="黑体" panose="02010609060101010101" pitchFamily="49" charset="-122"/>
                <a:cs typeface="Times New Roman" panose="02020603050405020304" pitchFamily="18" charset="0"/>
              </a:rPr>
              <a:t>2</a:t>
            </a:r>
            <a:r>
              <a:rPr lang="zh-CN" altLang="en-US" sz="2800" b="1" smtClean="0">
                <a:latin typeface="Times New Roman" panose="02020603050405020304" pitchFamily="18" charset="0"/>
                <a:ea typeface="黑体" panose="02010609060101010101" pitchFamily="49" charset="-122"/>
                <a:cs typeface="Times New Roman" panose="02020603050405020304" pitchFamily="18" charset="0"/>
              </a:rPr>
              <a:t>）电介质运动的速度。</a:t>
            </a:r>
          </a:p>
        </p:txBody>
      </p:sp>
      <p:pic>
        <p:nvPicPr>
          <p:cNvPr id="1198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3573463"/>
            <a:ext cx="5181600" cy="282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172250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0" name="内容占位符 2"/>
          <p:cNvSpPr>
            <a:spLocks noGrp="1"/>
          </p:cNvSpPr>
          <p:nvPr>
            <p:ph idx="1"/>
          </p:nvPr>
        </p:nvSpPr>
        <p:spPr>
          <a:xfrm>
            <a:off x="304800" y="0"/>
            <a:ext cx="8229600" cy="685800"/>
          </a:xfrm>
        </p:spPr>
        <p:txBody>
          <a:bodyPr/>
          <a:lstStyle/>
          <a:p>
            <a:pPr>
              <a:buFontTx/>
              <a:buNone/>
            </a:pPr>
            <a:r>
              <a:rPr lang="en-US" altLang="zh-CN" sz="2800" b="1" smtClean="0">
                <a:solidFill>
                  <a:srgbClr val="0070C0"/>
                </a:solidFill>
              </a:rPr>
              <a:t>【</a:t>
            </a:r>
            <a:r>
              <a:rPr lang="zh-CN" altLang="en-US" sz="2800" b="1" smtClean="0">
                <a:solidFill>
                  <a:srgbClr val="0070C0"/>
                </a:solidFill>
              </a:rPr>
              <a:t>解</a:t>
            </a:r>
            <a:r>
              <a:rPr lang="en-US" altLang="zh-CN" sz="2800" b="1" smtClean="0">
                <a:solidFill>
                  <a:srgbClr val="0070C0"/>
                </a:solidFill>
              </a:rPr>
              <a:t>】</a:t>
            </a:r>
            <a:r>
              <a:rPr lang="zh-CN" altLang="en-US" sz="2800" b="1" smtClean="0"/>
              <a:t>根据基尔霍夫定律，有：</a:t>
            </a:r>
          </a:p>
        </p:txBody>
      </p:sp>
      <p:graphicFrame>
        <p:nvGraphicFramePr>
          <p:cNvPr id="47106" name="Object 2"/>
          <p:cNvGraphicFramePr>
            <a:graphicFrameLocks noChangeAspect="1"/>
          </p:cNvGraphicFramePr>
          <p:nvPr/>
        </p:nvGraphicFramePr>
        <p:xfrm>
          <a:off x="685800" y="725488"/>
          <a:ext cx="3429000" cy="1316037"/>
        </p:xfrm>
        <a:graphic>
          <a:graphicData uri="http://schemas.openxmlformats.org/presentationml/2006/ole">
            <mc:AlternateContent xmlns:mc="http://schemas.openxmlformats.org/markup-compatibility/2006">
              <mc:Choice xmlns:v="urn:schemas-microsoft-com:vml" Requires="v">
                <p:oleObj spid="_x0000_s352350" name="Equation" r:id="rId3" imgW="1256755" imgH="482391" progId="">
                  <p:embed/>
                </p:oleObj>
              </mc:Choice>
              <mc:Fallback>
                <p:oleObj name="Equation" r:id="rId3" imgW="1256755" imgH="482391"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725488"/>
                        <a:ext cx="3429000" cy="1316037"/>
                      </a:xfrm>
                      <a:prstGeom prst="rect">
                        <a:avLst/>
                      </a:prstGeom>
                      <a:solidFill>
                        <a:schemeClr val="bg1"/>
                      </a:solidFill>
                      <a:ln w="19050">
                        <a:solidFill>
                          <a:schemeClr val="tx1"/>
                        </a:solidFill>
                        <a:miter lim="800000"/>
                        <a:headEnd/>
                        <a:tailEnd/>
                      </a:ln>
                    </p:spPr>
                  </p:pic>
                </p:oleObj>
              </mc:Fallback>
            </mc:AlternateContent>
          </a:graphicData>
        </a:graphic>
      </p:graphicFrame>
      <p:graphicFrame>
        <p:nvGraphicFramePr>
          <p:cNvPr id="47107" name="Object 3"/>
          <p:cNvGraphicFramePr>
            <a:graphicFrameLocks noChangeAspect="1"/>
          </p:cNvGraphicFramePr>
          <p:nvPr/>
        </p:nvGraphicFramePr>
        <p:xfrm>
          <a:off x="1187450" y="2120900"/>
          <a:ext cx="2133600" cy="1804988"/>
        </p:xfrm>
        <a:graphic>
          <a:graphicData uri="http://schemas.openxmlformats.org/presentationml/2006/ole">
            <mc:AlternateContent xmlns:mc="http://schemas.openxmlformats.org/markup-compatibility/2006">
              <mc:Choice xmlns:v="urn:schemas-microsoft-com:vml" Requires="v">
                <p:oleObj spid="_x0000_s352351" name="Equation" r:id="rId5" imgW="990600" imgH="838200" progId="">
                  <p:embed/>
                </p:oleObj>
              </mc:Choice>
              <mc:Fallback>
                <p:oleObj name="Equation" r:id="rId5" imgW="990600" imgH="8382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450" y="2120900"/>
                        <a:ext cx="2133600" cy="1804988"/>
                      </a:xfrm>
                      <a:prstGeom prst="rect">
                        <a:avLst/>
                      </a:prstGeom>
                      <a:solidFill>
                        <a:schemeClr val="bg1"/>
                      </a:solidFill>
                      <a:ln w="19050">
                        <a:solidFill>
                          <a:schemeClr val="tx1"/>
                        </a:solidFill>
                        <a:miter lim="800000"/>
                        <a:headEnd/>
                        <a:tailEnd/>
                      </a:ln>
                    </p:spPr>
                  </p:pic>
                </p:oleObj>
              </mc:Fallback>
            </mc:AlternateContent>
          </a:graphicData>
        </a:graphic>
      </p:graphicFrame>
      <p:graphicFrame>
        <p:nvGraphicFramePr>
          <p:cNvPr id="47108" name="Object 4"/>
          <p:cNvGraphicFramePr>
            <a:graphicFrameLocks noChangeAspect="1"/>
          </p:cNvGraphicFramePr>
          <p:nvPr/>
        </p:nvGraphicFramePr>
        <p:xfrm>
          <a:off x="1725613" y="4003675"/>
          <a:ext cx="5845175" cy="958850"/>
        </p:xfrm>
        <a:graphic>
          <a:graphicData uri="http://schemas.openxmlformats.org/presentationml/2006/ole">
            <mc:AlternateContent xmlns:mc="http://schemas.openxmlformats.org/markup-compatibility/2006">
              <mc:Choice xmlns:v="urn:schemas-microsoft-com:vml" Requires="v">
                <p:oleObj spid="_x0000_s352352" name="Equation" r:id="rId7" imgW="2400300" imgH="393700" progId="">
                  <p:embed/>
                </p:oleObj>
              </mc:Choice>
              <mc:Fallback>
                <p:oleObj name="Equation" r:id="rId7" imgW="2400300" imgH="3937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5613" y="4003675"/>
                        <a:ext cx="5845175" cy="958850"/>
                      </a:xfrm>
                      <a:prstGeom prst="rect">
                        <a:avLst/>
                      </a:prstGeom>
                      <a:solidFill>
                        <a:schemeClr val="bg1"/>
                      </a:solidFill>
                      <a:ln w="19050">
                        <a:solidFill>
                          <a:schemeClr val="tx1"/>
                        </a:solidFill>
                        <a:miter lim="800000"/>
                        <a:headEnd/>
                        <a:tailEnd/>
                      </a:ln>
                    </p:spPr>
                  </p:pic>
                </p:oleObj>
              </mc:Fallback>
            </mc:AlternateContent>
          </a:graphicData>
        </a:graphic>
      </p:graphicFrame>
      <p:sp>
        <p:nvSpPr>
          <p:cNvPr id="47111" name="TextBox 6"/>
          <p:cNvSpPr txBox="1">
            <a:spLocks noChangeArrowheads="1"/>
          </p:cNvSpPr>
          <p:nvPr/>
        </p:nvSpPr>
        <p:spPr bwMode="auto">
          <a:xfrm>
            <a:off x="685800" y="4986338"/>
            <a:ext cx="39624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800" b="1">
                <a:latin typeface="Times New Roman" panose="02020603050405020304" pitchFamily="18" charset="0"/>
              </a:rPr>
              <a:t>电容器的电容随介质进入而增大，</a:t>
            </a:r>
            <a:r>
              <a:rPr lang="en-US" altLang="zh-CN" sz="2800" b="1">
                <a:latin typeface="Times New Roman" panose="02020603050405020304" pitchFamily="18" charset="0"/>
              </a:rPr>
              <a:t>A,B</a:t>
            </a:r>
            <a:r>
              <a:rPr lang="zh-CN" altLang="en-US" sz="2800" b="1">
                <a:latin typeface="Times New Roman" panose="02020603050405020304" pitchFamily="18" charset="0"/>
              </a:rPr>
              <a:t>极板电量亦等比例增大，设</a:t>
            </a:r>
            <a:r>
              <a:rPr lang="en-US" altLang="zh-CN" sz="2800" b="1">
                <a:latin typeface="Symbol" panose="05050102010706020507" pitchFamily="18" charset="2"/>
              </a:rPr>
              <a:t>D</a:t>
            </a:r>
            <a:r>
              <a:rPr lang="en-US" altLang="zh-CN" sz="2800" b="1">
                <a:latin typeface="Times New Roman" panose="02020603050405020304" pitchFamily="18" charset="0"/>
              </a:rPr>
              <a:t>t</a:t>
            </a:r>
            <a:r>
              <a:rPr lang="zh-CN" altLang="en-US" sz="2800" b="1">
                <a:latin typeface="Times New Roman" panose="02020603050405020304" pitchFamily="18" charset="0"/>
              </a:rPr>
              <a:t>时间内电容改变</a:t>
            </a:r>
            <a:r>
              <a:rPr lang="en-US" altLang="zh-CN" sz="2800" b="1">
                <a:latin typeface="Symbol" panose="05050102010706020507" pitchFamily="18" charset="2"/>
              </a:rPr>
              <a:t>D</a:t>
            </a:r>
            <a:r>
              <a:rPr lang="en-US" altLang="zh-CN" sz="2800" b="1">
                <a:latin typeface="Times New Roman" panose="02020603050405020304" pitchFamily="18" charset="0"/>
              </a:rPr>
              <a:t>C,</a:t>
            </a:r>
            <a:r>
              <a:rPr lang="zh-CN" altLang="en-US" sz="2800" b="1">
                <a:latin typeface="Times New Roman" panose="02020603050405020304" pitchFamily="18" charset="0"/>
              </a:rPr>
              <a:t>则：</a:t>
            </a:r>
          </a:p>
        </p:txBody>
      </p:sp>
      <p:graphicFrame>
        <p:nvGraphicFramePr>
          <p:cNvPr id="47109" name="Object 5"/>
          <p:cNvGraphicFramePr>
            <a:graphicFrameLocks noChangeAspect="1"/>
          </p:cNvGraphicFramePr>
          <p:nvPr/>
        </p:nvGraphicFramePr>
        <p:xfrm>
          <a:off x="5219700" y="5516563"/>
          <a:ext cx="3048000" cy="1111250"/>
        </p:xfrm>
        <a:graphic>
          <a:graphicData uri="http://schemas.openxmlformats.org/presentationml/2006/ole">
            <mc:AlternateContent xmlns:mc="http://schemas.openxmlformats.org/markup-compatibility/2006">
              <mc:Choice xmlns:v="urn:schemas-microsoft-com:vml" Requires="v">
                <p:oleObj spid="_x0000_s352353" name="Equation" r:id="rId9" imgW="1079032" imgH="393529" progId="">
                  <p:embed/>
                </p:oleObj>
              </mc:Choice>
              <mc:Fallback>
                <p:oleObj name="Equation" r:id="rId9" imgW="1079032" imgH="393529"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19700" y="5516563"/>
                        <a:ext cx="3048000" cy="1111250"/>
                      </a:xfrm>
                      <a:prstGeom prst="rect">
                        <a:avLst/>
                      </a:prstGeom>
                      <a:solidFill>
                        <a:schemeClr val="bg1"/>
                      </a:solidFill>
                      <a:ln w="19050">
                        <a:solidFill>
                          <a:schemeClr val="tx1"/>
                        </a:solidFill>
                        <a:miter lim="800000"/>
                        <a:headEnd/>
                        <a:tailEnd/>
                      </a:ln>
                    </p:spPr>
                  </p:pic>
                </p:oleObj>
              </mc:Fallback>
            </mc:AlternateContent>
          </a:graphicData>
        </a:graphic>
      </p:graphicFrame>
      <p:pic>
        <p:nvPicPr>
          <p:cNvPr id="47112"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17988" y="1198563"/>
            <a:ext cx="48228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66012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7110">
                                            <p:txEl>
                                              <p:pRg st="0" end="0"/>
                                            </p:txEl>
                                          </p:spTgt>
                                        </p:tgtEl>
                                        <p:attrNameLst>
                                          <p:attrName>style.visibility</p:attrName>
                                        </p:attrNameLst>
                                      </p:cBhvr>
                                      <p:to>
                                        <p:strVal val="visible"/>
                                      </p:to>
                                    </p:set>
                                    <p:animEffect transition="in" filter="checkerboard(across)">
                                      <p:cBhvr>
                                        <p:cTn id="7" dur="500"/>
                                        <p:tgtEl>
                                          <p:spTgt spid="471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7106"/>
                                        </p:tgtEl>
                                        <p:attrNameLst>
                                          <p:attrName>style.visibility</p:attrName>
                                        </p:attrNameLst>
                                      </p:cBhvr>
                                      <p:to>
                                        <p:strVal val="visible"/>
                                      </p:to>
                                    </p:set>
                                    <p:animEffect transition="in" filter="checkerboard(across)">
                                      <p:cBhvr>
                                        <p:cTn id="12" dur="500"/>
                                        <p:tgtEl>
                                          <p:spTgt spid="471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47112"/>
                                        </p:tgtEl>
                                        <p:attrNameLst>
                                          <p:attrName>style.visibility</p:attrName>
                                        </p:attrNameLst>
                                      </p:cBhvr>
                                      <p:to>
                                        <p:strVal val="visible"/>
                                      </p:to>
                                    </p:set>
                                    <p:animEffect transition="in" filter="checkerboard(across)">
                                      <p:cBhvr>
                                        <p:cTn id="17" dur="500"/>
                                        <p:tgtEl>
                                          <p:spTgt spid="471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47107"/>
                                        </p:tgtEl>
                                        <p:attrNameLst>
                                          <p:attrName>style.visibility</p:attrName>
                                        </p:attrNameLst>
                                      </p:cBhvr>
                                      <p:to>
                                        <p:strVal val="visible"/>
                                      </p:to>
                                    </p:set>
                                    <p:animEffect transition="in" filter="checkerboard(across)">
                                      <p:cBhvr>
                                        <p:cTn id="22" dur="500"/>
                                        <p:tgtEl>
                                          <p:spTgt spid="4710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47108"/>
                                        </p:tgtEl>
                                        <p:attrNameLst>
                                          <p:attrName>style.visibility</p:attrName>
                                        </p:attrNameLst>
                                      </p:cBhvr>
                                      <p:to>
                                        <p:strVal val="visible"/>
                                      </p:to>
                                    </p:set>
                                    <p:animEffect transition="in" filter="checkerboard(across)">
                                      <p:cBhvr>
                                        <p:cTn id="27" dur="500"/>
                                        <p:tgtEl>
                                          <p:spTgt spid="4710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7111"/>
                                        </p:tgtEl>
                                        <p:attrNameLst>
                                          <p:attrName>style.visibility</p:attrName>
                                        </p:attrNameLst>
                                      </p:cBhvr>
                                      <p:to>
                                        <p:strVal val="visible"/>
                                      </p:to>
                                    </p:set>
                                    <p:animEffect transition="in" filter="checkerboard(across)">
                                      <p:cBhvr>
                                        <p:cTn id="32" dur="500"/>
                                        <p:tgtEl>
                                          <p:spTgt spid="471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47109"/>
                                        </p:tgtEl>
                                        <p:attrNameLst>
                                          <p:attrName>style.visibility</p:attrName>
                                        </p:attrNameLst>
                                      </p:cBhvr>
                                      <p:to>
                                        <p:strVal val="visible"/>
                                      </p:to>
                                    </p:set>
                                    <p:animEffect transition="in" filter="checkerboard(across)">
                                      <p:cBhvr>
                                        <p:cTn id="37" dur="500"/>
                                        <p:tgtEl>
                                          <p:spTgt spid="47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build="p"/>
      <p:bldP spid="47111"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32" name="Object 4"/>
          <p:cNvGraphicFramePr>
            <a:graphicFrameLocks noChangeAspect="1"/>
          </p:cNvGraphicFramePr>
          <p:nvPr/>
        </p:nvGraphicFramePr>
        <p:xfrm>
          <a:off x="3352800" y="5422900"/>
          <a:ext cx="5572125" cy="1435100"/>
        </p:xfrm>
        <a:graphic>
          <a:graphicData uri="http://schemas.openxmlformats.org/presentationml/2006/ole">
            <mc:AlternateContent xmlns:mc="http://schemas.openxmlformats.org/markup-compatibility/2006">
              <mc:Choice xmlns:v="urn:schemas-microsoft-com:vml" Requires="v">
                <p:oleObj spid="_x0000_s353420" name="Equation" r:id="rId3" imgW="1676400" imgH="431800" progId="">
                  <p:embed/>
                </p:oleObj>
              </mc:Choice>
              <mc:Fallback>
                <p:oleObj name="Equation" r:id="rId3" imgW="1676400" imgH="4318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5422900"/>
                        <a:ext cx="5572125" cy="1435100"/>
                      </a:xfrm>
                      <a:prstGeom prst="rect">
                        <a:avLst/>
                      </a:prstGeom>
                      <a:solidFill>
                        <a:srgbClr val="FFFF00"/>
                      </a:solidFill>
                      <a:ln>
                        <a:noFill/>
                      </a:ln>
                      <a:extLst>
                        <a:ext uri="{91240B29-F687-4F45-9708-019B960494DF}">
                          <a14:hiddenLine xmlns:a14="http://schemas.microsoft.com/office/drawing/2010/main" w="19050">
                            <a:solidFill>
                              <a:srgbClr val="000000"/>
                            </a:solidFill>
                            <a:miter lim="800000"/>
                            <a:headEnd/>
                            <a:tailEnd/>
                          </a14:hiddenLine>
                        </a:ext>
                      </a:extLst>
                    </p:spPr>
                  </p:pic>
                </p:oleObj>
              </mc:Fallback>
            </mc:AlternateContent>
          </a:graphicData>
        </a:graphic>
      </p:graphicFrame>
      <p:sp>
        <p:nvSpPr>
          <p:cNvPr id="5" name="下箭头 4"/>
          <p:cNvSpPr>
            <a:spLocks noChangeArrowheads="1"/>
          </p:cNvSpPr>
          <p:nvPr/>
        </p:nvSpPr>
        <p:spPr bwMode="auto">
          <a:xfrm rot="-5400000">
            <a:off x="4686300" y="3848100"/>
            <a:ext cx="762000" cy="533400"/>
          </a:xfrm>
          <a:prstGeom prst="downArrow">
            <a:avLst>
              <a:gd name="adj1" fmla="val 50000"/>
              <a:gd name="adj2" fmla="val 50000"/>
            </a:avLst>
          </a:prstGeom>
          <a:solidFill>
            <a:srgbClr val="0070C0"/>
          </a:solidFill>
          <a:ln w="9525" algn="ctr">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eaVert"/>
          <a:lstStyle/>
          <a:p>
            <a:pPr>
              <a:defRPr/>
            </a:pPr>
            <a:endParaRPr lang="zh-CN" altLang="en-US">
              <a:solidFill>
                <a:schemeClr val="bg1"/>
              </a:solidFill>
            </a:endParaRPr>
          </a:p>
        </p:txBody>
      </p:sp>
      <p:sp>
        <p:nvSpPr>
          <p:cNvPr id="6" name="下箭头 5"/>
          <p:cNvSpPr>
            <a:spLocks noChangeArrowheads="1"/>
          </p:cNvSpPr>
          <p:nvPr/>
        </p:nvSpPr>
        <p:spPr bwMode="auto">
          <a:xfrm>
            <a:off x="5867400" y="4648200"/>
            <a:ext cx="762000" cy="762000"/>
          </a:xfrm>
          <a:prstGeom prst="downArrow">
            <a:avLst>
              <a:gd name="adj1" fmla="val 50000"/>
              <a:gd name="adj2" fmla="val 50000"/>
            </a:avLst>
          </a:prstGeom>
          <a:solidFill>
            <a:srgbClr val="0070C0"/>
          </a:solidFill>
          <a:ln w="9525" algn="ctr">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defRPr/>
            </a:pPr>
            <a:endParaRPr lang="zh-CN" altLang="en-US">
              <a:solidFill>
                <a:schemeClr val="bg1"/>
              </a:solidFill>
            </a:endParaRPr>
          </a:p>
        </p:txBody>
      </p:sp>
      <p:pic>
        <p:nvPicPr>
          <p:cNvPr id="121865"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4575" y="260350"/>
            <a:ext cx="3019425"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0185" name="Object 9"/>
          <p:cNvGraphicFramePr>
            <a:graphicFrameLocks noChangeAspect="1"/>
          </p:cNvGraphicFramePr>
          <p:nvPr/>
        </p:nvGraphicFramePr>
        <p:xfrm>
          <a:off x="152400" y="762000"/>
          <a:ext cx="1658938" cy="1049338"/>
        </p:xfrm>
        <a:graphic>
          <a:graphicData uri="http://schemas.openxmlformats.org/presentationml/2006/ole">
            <mc:AlternateContent xmlns:mc="http://schemas.openxmlformats.org/markup-compatibility/2006">
              <mc:Choice xmlns:v="urn:schemas-microsoft-com:vml" Requires="v">
                <p:oleObj spid="_x0000_s353421" name="Equation" r:id="rId6" imgW="622030" imgH="393529" progId="">
                  <p:embed/>
                </p:oleObj>
              </mc:Choice>
              <mc:Fallback>
                <p:oleObj name="Equation" r:id="rId6" imgW="622030" imgH="393529"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762000"/>
                        <a:ext cx="1658938" cy="1049338"/>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pic>
                </p:oleObj>
              </mc:Fallback>
            </mc:AlternateContent>
          </a:graphicData>
        </a:graphic>
      </p:graphicFrame>
      <p:graphicFrame>
        <p:nvGraphicFramePr>
          <p:cNvPr id="50186" name="Object 10"/>
          <p:cNvGraphicFramePr>
            <a:graphicFrameLocks noChangeAspect="1"/>
          </p:cNvGraphicFramePr>
          <p:nvPr/>
        </p:nvGraphicFramePr>
        <p:xfrm>
          <a:off x="1905000" y="182563"/>
          <a:ext cx="4343400" cy="2522537"/>
        </p:xfrm>
        <a:graphic>
          <a:graphicData uri="http://schemas.openxmlformats.org/presentationml/2006/ole">
            <mc:AlternateContent xmlns:mc="http://schemas.openxmlformats.org/markup-compatibility/2006">
              <mc:Choice xmlns:v="urn:schemas-microsoft-com:vml" Requires="v">
                <p:oleObj spid="_x0000_s353422" name="Equation" r:id="rId8" imgW="1726451" imgH="1002865" progId="">
                  <p:embed/>
                </p:oleObj>
              </mc:Choice>
              <mc:Fallback>
                <p:oleObj name="Equation" r:id="rId8" imgW="1726451" imgH="1002865"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5000" y="182563"/>
                        <a:ext cx="4343400" cy="2522537"/>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pic>
                </p:oleObj>
              </mc:Fallback>
            </mc:AlternateContent>
          </a:graphicData>
        </a:graphic>
      </p:graphicFrame>
      <p:graphicFrame>
        <p:nvGraphicFramePr>
          <p:cNvPr id="48131" name="Object 3"/>
          <p:cNvGraphicFramePr>
            <a:graphicFrameLocks noChangeAspect="1"/>
          </p:cNvGraphicFramePr>
          <p:nvPr/>
        </p:nvGraphicFramePr>
        <p:xfrm>
          <a:off x="5334000" y="3429000"/>
          <a:ext cx="2944813" cy="1206500"/>
        </p:xfrm>
        <a:graphic>
          <a:graphicData uri="http://schemas.openxmlformats.org/presentationml/2006/ole">
            <mc:AlternateContent xmlns:mc="http://schemas.openxmlformats.org/markup-compatibility/2006">
              <mc:Choice xmlns:v="urn:schemas-microsoft-com:vml" Requires="v">
                <p:oleObj spid="_x0000_s353423" name="Equation" r:id="rId10" imgW="1054100" imgH="431800" progId="">
                  <p:embed/>
                </p:oleObj>
              </mc:Choice>
              <mc:Fallback>
                <p:oleObj name="Equation" r:id="rId10" imgW="1054100" imgH="43180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4000" y="3429000"/>
                        <a:ext cx="2944813" cy="120650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pic>
                </p:oleObj>
              </mc:Fallback>
            </mc:AlternateContent>
          </a:graphicData>
        </a:graphic>
      </p:graphicFrame>
      <p:graphicFrame>
        <p:nvGraphicFramePr>
          <p:cNvPr id="50187" name="Object 11"/>
          <p:cNvGraphicFramePr>
            <a:graphicFrameLocks noChangeAspect="1"/>
          </p:cNvGraphicFramePr>
          <p:nvPr/>
        </p:nvGraphicFramePr>
        <p:xfrm>
          <a:off x="304800" y="3048000"/>
          <a:ext cx="4521200" cy="1955800"/>
        </p:xfrm>
        <a:graphic>
          <a:graphicData uri="http://schemas.openxmlformats.org/presentationml/2006/ole">
            <mc:AlternateContent xmlns:mc="http://schemas.openxmlformats.org/markup-compatibility/2006">
              <mc:Choice xmlns:v="urn:schemas-microsoft-com:vml" Requires="v">
                <p:oleObj spid="_x0000_s353424" name="Equation" r:id="rId12" imgW="1879600" imgH="812800" progId="">
                  <p:embed/>
                </p:oleObj>
              </mc:Choice>
              <mc:Fallback>
                <p:oleObj name="Equation" r:id="rId12" imgW="1879600" imgH="81280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4800" y="3048000"/>
                        <a:ext cx="4521200" cy="195580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pic>
                </p:oleObj>
              </mc:Fallback>
            </mc:AlternateContent>
          </a:graphicData>
        </a:graphic>
      </p:graphicFrame>
      <p:graphicFrame>
        <p:nvGraphicFramePr>
          <p:cNvPr id="47109" name="Object 5"/>
          <p:cNvGraphicFramePr>
            <a:graphicFrameLocks noChangeAspect="1"/>
          </p:cNvGraphicFramePr>
          <p:nvPr/>
        </p:nvGraphicFramePr>
        <p:xfrm>
          <a:off x="941388" y="5334000"/>
          <a:ext cx="2079625" cy="1111250"/>
        </p:xfrm>
        <a:graphic>
          <a:graphicData uri="http://schemas.openxmlformats.org/presentationml/2006/ole">
            <mc:AlternateContent xmlns:mc="http://schemas.openxmlformats.org/markup-compatibility/2006">
              <mc:Choice xmlns:v="urn:schemas-microsoft-com:vml" Requires="v">
                <p:oleObj spid="_x0000_s353425" name="Equation" r:id="rId14" imgW="736280" imgH="393529" progId="">
                  <p:embed/>
                </p:oleObj>
              </mc:Choice>
              <mc:Fallback>
                <p:oleObj name="Equation" r:id="rId14" imgW="736280" imgH="393529" progId="">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41388" y="5334000"/>
                        <a:ext cx="2079625" cy="1111250"/>
                      </a:xfrm>
                      <a:prstGeom prst="rect">
                        <a:avLst/>
                      </a:prstGeom>
                      <a:solidFill>
                        <a:srgbClr val="CCFFFF"/>
                      </a:solidFill>
                      <a:ln>
                        <a:noFill/>
                      </a:ln>
                      <a:extLst>
                        <a:ext uri="{91240B29-F687-4F45-9708-019B960494DF}">
                          <a14:hiddenLine xmlns:a14="http://schemas.microsoft.com/office/drawing/2010/main" w="19050">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210391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0185"/>
                                        </p:tgtEl>
                                        <p:attrNameLst>
                                          <p:attrName>style.visibility</p:attrName>
                                        </p:attrNameLst>
                                      </p:cBhvr>
                                      <p:to>
                                        <p:strVal val="visible"/>
                                      </p:to>
                                    </p:set>
                                    <p:animEffect transition="in" filter="checkerboard(across)">
                                      <p:cBhvr>
                                        <p:cTn id="7" dur="500"/>
                                        <p:tgtEl>
                                          <p:spTgt spid="501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50186"/>
                                        </p:tgtEl>
                                        <p:attrNameLst>
                                          <p:attrName>style.visibility</p:attrName>
                                        </p:attrNameLst>
                                      </p:cBhvr>
                                      <p:to>
                                        <p:strVal val="visible"/>
                                      </p:to>
                                    </p:set>
                                    <p:animEffect transition="in" filter="checkerboard(across)">
                                      <p:cBhvr>
                                        <p:cTn id="12" dur="500"/>
                                        <p:tgtEl>
                                          <p:spTgt spid="501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50187"/>
                                        </p:tgtEl>
                                        <p:attrNameLst>
                                          <p:attrName>style.visibility</p:attrName>
                                        </p:attrNameLst>
                                      </p:cBhvr>
                                      <p:to>
                                        <p:strVal val="visible"/>
                                      </p:to>
                                    </p:set>
                                    <p:animEffect transition="in" filter="checkerboard(across)">
                                      <p:cBhvr>
                                        <p:cTn id="17" dur="500"/>
                                        <p:tgtEl>
                                          <p:spTgt spid="501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47109"/>
                                        </p:tgtEl>
                                        <p:attrNameLst>
                                          <p:attrName>style.visibility</p:attrName>
                                        </p:attrNameLst>
                                      </p:cBhvr>
                                      <p:to>
                                        <p:strVal val="visible"/>
                                      </p:to>
                                    </p:set>
                                    <p:animEffect transition="in" filter="checkerboard(across)">
                                      <p:cBhvr>
                                        <p:cTn id="22" dur="500"/>
                                        <p:tgtEl>
                                          <p:spTgt spid="4710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heckerboard(across)">
                                      <p:cBhvr>
                                        <p:cTn id="27" dur="500"/>
                                        <p:tgtEl>
                                          <p:spTgt spid="5"/>
                                        </p:tgtEl>
                                      </p:cBhvr>
                                    </p:animEffect>
                                  </p:childTnLst>
                                </p:cTn>
                              </p:par>
                              <p:par>
                                <p:cTn id="28" presetID="5" presetClass="entr" presetSubtype="10" fill="hold" nodeType="withEffect">
                                  <p:stCondLst>
                                    <p:cond delay="0"/>
                                  </p:stCondLst>
                                  <p:childTnLst>
                                    <p:set>
                                      <p:cBhvr>
                                        <p:cTn id="29" dur="1" fill="hold">
                                          <p:stCondLst>
                                            <p:cond delay="0"/>
                                          </p:stCondLst>
                                        </p:cTn>
                                        <p:tgtEl>
                                          <p:spTgt spid="48131"/>
                                        </p:tgtEl>
                                        <p:attrNameLst>
                                          <p:attrName>style.visibility</p:attrName>
                                        </p:attrNameLst>
                                      </p:cBhvr>
                                      <p:to>
                                        <p:strVal val="visible"/>
                                      </p:to>
                                    </p:set>
                                    <p:animEffect transition="in" filter="checkerboard(across)">
                                      <p:cBhvr>
                                        <p:cTn id="30" dur="500"/>
                                        <p:tgtEl>
                                          <p:spTgt spid="4813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checkerboard(across)">
                                      <p:cBhvr>
                                        <p:cTn id="35" dur="500"/>
                                        <p:tgtEl>
                                          <p:spTgt spid="6"/>
                                        </p:tgtEl>
                                      </p:cBhvr>
                                    </p:animEffect>
                                  </p:childTnLst>
                                </p:cTn>
                              </p:par>
                              <p:par>
                                <p:cTn id="36" presetID="5" presetClass="entr" presetSubtype="10" fill="hold" nodeType="withEffect">
                                  <p:stCondLst>
                                    <p:cond delay="0"/>
                                  </p:stCondLst>
                                  <p:childTnLst>
                                    <p:set>
                                      <p:cBhvr>
                                        <p:cTn id="37" dur="1" fill="hold">
                                          <p:stCondLst>
                                            <p:cond delay="0"/>
                                          </p:stCondLst>
                                        </p:cTn>
                                        <p:tgtEl>
                                          <p:spTgt spid="48132"/>
                                        </p:tgtEl>
                                        <p:attrNameLst>
                                          <p:attrName>style.visibility</p:attrName>
                                        </p:attrNameLst>
                                      </p:cBhvr>
                                      <p:to>
                                        <p:strVal val="visible"/>
                                      </p:to>
                                    </p:set>
                                    <p:animEffect transition="in" filter="checkerboard(across)">
                                      <p:cBhvr>
                                        <p:cTn id="38" dur="5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对象 6"/>
          <p:cNvGraphicFramePr>
            <a:graphicFrameLocks noChangeAspect="1"/>
          </p:cNvGraphicFramePr>
          <p:nvPr/>
        </p:nvGraphicFramePr>
        <p:xfrm>
          <a:off x="2771775" y="1339850"/>
          <a:ext cx="1143000" cy="785813"/>
        </p:xfrm>
        <a:graphic>
          <a:graphicData uri="http://schemas.openxmlformats.org/presentationml/2006/ole">
            <mc:AlternateContent xmlns:mc="http://schemas.openxmlformats.org/markup-compatibility/2006">
              <mc:Choice xmlns:v="urn:schemas-microsoft-com:vml" Requires="v">
                <p:oleObj spid="_x0000_s320826" name="公式" r:id="rId3" imgW="609600" imgH="419100" progId="Equation.3">
                  <p:embed/>
                </p:oleObj>
              </mc:Choice>
              <mc:Fallback>
                <p:oleObj name="公式" r:id="rId3" imgW="6096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1339850"/>
                        <a:ext cx="1143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对象 7"/>
          <p:cNvGraphicFramePr>
            <a:graphicFrameLocks noChangeAspect="1"/>
          </p:cNvGraphicFramePr>
          <p:nvPr/>
        </p:nvGraphicFramePr>
        <p:xfrm>
          <a:off x="2411413" y="2346325"/>
          <a:ext cx="2703512" cy="712788"/>
        </p:xfrm>
        <a:graphic>
          <a:graphicData uri="http://schemas.openxmlformats.org/presentationml/2006/ole">
            <mc:AlternateContent xmlns:mc="http://schemas.openxmlformats.org/markup-compatibility/2006">
              <mc:Choice xmlns:v="urn:schemas-microsoft-com:vml" Requires="v">
                <p:oleObj spid="_x0000_s320827" name="公式" r:id="rId5" imgW="1587500" imgH="419100" progId="Equation.3">
                  <p:embed/>
                </p:oleObj>
              </mc:Choice>
              <mc:Fallback>
                <p:oleObj name="公式" r:id="rId5" imgW="1587500" imgH="419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1413" y="2346325"/>
                        <a:ext cx="2703512"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 name="图片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651500" y="981075"/>
            <a:ext cx="15113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434013" y="3568700"/>
            <a:ext cx="3681412"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对象 15"/>
          <p:cNvGraphicFramePr>
            <a:graphicFrameLocks noChangeAspect="1"/>
          </p:cNvGraphicFramePr>
          <p:nvPr/>
        </p:nvGraphicFramePr>
        <p:xfrm>
          <a:off x="1150938" y="4221163"/>
          <a:ext cx="3478212" cy="795337"/>
        </p:xfrm>
        <a:graphic>
          <a:graphicData uri="http://schemas.openxmlformats.org/presentationml/2006/ole">
            <mc:AlternateContent xmlns:mc="http://schemas.openxmlformats.org/markup-compatibility/2006">
              <mc:Choice xmlns:v="urn:schemas-microsoft-com:vml" Requires="v">
                <p:oleObj spid="_x0000_s320828" name="公式" r:id="rId9" imgW="2108200" imgH="482600" progId="Equation.3">
                  <p:embed/>
                </p:oleObj>
              </mc:Choice>
              <mc:Fallback>
                <p:oleObj name="公式" r:id="rId9" imgW="2108200" imgH="482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50938" y="4221163"/>
                        <a:ext cx="3478212"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文本框 16"/>
          <p:cNvSpPr txBox="1"/>
          <p:nvPr/>
        </p:nvSpPr>
        <p:spPr>
          <a:xfrm>
            <a:off x="743258" y="3092031"/>
            <a:ext cx="1656184" cy="954107"/>
          </a:xfrm>
          <a:prstGeom prst="rect">
            <a:avLst/>
          </a:prstGeom>
          <a:noFill/>
        </p:spPr>
        <p:txBody>
          <a:bodyPr>
            <a:spAutoFit/>
          </a:bodyPr>
          <a:lstStyle/>
          <a:p>
            <a:pPr marL="457200" indent="-457200">
              <a:buFont typeface="Wingdings" panose="05000000000000000000" pitchFamily="2" charset="2"/>
              <a:buChar char="l"/>
              <a:defRPr/>
            </a:pPr>
            <a:r>
              <a:rPr lang="zh-CN" altLang="en-US" sz="2800" b="1" dirty="0">
                <a:ln w="10160">
                  <a:solidFill>
                    <a:schemeClr val="accent5"/>
                  </a:solidFill>
                  <a:prstDash val="solid"/>
                </a:ln>
                <a:solidFill>
                  <a:srgbClr val="0070C0"/>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rPr>
              <a:t>双层介质</a:t>
            </a:r>
          </a:p>
        </p:txBody>
      </p:sp>
      <p:sp>
        <p:nvSpPr>
          <p:cNvPr id="18" name="文本框 17"/>
          <p:cNvSpPr txBox="1"/>
          <p:nvPr/>
        </p:nvSpPr>
        <p:spPr>
          <a:xfrm>
            <a:off x="763960" y="1491773"/>
            <a:ext cx="1656184" cy="954107"/>
          </a:xfrm>
          <a:prstGeom prst="rect">
            <a:avLst/>
          </a:prstGeom>
          <a:noFill/>
        </p:spPr>
        <p:txBody>
          <a:bodyPr>
            <a:spAutoFit/>
          </a:bodyPr>
          <a:lstStyle/>
          <a:p>
            <a:pPr marL="457200" indent="-457200">
              <a:buFont typeface="Wingdings" panose="05000000000000000000" pitchFamily="2" charset="2"/>
              <a:buChar char="l"/>
              <a:defRPr/>
            </a:pPr>
            <a:r>
              <a:rPr lang="zh-CN" altLang="en-US" sz="2800" b="1" dirty="0">
                <a:ln w="10160">
                  <a:solidFill>
                    <a:schemeClr val="accent5"/>
                  </a:solidFill>
                  <a:prstDash val="solid"/>
                </a:ln>
                <a:solidFill>
                  <a:srgbClr val="0070C0"/>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rPr>
              <a:t>单层介质</a:t>
            </a:r>
          </a:p>
        </p:txBody>
      </p:sp>
      <p:graphicFrame>
        <p:nvGraphicFramePr>
          <p:cNvPr id="20" name="对象 19"/>
          <p:cNvGraphicFramePr>
            <a:graphicFrameLocks noChangeAspect="1"/>
          </p:cNvGraphicFramePr>
          <p:nvPr/>
        </p:nvGraphicFramePr>
        <p:xfrm>
          <a:off x="654050" y="5589588"/>
          <a:ext cx="1312863" cy="571500"/>
        </p:xfrm>
        <a:graphic>
          <a:graphicData uri="http://schemas.openxmlformats.org/presentationml/2006/ole">
            <mc:AlternateContent xmlns:mc="http://schemas.openxmlformats.org/markup-compatibility/2006">
              <mc:Choice xmlns:v="urn:schemas-microsoft-com:vml" Requires="v">
                <p:oleObj spid="_x0000_s320829" name="公式" r:id="rId11" imgW="990170" imgH="431613" progId="Equation.3">
                  <p:embed/>
                </p:oleObj>
              </mc:Choice>
              <mc:Fallback>
                <p:oleObj name="公式" r:id="rId11" imgW="990170" imgH="431613"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4050" y="5589588"/>
                        <a:ext cx="13128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对象 20"/>
          <p:cNvGraphicFramePr>
            <a:graphicFrameLocks noChangeAspect="1"/>
          </p:cNvGraphicFramePr>
          <p:nvPr/>
        </p:nvGraphicFramePr>
        <p:xfrm>
          <a:off x="2165350" y="5616575"/>
          <a:ext cx="1346200" cy="573088"/>
        </p:xfrm>
        <a:graphic>
          <a:graphicData uri="http://schemas.openxmlformats.org/presentationml/2006/ole">
            <mc:AlternateContent xmlns:mc="http://schemas.openxmlformats.org/markup-compatibility/2006">
              <mc:Choice xmlns:v="urn:schemas-microsoft-com:vml" Requires="v">
                <p:oleObj spid="_x0000_s320830" name="公式" r:id="rId13" imgW="1016000" imgH="431800" progId="Equation.3">
                  <p:embed/>
                </p:oleObj>
              </mc:Choice>
              <mc:Fallback>
                <p:oleObj name="公式" r:id="rId13" imgW="1016000" imgH="4318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65350" y="5616575"/>
                        <a:ext cx="13462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对象 21"/>
          <p:cNvGraphicFramePr>
            <a:graphicFrameLocks noChangeAspect="1"/>
          </p:cNvGraphicFramePr>
          <p:nvPr/>
        </p:nvGraphicFramePr>
        <p:xfrm>
          <a:off x="3763963" y="5637213"/>
          <a:ext cx="1363662" cy="573087"/>
        </p:xfrm>
        <a:graphic>
          <a:graphicData uri="http://schemas.openxmlformats.org/presentationml/2006/ole">
            <mc:AlternateContent xmlns:mc="http://schemas.openxmlformats.org/markup-compatibility/2006">
              <mc:Choice xmlns:v="urn:schemas-microsoft-com:vml" Requires="v">
                <p:oleObj spid="_x0000_s320831" name="公式" r:id="rId15" imgW="1028254" imgH="431613" progId="Equation.3">
                  <p:embed/>
                </p:oleObj>
              </mc:Choice>
              <mc:Fallback>
                <p:oleObj name="公式" r:id="rId15" imgW="1028254" imgH="431613"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63963" y="5637213"/>
                        <a:ext cx="1363662"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矩形 12"/>
          <p:cNvSpPr/>
          <p:nvPr/>
        </p:nvSpPr>
        <p:spPr>
          <a:xfrm>
            <a:off x="1781498" y="354524"/>
            <a:ext cx="5328592" cy="584775"/>
          </a:xfrm>
          <a:prstGeom prst="rect">
            <a:avLst/>
          </a:prstGeom>
          <a:gradFill>
            <a:gsLst>
              <a:gs pos="0">
                <a:srgbClr val="FFF200"/>
              </a:gs>
              <a:gs pos="45000">
                <a:srgbClr val="FF7A00"/>
              </a:gs>
              <a:gs pos="70000">
                <a:srgbClr val="FF0300"/>
              </a:gs>
              <a:gs pos="100000">
                <a:srgbClr val="4D0808"/>
              </a:gs>
            </a:gsLst>
            <a:lin ang="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a:buFont typeface="Wingdings" panose="05000000000000000000" pitchFamily="2" charset="2"/>
              <a:buChar char="l"/>
              <a:defRPr/>
            </a:pPr>
            <a:r>
              <a:rPr lang="zh-CN" altLang="en-US" sz="3200" b="1" dirty="0">
                <a:solidFill>
                  <a:schemeClr val="bg1"/>
                </a:solidFill>
                <a:latin typeface="微软雅黑" panose="020B0503020204020204" pitchFamily="34" charset="-122"/>
                <a:ea typeface="微软雅黑" panose="020B0503020204020204" pitchFamily="34" charset="-122"/>
              </a:rPr>
              <a:t>作用在电容器介质上的力</a:t>
            </a:r>
          </a:p>
        </p:txBody>
      </p:sp>
    </p:spTree>
    <p:extLst>
      <p:ext uri="{BB962C8B-B14F-4D97-AF65-F5344CB8AC3E}">
        <p14:creationId xmlns:p14="http://schemas.microsoft.com/office/powerpoint/2010/main" val="5195349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对象 4"/>
          <p:cNvGraphicFramePr>
            <a:graphicFrameLocks noChangeAspect="1"/>
          </p:cNvGraphicFramePr>
          <p:nvPr/>
        </p:nvGraphicFramePr>
        <p:xfrm>
          <a:off x="1343025" y="452438"/>
          <a:ext cx="3657600" cy="800100"/>
        </p:xfrm>
        <a:graphic>
          <a:graphicData uri="http://schemas.openxmlformats.org/presentationml/2006/ole">
            <mc:AlternateContent xmlns:mc="http://schemas.openxmlformats.org/markup-compatibility/2006">
              <mc:Choice xmlns:v="urn:schemas-microsoft-com:vml" Requires="v">
                <p:oleObj spid="_x0000_s321902" name="公式" r:id="rId3" imgW="2146300" imgH="469900" progId="Equation.3">
                  <p:embed/>
                </p:oleObj>
              </mc:Choice>
              <mc:Fallback>
                <p:oleObj name="公式" r:id="rId3" imgW="2146300" imgH="469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3025" y="452438"/>
                        <a:ext cx="3657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对象 5"/>
          <p:cNvGraphicFramePr>
            <a:graphicFrameLocks noChangeAspect="1"/>
          </p:cNvGraphicFramePr>
          <p:nvPr/>
        </p:nvGraphicFramePr>
        <p:xfrm>
          <a:off x="1343025" y="1633538"/>
          <a:ext cx="3722688" cy="800100"/>
        </p:xfrm>
        <a:graphic>
          <a:graphicData uri="http://schemas.openxmlformats.org/presentationml/2006/ole">
            <mc:AlternateContent xmlns:mc="http://schemas.openxmlformats.org/markup-compatibility/2006">
              <mc:Choice xmlns:v="urn:schemas-microsoft-com:vml" Requires="v">
                <p:oleObj spid="_x0000_s321903" name="公式" r:id="rId5" imgW="2184400" imgH="469900" progId="Equation.3">
                  <p:embed/>
                </p:oleObj>
              </mc:Choice>
              <mc:Fallback>
                <p:oleObj name="公式" r:id="rId5" imgW="2184400" imgH="4699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3025" y="1633538"/>
                        <a:ext cx="37226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24260" name="图片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72225" y="206375"/>
            <a:ext cx="1620838"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对象 8"/>
          <p:cNvGraphicFramePr>
            <a:graphicFrameLocks noChangeAspect="1"/>
          </p:cNvGraphicFramePr>
          <p:nvPr/>
        </p:nvGraphicFramePr>
        <p:xfrm>
          <a:off x="1343025" y="2813050"/>
          <a:ext cx="3895725" cy="792163"/>
        </p:xfrm>
        <a:graphic>
          <a:graphicData uri="http://schemas.openxmlformats.org/presentationml/2006/ole">
            <mc:AlternateContent xmlns:mc="http://schemas.openxmlformats.org/markup-compatibility/2006">
              <mc:Choice xmlns:v="urn:schemas-microsoft-com:vml" Requires="v">
                <p:oleObj spid="_x0000_s321904" name="公式" r:id="rId8" imgW="2311400" imgH="469900" progId="Equation.3">
                  <p:embed/>
                </p:oleObj>
              </mc:Choice>
              <mc:Fallback>
                <p:oleObj name="公式" r:id="rId8" imgW="2311400" imgH="4699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3025" y="2813050"/>
                        <a:ext cx="38957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 name="图片 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651500" y="3784600"/>
            <a:ext cx="3227388" cy="30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10"/>
          <p:cNvSpPr txBox="1"/>
          <p:nvPr/>
        </p:nvSpPr>
        <p:spPr>
          <a:xfrm>
            <a:off x="683568" y="3861048"/>
            <a:ext cx="1656184" cy="954107"/>
          </a:xfrm>
          <a:prstGeom prst="rect">
            <a:avLst/>
          </a:prstGeom>
          <a:noFill/>
        </p:spPr>
        <p:txBody>
          <a:bodyPr>
            <a:spAutoFit/>
          </a:bodyPr>
          <a:lstStyle/>
          <a:p>
            <a:pPr marL="457200" indent="-457200">
              <a:buFont typeface="Wingdings" panose="05000000000000000000" pitchFamily="2" charset="2"/>
              <a:buChar char="l"/>
              <a:defRPr/>
            </a:pPr>
            <a:r>
              <a:rPr lang="zh-CN" altLang="en-US" sz="2800" b="1" dirty="0">
                <a:ln w="10160">
                  <a:solidFill>
                    <a:schemeClr val="accent5"/>
                  </a:solidFill>
                  <a:prstDash val="solid"/>
                </a:ln>
                <a:solidFill>
                  <a:srgbClr val="0070C0"/>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rPr>
              <a:t>双层介质</a:t>
            </a:r>
          </a:p>
        </p:txBody>
      </p:sp>
      <p:graphicFrame>
        <p:nvGraphicFramePr>
          <p:cNvPr id="12" name="对象 11"/>
          <p:cNvGraphicFramePr>
            <a:graphicFrameLocks noChangeAspect="1"/>
          </p:cNvGraphicFramePr>
          <p:nvPr/>
        </p:nvGraphicFramePr>
        <p:xfrm>
          <a:off x="2484438" y="4095750"/>
          <a:ext cx="1676400" cy="484188"/>
        </p:xfrm>
        <a:graphic>
          <a:graphicData uri="http://schemas.openxmlformats.org/presentationml/2006/ole">
            <mc:AlternateContent xmlns:mc="http://schemas.openxmlformats.org/markup-compatibility/2006">
              <mc:Choice xmlns:v="urn:schemas-microsoft-com:vml" Requires="v">
                <p:oleObj spid="_x0000_s321905" name="公式" r:id="rId11" imgW="748975" imgH="215806" progId="Equation.3">
                  <p:embed/>
                </p:oleObj>
              </mc:Choice>
              <mc:Fallback>
                <p:oleObj name="公式" r:id="rId11" imgW="748975" imgH="215806"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84438" y="4095750"/>
                        <a:ext cx="16764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对象 12"/>
          <p:cNvGraphicFramePr>
            <a:graphicFrameLocks noChangeAspect="1"/>
          </p:cNvGraphicFramePr>
          <p:nvPr/>
        </p:nvGraphicFramePr>
        <p:xfrm>
          <a:off x="1619250" y="4814888"/>
          <a:ext cx="1143000" cy="754062"/>
        </p:xfrm>
        <a:graphic>
          <a:graphicData uri="http://schemas.openxmlformats.org/presentationml/2006/ole">
            <mc:AlternateContent xmlns:mc="http://schemas.openxmlformats.org/markup-compatibility/2006">
              <mc:Choice xmlns:v="urn:schemas-microsoft-com:vml" Requires="v">
                <p:oleObj spid="_x0000_s321906" name="公式" r:id="rId13" imgW="596641" imgH="393529" progId="Equation.3">
                  <p:embed/>
                </p:oleObj>
              </mc:Choice>
              <mc:Fallback>
                <p:oleObj name="公式" r:id="rId13" imgW="596641" imgH="393529"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19250" y="4814888"/>
                        <a:ext cx="1143000"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对象 13"/>
          <p:cNvGraphicFramePr>
            <a:graphicFrameLocks noChangeAspect="1"/>
          </p:cNvGraphicFramePr>
          <p:nvPr/>
        </p:nvGraphicFramePr>
        <p:xfrm>
          <a:off x="3141663" y="4795838"/>
          <a:ext cx="1190625" cy="752475"/>
        </p:xfrm>
        <a:graphic>
          <a:graphicData uri="http://schemas.openxmlformats.org/presentationml/2006/ole">
            <mc:AlternateContent xmlns:mc="http://schemas.openxmlformats.org/markup-compatibility/2006">
              <mc:Choice xmlns:v="urn:schemas-microsoft-com:vml" Requires="v">
                <p:oleObj spid="_x0000_s321907" name="公式" r:id="rId15" imgW="622030" imgH="393529" progId="Equation.3">
                  <p:embed/>
                </p:oleObj>
              </mc:Choice>
              <mc:Fallback>
                <p:oleObj name="公式" r:id="rId15" imgW="622030" imgH="393529"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41663" y="4795838"/>
                        <a:ext cx="119062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对象 14"/>
          <p:cNvGraphicFramePr>
            <a:graphicFrameLocks noChangeAspect="1"/>
          </p:cNvGraphicFramePr>
          <p:nvPr/>
        </p:nvGraphicFramePr>
        <p:xfrm>
          <a:off x="1846263" y="5805488"/>
          <a:ext cx="2312987" cy="876300"/>
        </p:xfrm>
        <a:graphic>
          <a:graphicData uri="http://schemas.openxmlformats.org/presentationml/2006/ole">
            <mc:AlternateContent xmlns:mc="http://schemas.openxmlformats.org/markup-compatibility/2006">
              <mc:Choice xmlns:v="urn:schemas-microsoft-com:vml" Requires="v">
                <p:oleObj spid="_x0000_s321908" name="公式" r:id="rId17" imgW="1104900" imgH="419100" progId="Equation.3">
                  <p:embed/>
                </p:oleObj>
              </mc:Choice>
              <mc:Fallback>
                <p:oleObj name="公式" r:id="rId17" imgW="1104900" imgH="4191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846263" y="5805488"/>
                        <a:ext cx="2312987"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6" name="图片 15"/>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5822950" y="3505200"/>
            <a:ext cx="3025775"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16576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2" name="图片 4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1052513"/>
            <a:ext cx="3595688"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0" name="对象 49"/>
          <p:cNvGraphicFramePr>
            <a:graphicFrameLocks noChangeAspect="1"/>
          </p:cNvGraphicFramePr>
          <p:nvPr/>
        </p:nvGraphicFramePr>
        <p:xfrm>
          <a:off x="1042988" y="549275"/>
          <a:ext cx="1857375" cy="785813"/>
        </p:xfrm>
        <a:graphic>
          <a:graphicData uri="http://schemas.openxmlformats.org/presentationml/2006/ole">
            <mc:AlternateContent xmlns:mc="http://schemas.openxmlformats.org/markup-compatibility/2006">
              <mc:Choice xmlns:v="urn:schemas-microsoft-com:vml" Requires="v">
                <p:oleObj spid="_x0000_s322926" name="公式" r:id="rId4" imgW="990600" imgH="419100" progId="Equation.3">
                  <p:embed/>
                </p:oleObj>
              </mc:Choice>
              <mc:Fallback>
                <p:oleObj name="公式" r:id="rId4" imgW="9906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988" y="549275"/>
                        <a:ext cx="18573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 name="对象 50"/>
          <p:cNvGraphicFramePr>
            <a:graphicFrameLocks noChangeAspect="1"/>
          </p:cNvGraphicFramePr>
          <p:nvPr/>
        </p:nvGraphicFramePr>
        <p:xfrm>
          <a:off x="3195638" y="549275"/>
          <a:ext cx="2451100" cy="785813"/>
        </p:xfrm>
        <a:graphic>
          <a:graphicData uri="http://schemas.openxmlformats.org/presentationml/2006/ole">
            <mc:AlternateContent xmlns:mc="http://schemas.openxmlformats.org/markup-compatibility/2006">
              <mc:Choice xmlns:v="urn:schemas-microsoft-com:vml" Requires="v">
                <p:oleObj spid="_x0000_s322927" name="公式" r:id="rId6" imgW="1308100" imgH="419100" progId="Equation.3">
                  <p:embed/>
                </p:oleObj>
              </mc:Choice>
              <mc:Fallback>
                <p:oleObj name="公式" r:id="rId6" imgW="1308100" imgH="419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5638" y="549275"/>
                        <a:ext cx="24511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2" name="对象 51"/>
          <p:cNvGraphicFramePr>
            <a:graphicFrameLocks noChangeAspect="1"/>
          </p:cNvGraphicFramePr>
          <p:nvPr/>
        </p:nvGraphicFramePr>
        <p:xfrm>
          <a:off x="1763713" y="1747838"/>
          <a:ext cx="3141662" cy="785812"/>
        </p:xfrm>
        <a:graphic>
          <a:graphicData uri="http://schemas.openxmlformats.org/presentationml/2006/ole">
            <mc:AlternateContent xmlns:mc="http://schemas.openxmlformats.org/markup-compatibility/2006">
              <mc:Choice xmlns:v="urn:schemas-microsoft-com:vml" Requires="v">
                <p:oleObj spid="_x0000_s322928" name="公式" r:id="rId8" imgW="1676400" imgH="419100" progId="Equation.3">
                  <p:embed/>
                </p:oleObj>
              </mc:Choice>
              <mc:Fallback>
                <p:oleObj name="公式" r:id="rId8" imgW="1676400" imgH="4191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63713" y="1747838"/>
                        <a:ext cx="3141662"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3" name="对象 52"/>
          <p:cNvGraphicFramePr>
            <a:graphicFrameLocks noChangeAspect="1"/>
          </p:cNvGraphicFramePr>
          <p:nvPr/>
        </p:nvGraphicFramePr>
        <p:xfrm>
          <a:off x="1731963" y="3727450"/>
          <a:ext cx="1757362" cy="827088"/>
        </p:xfrm>
        <a:graphic>
          <a:graphicData uri="http://schemas.openxmlformats.org/presentationml/2006/ole">
            <mc:AlternateContent xmlns:mc="http://schemas.openxmlformats.org/markup-compatibility/2006">
              <mc:Choice xmlns:v="urn:schemas-microsoft-com:vml" Requires="v">
                <p:oleObj spid="_x0000_s322929" name="公式" r:id="rId10" imgW="837836" imgH="393529" progId="Equation.3">
                  <p:embed/>
                </p:oleObj>
              </mc:Choice>
              <mc:Fallback>
                <p:oleObj name="公式" r:id="rId10" imgW="837836" imgH="393529"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31963" y="3727450"/>
                        <a:ext cx="1757362"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 name="对象 53"/>
          <p:cNvGraphicFramePr>
            <a:graphicFrameLocks noChangeAspect="1"/>
          </p:cNvGraphicFramePr>
          <p:nvPr/>
        </p:nvGraphicFramePr>
        <p:xfrm>
          <a:off x="1900238" y="2714625"/>
          <a:ext cx="1420812" cy="773113"/>
        </p:xfrm>
        <a:graphic>
          <a:graphicData uri="http://schemas.openxmlformats.org/presentationml/2006/ole">
            <mc:AlternateContent xmlns:mc="http://schemas.openxmlformats.org/markup-compatibility/2006">
              <mc:Choice xmlns:v="urn:schemas-microsoft-com:vml" Requires="v">
                <p:oleObj spid="_x0000_s322930" name="公式" r:id="rId12" imgW="723586" imgH="393529" progId="Equation.3">
                  <p:embed/>
                </p:oleObj>
              </mc:Choice>
              <mc:Fallback>
                <p:oleObj name="公式" r:id="rId12" imgW="723586" imgH="393529"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00238" y="2714625"/>
                        <a:ext cx="1420812"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5" name="对象 54"/>
          <p:cNvGraphicFramePr>
            <a:graphicFrameLocks noChangeAspect="1"/>
          </p:cNvGraphicFramePr>
          <p:nvPr/>
        </p:nvGraphicFramePr>
        <p:xfrm>
          <a:off x="827088" y="4914900"/>
          <a:ext cx="3762375" cy="833438"/>
        </p:xfrm>
        <a:graphic>
          <a:graphicData uri="http://schemas.openxmlformats.org/presentationml/2006/ole">
            <mc:AlternateContent xmlns:mc="http://schemas.openxmlformats.org/markup-compatibility/2006">
              <mc:Choice xmlns:v="urn:schemas-microsoft-com:vml" Requires="v">
                <p:oleObj spid="_x0000_s322931" name="公式" r:id="rId14" imgW="2005729" imgH="444307" progId="Equation.3">
                  <p:embed/>
                </p:oleObj>
              </mc:Choice>
              <mc:Fallback>
                <p:oleObj name="公式" r:id="rId14" imgW="2005729" imgH="444307"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7088" y="4914900"/>
                        <a:ext cx="3762375"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6" name="对象 55"/>
          <p:cNvGraphicFramePr>
            <a:graphicFrameLocks noChangeAspect="1"/>
          </p:cNvGraphicFramePr>
          <p:nvPr/>
        </p:nvGraphicFramePr>
        <p:xfrm>
          <a:off x="5076825" y="4914900"/>
          <a:ext cx="3643313" cy="833438"/>
        </p:xfrm>
        <a:graphic>
          <a:graphicData uri="http://schemas.openxmlformats.org/presentationml/2006/ole">
            <mc:AlternateContent xmlns:mc="http://schemas.openxmlformats.org/markup-compatibility/2006">
              <mc:Choice xmlns:v="urn:schemas-microsoft-com:vml" Requires="v">
                <p:oleObj spid="_x0000_s322932" name="公式" r:id="rId16" imgW="1943100" imgH="444500" progId="Equation.3">
                  <p:embed/>
                </p:oleObj>
              </mc:Choice>
              <mc:Fallback>
                <p:oleObj name="公式" r:id="rId16" imgW="1943100" imgH="4445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076825" y="4914900"/>
                        <a:ext cx="3643313"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 name="文本框 56"/>
          <p:cNvSpPr txBox="1">
            <a:spLocks noChangeArrowheads="1"/>
          </p:cNvSpPr>
          <p:nvPr/>
        </p:nvSpPr>
        <p:spPr bwMode="auto">
          <a:xfrm>
            <a:off x="1763713" y="6237288"/>
            <a:ext cx="59039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FontTx/>
              <a:buNone/>
            </a:pPr>
            <a:r>
              <a:rPr lang="zh-CN" altLang="en-US" sz="2400" b="1">
                <a:solidFill>
                  <a:srgbClr val="0070C0"/>
                </a:solidFill>
                <a:latin typeface="等线" panose="02010600030101010101" pitchFamily="2" charset="-122"/>
                <a:ea typeface="等线" panose="02010600030101010101" pitchFamily="2" charset="-122"/>
              </a:rPr>
              <a:t>请考虑液体与柱面存在摩擦力时的情况</a:t>
            </a:r>
          </a:p>
        </p:txBody>
      </p:sp>
    </p:spTree>
    <p:extLst>
      <p:ext uri="{BB962C8B-B14F-4D97-AF65-F5344CB8AC3E}">
        <p14:creationId xmlns:p14="http://schemas.microsoft.com/office/powerpoint/2010/main" val="25468204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6" name="图片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8" y="1844675"/>
            <a:ext cx="8993188" cy="433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1403648" y="620688"/>
            <a:ext cx="6506909" cy="646331"/>
          </a:xfrm>
          <a:prstGeom prst="rect">
            <a:avLst/>
          </a:prstGeom>
        </p:spPr>
        <p:txBody>
          <a:bodyPr wrap="none">
            <a:spAutoFit/>
          </a:bodyPr>
          <a:lstStyle/>
          <a:p>
            <a:pPr>
              <a:defRPr/>
            </a:pPr>
            <a:r>
              <a:rPr lang="en-US" altLang="zh-CN" sz="3600" b="1" dirty="0">
                <a:ln w="10160">
                  <a:solidFill>
                    <a:schemeClr val="accent5"/>
                  </a:solidFill>
                  <a:prstDash val="solid"/>
                </a:ln>
                <a:solidFill>
                  <a:srgbClr val="0070C0"/>
                </a:solidFill>
                <a:effectLst>
                  <a:outerShdw blurRad="38100" dist="22860" dir="5400000" algn="tl" rotWithShape="0">
                    <a:srgbClr val="000000">
                      <a:alpha val="30000"/>
                    </a:srgbClr>
                  </a:outerShdw>
                </a:effectLst>
                <a:latin typeface="Arial" panose="020B0604020202020204" pitchFamily="34" charset="0"/>
              </a:rPr>
              <a:t>Electrostatic pump </a:t>
            </a:r>
            <a:r>
              <a:rPr lang="en-US" altLang="zh-CN" sz="3600" dirty="0"/>
              <a:t> </a:t>
            </a:r>
            <a:r>
              <a:rPr lang="en-US" altLang="zh-CN" sz="3600" b="1" dirty="0">
                <a:ln w="10160">
                  <a:solidFill>
                    <a:schemeClr val="accent5"/>
                  </a:solidFill>
                  <a:prstDash val="solid"/>
                </a:ln>
                <a:solidFill>
                  <a:srgbClr val="0070C0"/>
                </a:solidFill>
                <a:effectLst>
                  <a:outerShdw blurRad="38100" dist="22860" dir="5400000" algn="tl" rotWithShape="0">
                    <a:srgbClr val="000000">
                      <a:alpha val="30000"/>
                    </a:srgbClr>
                  </a:outerShdw>
                </a:effectLst>
                <a:latin typeface="Arial" panose="020B0604020202020204" pitchFamily="34" charset="0"/>
              </a:rPr>
              <a:t>principle</a:t>
            </a:r>
          </a:p>
        </p:txBody>
      </p:sp>
    </p:spTree>
    <p:extLst>
      <p:ext uri="{BB962C8B-B14F-4D97-AF65-F5344CB8AC3E}">
        <p14:creationId xmlns:p14="http://schemas.microsoft.com/office/powerpoint/2010/main" val="566819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文本框 1"/>
          <p:cNvSpPr txBox="1">
            <a:spLocks noChangeArrowheads="1"/>
          </p:cNvSpPr>
          <p:nvPr/>
        </p:nvSpPr>
        <p:spPr bwMode="auto">
          <a:xfrm>
            <a:off x="755650" y="549275"/>
            <a:ext cx="7272338"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2800" b="1">
                <a:solidFill>
                  <a:srgbClr val="0070C0"/>
                </a:solidFill>
                <a:latin typeface="Times New Roman" panose="02020603050405020304" pitchFamily="18" charset="0"/>
              </a:rPr>
              <a:t>【</a:t>
            </a:r>
            <a:r>
              <a:rPr lang="zh-CN" altLang="en-US" sz="2800" b="1">
                <a:solidFill>
                  <a:srgbClr val="0070C0"/>
                </a:solidFill>
                <a:latin typeface="Times New Roman" panose="02020603050405020304" pitchFamily="18" charset="0"/>
              </a:rPr>
              <a:t>例</a:t>
            </a:r>
            <a:r>
              <a:rPr lang="en-US" altLang="zh-CN" sz="2800" b="1">
                <a:solidFill>
                  <a:srgbClr val="0070C0"/>
                </a:solidFill>
                <a:latin typeface="Times New Roman" panose="02020603050405020304" pitchFamily="18" charset="0"/>
              </a:rPr>
              <a:t>】</a:t>
            </a:r>
            <a:r>
              <a:rPr lang="zh-CN" altLang="en-US" sz="2800" b="1">
                <a:latin typeface="Times New Roman" panose="02020603050405020304" pitchFamily="18" charset="0"/>
              </a:rPr>
              <a:t>面积为</a:t>
            </a:r>
            <a:r>
              <a:rPr lang="en-US" altLang="zh-CN" sz="2800" b="1">
                <a:latin typeface="Times New Roman" panose="02020603050405020304" pitchFamily="18" charset="0"/>
              </a:rPr>
              <a:t>S</a:t>
            </a:r>
            <a:r>
              <a:rPr lang="zh-CN" altLang="en-US" sz="2800" b="1">
                <a:latin typeface="Times New Roman" panose="02020603050405020304" pitchFamily="18" charset="0"/>
              </a:rPr>
              <a:t>的薄金属板被一层液体状的电介质所淹没，电介质的密度为</a:t>
            </a:r>
            <a:r>
              <a:rPr lang="en-US" altLang="zh-CN" sz="2800" b="1">
                <a:latin typeface="Symbol" panose="05050102010706020507" pitchFamily="18" charset="2"/>
              </a:rPr>
              <a:t>r</a:t>
            </a:r>
            <a:r>
              <a:rPr lang="zh-CN" altLang="en-US" sz="2800" b="1">
                <a:latin typeface="Times New Roman" panose="02020603050405020304" pitchFamily="18" charset="0"/>
              </a:rPr>
              <a:t>，介电常数为</a:t>
            </a:r>
            <a:r>
              <a:rPr lang="en-US" altLang="zh-CN" sz="2800" b="1">
                <a:latin typeface="Symbol" panose="05050102010706020507" pitchFamily="18" charset="2"/>
              </a:rPr>
              <a:t>e</a:t>
            </a:r>
            <a:r>
              <a:rPr lang="zh-CN" altLang="en-US" sz="2800" b="1">
                <a:latin typeface="Times New Roman" panose="02020603050405020304" pitchFamily="18" charset="0"/>
              </a:rPr>
              <a:t>，电介质的厚度比金属平板面积尺寸小得多，如果金属板带有电量</a:t>
            </a:r>
            <a:r>
              <a:rPr lang="en-US" altLang="zh-CN" sz="2800" b="1">
                <a:latin typeface="Times New Roman" panose="02020603050405020304" pitchFamily="18" charset="0"/>
              </a:rPr>
              <a:t>+Q</a:t>
            </a:r>
            <a:r>
              <a:rPr lang="zh-CN" altLang="en-US" sz="2800" b="1">
                <a:latin typeface="Times New Roman" panose="02020603050405020304" pitchFamily="18" charset="0"/>
              </a:rPr>
              <a:t>，则液体电介质升高为多少？</a:t>
            </a:r>
          </a:p>
        </p:txBody>
      </p:sp>
      <p:sp>
        <p:nvSpPr>
          <p:cNvPr id="3" name="矩形 2"/>
          <p:cNvSpPr/>
          <p:nvPr/>
        </p:nvSpPr>
        <p:spPr>
          <a:xfrm>
            <a:off x="1115616" y="5013176"/>
            <a:ext cx="7056784" cy="1152128"/>
          </a:xfrm>
          <a:prstGeom prst="rect">
            <a:avLst/>
          </a:prstGeom>
          <a:pattFill prst="wdDnDiag">
            <a:fgClr>
              <a:srgbClr val="0070C0"/>
            </a:fgClr>
            <a:bgClr>
              <a:schemeClr val="bg1"/>
            </a:bgClr>
          </a:patt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 name="矩形 3"/>
          <p:cNvSpPr/>
          <p:nvPr/>
        </p:nvSpPr>
        <p:spPr>
          <a:xfrm>
            <a:off x="1115616" y="4725144"/>
            <a:ext cx="7056784" cy="288032"/>
          </a:xfrm>
          <a:prstGeom prst="rect">
            <a:avLst/>
          </a:prstGeom>
          <a:pattFill prst="lgConfetti">
            <a:fgClr>
              <a:srgbClr val="92D050"/>
            </a:fgClr>
            <a:bgClr>
              <a:schemeClr val="bg1"/>
            </a:bgClr>
          </a:pattFill>
          <a:ln>
            <a:solidFill>
              <a:schemeClr val="accent1">
                <a:shade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extLst>
      <p:ext uri="{BB962C8B-B14F-4D97-AF65-F5344CB8AC3E}">
        <p14:creationId xmlns:p14="http://schemas.microsoft.com/office/powerpoint/2010/main" val="358822133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611188" y="476250"/>
            <a:ext cx="7632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2800" b="1">
                <a:solidFill>
                  <a:srgbClr val="0070C0"/>
                </a:solidFill>
                <a:latin typeface="Times New Roman" panose="02020603050405020304" pitchFamily="18" charset="0"/>
              </a:rPr>
              <a:t>【</a:t>
            </a:r>
            <a:r>
              <a:rPr lang="zh-CN" altLang="en-US" sz="2800" b="1">
                <a:solidFill>
                  <a:srgbClr val="0070C0"/>
                </a:solidFill>
                <a:latin typeface="Times New Roman" panose="02020603050405020304" pitchFamily="18" charset="0"/>
              </a:rPr>
              <a:t>解</a:t>
            </a:r>
            <a:r>
              <a:rPr lang="en-US" altLang="zh-CN" sz="2800" b="1">
                <a:solidFill>
                  <a:srgbClr val="0070C0"/>
                </a:solidFill>
                <a:latin typeface="Times New Roman" panose="02020603050405020304" pitchFamily="18" charset="0"/>
              </a:rPr>
              <a:t>】</a:t>
            </a:r>
            <a:r>
              <a:rPr lang="zh-CN" altLang="en-US" sz="2800" b="1">
                <a:latin typeface="Times New Roman" panose="02020603050405020304" pitchFamily="18" charset="0"/>
              </a:rPr>
              <a:t>金属带电平板在真空中的电场为</a:t>
            </a:r>
          </a:p>
        </p:txBody>
      </p:sp>
      <p:graphicFrame>
        <p:nvGraphicFramePr>
          <p:cNvPr id="3" name="对象 2"/>
          <p:cNvGraphicFramePr>
            <a:graphicFrameLocks noChangeAspect="1"/>
          </p:cNvGraphicFramePr>
          <p:nvPr/>
        </p:nvGraphicFramePr>
        <p:xfrm>
          <a:off x="2203450" y="1141413"/>
          <a:ext cx="2635250" cy="1081087"/>
        </p:xfrm>
        <a:graphic>
          <a:graphicData uri="http://schemas.openxmlformats.org/presentationml/2006/ole">
            <mc:AlternateContent xmlns:mc="http://schemas.openxmlformats.org/markup-compatibility/2006">
              <mc:Choice xmlns:v="urn:schemas-microsoft-com:vml" Requires="v">
                <p:oleObj spid="_x0000_s323950" name="公式" r:id="rId3" imgW="1054100" imgH="431800" progId="Equation.3">
                  <p:embed/>
                </p:oleObj>
              </mc:Choice>
              <mc:Fallback>
                <p:oleObj name="公式" r:id="rId3" imgW="10541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3450" y="1141413"/>
                        <a:ext cx="263525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矩形 3"/>
          <p:cNvSpPr>
            <a:spLocks noChangeArrowheads="1"/>
          </p:cNvSpPr>
          <p:nvPr/>
        </p:nvSpPr>
        <p:spPr bwMode="auto">
          <a:xfrm>
            <a:off x="709613" y="2638425"/>
            <a:ext cx="34305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latin typeface="Times New Roman" panose="02020603050405020304" pitchFamily="18" charset="0"/>
              </a:rPr>
              <a:t>在电介质中的电场为</a:t>
            </a:r>
          </a:p>
        </p:txBody>
      </p:sp>
      <p:graphicFrame>
        <p:nvGraphicFramePr>
          <p:cNvPr id="5" name="对象 4"/>
          <p:cNvGraphicFramePr>
            <a:graphicFrameLocks noChangeAspect="1"/>
          </p:cNvGraphicFramePr>
          <p:nvPr/>
        </p:nvGraphicFramePr>
        <p:xfrm>
          <a:off x="4227513" y="2363788"/>
          <a:ext cx="1398587" cy="985837"/>
        </p:xfrm>
        <a:graphic>
          <a:graphicData uri="http://schemas.openxmlformats.org/presentationml/2006/ole">
            <mc:AlternateContent xmlns:mc="http://schemas.openxmlformats.org/markup-compatibility/2006">
              <mc:Choice xmlns:v="urn:schemas-microsoft-com:vml" Requires="v">
                <p:oleObj spid="_x0000_s323951" name="公式" r:id="rId5" imgW="558558" imgH="393529" progId="Equation.3">
                  <p:embed/>
                </p:oleObj>
              </mc:Choice>
              <mc:Fallback>
                <p:oleObj name="公式" r:id="rId5" imgW="558558" imgH="39352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7513" y="2363788"/>
                        <a:ext cx="1398587"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对象 5"/>
          <p:cNvGraphicFramePr>
            <a:graphicFrameLocks noChangeAspect="1"/>
          </p:cNvGraphicFramePr>
          <p:nvPr/>
        </p:nvGraphicFramePr>
        <p:xfrm>
          <a:off x="6011863" y="2608263"/>
          <a:ext cx="1476375" cy="611187"/>
        </p:xfrm>
        <a:graphic>
          <a:graphicData uri="http://schemas.openxmlformats.org/presentationml/2006/ole">
            <mc:AlternateContent xmlns:mc="http://schemas.openxmlformats.org/markup-compatibility/2006">
              <mc:Choice xmlns:v="urn:schemas-microsoft-com:vml" Requires="v">
                <p:oleObj spid="_x0000_s323952" name="公式" r:id="rId7" imgW="520474" imgH="215806" progId="Equation.3">
                  <p:embed/>
                </p:oleObj>
              </mc:Choice>
              <mc:Fallback>
                <p:oleObj name="公式" r:id="rId7" imgW="520474" imgH="215806"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1863" y="2608263"/>
                        <a:ext cx="14763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9" name="图片 2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600575" y="3498850"/>
            <a:ext cx="36290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文本框 29"/>
          <p:cNvSpPr txBox="1">
            <a:spLocks noChangeArrowheads="1"/>
          </p:cNvSpPr>
          <p:nvPr/>
        </p:nvSpPr>
        <p:spPr bwMode="auto">
          <a:xfrm>
            <a:off x="617538" y="3368675"/>
            <a:ext cx="38163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latin typeface="Times New Roman" panose="02020603050405020304" pitchFamily="18" charset="0"/>
              </a:rPr>
              <a:t>设电介质表面的极化电荷为</a:t>
            </a:r>
            <a:r>
              <a:rPr lang="en-US" altLang="zh-CN" sz="2800" b="1">
                <a:latin typeface="Times New Roman" panose="02020603050405020304" pitchFamily="18" charset="0"/>
              </a:rPr>
              <a:t>+q</a:t>
            </a:r>
            <a:r>
              <a:rPr lang="zh-CN" altLang="en-US" sz="2800" b="1">
                <a:latin typeface="Times New Roman" panose="02020603050405020304" pitchFamily="18" charset="0"/>
              </a:rPr>
              <a:t>和</a:t>
            </a:r>
            <a:r>
              <a:rPr lang="en-US" altLang="zh-CN" sz="2800" b="1">
                <a:latin typeface="Times New Roman" panose="02020603050405020304" pitchFamily="18" charset="0"/>
              </a:rPr>
              <a:t>-q, </a:t>
            </a:r>
            <a:r>
              <a:rPr lang="zh-CN" altLang="en-US" sz="2800" b="1">
                <a:latin typeface="Times New Roman" panose="02020603050405020304" pitchFamily="18" charset="0"/>
              </a:rPr>
              <a:t>则极化电荷产生的电场为：</a:t>
            </a:r>
          </a:p>
        </p:txBody>
      </p:sp>
      <p:graphicFrame>
        <p:nvGraphicFramePr>
          <p:cNvPr id="31" name="对象 30"/>
          <p:cNvGraphicFramePr>
            <a:graphicFrameLocks noChangeAspect="1"/>
          </p:cNvGraphicFramePr>
          <p:nvPr/>
        </p:nvGraphicFramePr>
        <p:xfrm>
          <a:off x="2525713" y="4743450"/>
          <a:ext cx="2797175" cy="1081088"/>
        </p:xfrm>
        <a:graphic>
          <a:graphicData uri="http://schemas.openxmlformats.org/presentationml/2006/ole">
            <mc:AlternateContent xmlns:mc="http://schemas.openxmlformats.org/markup-compatibility/2006">
              <mc:Choice xmlns:v="urn:schemas-microsoft-com:vml" Requires="v">
                <p:oleObj spid="_x0000_s323953" name="公式" r:id="rId10" imgW="1117600" imgH="431800" progId="Equation.3">
                  <p:embed/>
                </p:oleObj>
              </mc:Choice>
              <mc:Fallback>
                <p:oleObj name="公式" r:id="rId10" imgW="1117600" imgH="4318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25713" y="4743450"/>
                        <a:ext cx="2797175"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对象 31"/>
          <p:cNvGraphicFramePr>
            <a:graphicFrameLocks noChangeAspect="1"/>
          </p:cNvGraphicFramePr>
          <p:nvPr/>
        </p:nvGraphicFramePr>
        <p:xfrm>
          <a:off x="474663" y="6022975"/>
          <a:ext cx="2051050" cy="612775"/>
        </p:xfrm>
        <a:graphic>
          <a:graphicData uri="http://schemas.openxmlformats.org/presentationml/2006/ole">
            <mc:AlternateContent xmlns:mc="http://schemas.openxmlformats.org/markup-compatibility/2006">
              <mc:Choice xmlns:v="urn:schemas-microsoft-com:vml" Requires="v">
                <p:oleObj spid="_x0000_s323954" name="公式" r:id="rId12" imgW="723586" imgH="215806" progId="Equation.3">
                  <p:embed/>
                </p:oleObj>
              </mc:Choice>
              <mc:Fallback>
                <p:oleObj name="公式" r:id="rId12" imgW="723586" imgH="215806"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4663" y="6022975"/>
                        <a:ext cx="205105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对象 32"/>
          <p:cNvGraphicFramePr>
            <a:graphicFrameLocks noChangeAspect="1"/>
          </p:cNvGraphicFramePr>
          <p:nvPr/>
        </p:nvGraphicFramePr>
        <p:xfrm>
          <a:off x="3059113" y="5883275"/>
          <a:ext cx="2336800" cy="892175"/>
        </p:xfrm>
        <a:graphic>
          <a:graphicData uri="http://schemas.openxmlformats.org/presentationml/2006/ole">
            <mc:AlternateContent xmlns:mc="http://schemas.openxmlformats.org/markup-compatibility/2006">
              <mc:Choice xmlns:v="urn:schemas-microsoft-com:vml" Requires="v">
                <p:oleObj spid="_x0000_s323955" name="公式" r:id="rId14" imgW="1129810" imgH="431613" progId="Equation.3">
                  <p:embed/>
                </p:oleObj>
              </mc:Choice>
              <mc:Fallback>
                <p:oleObj name="公式" r:id="rId14" imgW="1129810" imgH="431613"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59113" y="5883275"/>
                        <a:ext cx="23368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对象 33"/>
          <p:cNvGraphicFramePr>
            <a:graphicFrameLocks noChangeAspect="1"/>
          </p:cNvGraphicFramePr>
          <p:nvPr/>
        </p:nvGraphicFramePr>
        <p:xfrm>
          <a:off x="5930900" y="5824538"/>
          <a:ext cx="2209800" cy="989012"/>
        </p:xfrm>
        <a:graphic>
          <a:graphicData uri="http://schemas.openxmlformats.org/presentationml/2006/ole">
            <mc:AlternateContent xmlns:mc="http://schemas.openxmlformats.org/markup-compatibility/2006">
              <mc:Choice xmlns:v="urn:schemas-microsoft-com:vml" Requires="v">
                <p:oleObj spid="_x0000_s323956" name="公式" r:id="rId16" imgW="965200" imgH="431800" progId="Equation.3">
                  <p:embed/>
                </p:oleObj>
              </mc:Choice>
              <mc:Fallback>
                <p:oleObj name="公式" r:id="rId16" imgW="965200" imgH="4318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30900" y="5824538"/>
                        <a:ext cx="2209800"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 name="右箭头 34"/>
          <p:cNvSpPr/>
          <p:nvPr/>
        </p:nvSpPr>
        <p:spPr>
          <a:xfrm>
            <a:off x="2526112" y="6165304"/>
            <a:ext cx="533719" cy="360040"/>
          </a:xfrm>
          <a:prstGeom prst="rightArrow">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36" name="右箭头 35"/>
          <p:cNvSpPr/>
          <p:nvPr/>
        </p:nvSpPr>
        <p:spPr>
          <a:xfrm>
            <a:off x="5395986" y="6165304"/>
            <a:ext cx="533719" cy="360040"/>
          </a:xfrm>
          <a:prstGeom prst="rightArrow">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Tree>
    <p:extLst>
      <p:ext uri="{BB962C8B-B14F-4D97-AF65-F5344CB8AC3E}">
        <p14:creationId xmlns:p14="http://schemas.microsoft.com/office/powerpoint/2010/main" val="40362465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0"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684213" y="225425"/>
            <a:ext cx="6119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latin typeface="Times New Roman" panose="02020603050405020304" pitchFamily="18" charset="0"/>
              </a:rPr>
              <a:t>液体上表面的电荷</a:t>
            </a:r>
            <a:r>
              <a:rPr lang="en-US" altLang="zh-CN" sz="2800" b="1" i="1">
                <a:latin typeface="Times New Roman" panose="02020603050405020304" pitchFamily="18" charset="0"/>
              </a:rPr>
              <a:t>q</a:t>
            </a:r>
            <a:r>
              <a:rPr lang="en-US" altLang="zh-CN" sz="2800" b="1">
                <a:latin typeface="Times New Roman" panose="02020603050405020304" pitchFamily="18" charset="0"/>
              </a:rPr>
              <a:t>’</a:t>
            </a:r>
            <a:r>
              <a:rPr lang="zh-CN" altLang="en-US" sz="2800" b="1">
                <a:latin typeface="Times New Roman" panose="02020603050405020304" pitchFamily="18" charset="0"/>
              </a:rPr>
              <a:t>受到两个作用力</a:t>
            </a:r>
          </a:p>
        </p:txBody>
      </p:sp>
      <p:graphicFrame>
        <p:nvGraphicFramePr>
          <p:cNvPr id="229379" name="对象 2"/>
          <p:cNvGraphicFramePr>
            <a:graphicFrameLocks noChangeAspect="1"/>
          </p:cNvGraphicFramePr>
          <p:nvPr/>
        </p:nvGraphicFramePr>
        <p:xfrm>
          <a:off x="4114800" y="3321050"/>
          <a:ext cx="914400" cy="215900"/>
        </p:xfrm>
        <a:graphic>
          <a:graphicData uri="http://schemas.openxmlformats.org/presentationml/2006/ole">
            <mc:AlternateContent xmlns:mc="http://schemas.openxmlformats.org/markup-compatibility/2006">
              <mc:Choice xmlns:v="urn:schemas-microsoft-com:vml" Requires="v">
                <p:oleObj spid="_x0000_s324870" name="公式" r:id="rId3" imgW="391303" imgH="739129" progId="Equation.3">
                  <p:embed/>
                </p:oleObj>
              </mc:Choice>
              <mc:Fallback>
                <p:oleObj name="公式" r:id="rId3" imgW="391303" imgH="7391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32105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对象 3"/>
          <p:cNvGraphicFramePr>
            <a:graphicFrameLocks noChangeAspect="1"/>
          </p:cNvGraphicFramePr>
          <p:nvPr/>
        </p:nvGraphicFramePr>
        <p:xfrm>
          <a:off x="2003425" y="977900"/>
          <a:ext cx="4945063" cy="1081088"/>
        </p:xfrm>
        <a:graphic>
          <a:graphicData uri="http://schemas.openxmlformats.org/presentationml/2006/ole">
            <mc:AlternateContent xmlns:mc="http://schemas.openxmlformats.org/markup-compatibility/2006">
              <mc:Choice xmlns:v="urn:schemas-microsoft-com:vml" Requires="v">
                <p:oleObj spid="_x0000_s324871" name="公式" r:id="rId5" imgW="2209800" imgH="482600" progId="Equation.3">
                  <p:embed/>
                </p:oleObj>
              </mc:Choice>
              <mc:Fallback>
                <p:oleObj name="公式" r:id="rId5" imgW="2209800" imgH="482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3425" y="977900"/>
                        <a:ext cx="494506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对象 4"/>
          <p:cNvGraphicFramePr>
            <a:graphicFrameLocks noChangeAspect="1"/>
          </p:cNvGraphicFramePr>
          <p:nvPr/>
        </p:nvGraphicFramePr>
        <p:xfrm>
          <a:off x="2006600" y="2108200"/>
          <a:ext cx="4941888" cy="1073150"/>
        </p:xfrm>
        <a:graphic>
          <a:graphicData uri="http://schemas.openxmlformats.org/presentationml/2006/ole">
            <mc:AlternateContent xmlns:mc="http://schemas.openxmlformats.org/markup-compatibility/2006">
              <mc:Choice xmlns:v="urn:schemas-microsoft-com:vml" Requires="v">
                <p:oleObj spid="_x0000_s324872" name="公式" r:id="rId7" imgW="2108200" imgH="457200" progId="Equation.3">
                  <p:embed/>
                </p:oleObj>
              </mc:Choice>
              <mc:Fallback>
                <p:oleObj name="公式" r:id="rId7" imgW="210820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06600" y="2108200"/>
                        <a:ext cx="4941888"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文本框 5"/>
          <p:cNvSpPr txBox="1">
            <a:spLocks noChangeArrowheads="1"/>
          </p:cNvSpPr>
          <p:nvPr/>
        </p:nvSpPr>
        <p:spPr bwMode="auto">
          <a:xfrm>
            <a:off x="755650" y="3321050"/>
            <a:ext cx="72723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latin typeface="Times New Roman" panose="02020603050405020304" pitchFamily="18" charset="0"/>
              </a:rPr>
              <a:t>两个力方向相反，且</a:t>
            </a:r>
            <a:r>
              <a:rPr lang="en-US" altLang="zh-CN" sz="2800" b="1">
                <a:latin typeface="Times New Roman" panose="02020603050405020304" pitchFamily="18" charset="0"/>
              </a:rPr>
              <a:t>F</a:t>
            </a:r>
            <a:r>
              <a:rPr lang="en-US" altLang="zh-CN" sz="2800" b="1" baseline="-25000">
                <a:latin typeface="Times New Roman" panose="02020603050405020304" pitchFamily="18" charset="0"/>
              </a:rPr>
              <a:t>2</a:t>
            </a:r>
            <a:r>
              <a:rPr lang="en-US" altLang="zh-CN" sz="2800" b="1">
                <a:latin typeface="Times New Roman" panose="02020603050405020304" pitchFamily="18" charset="0"/>
              </a:rPr>
              <a:t>&gt;F</a:t>
            </a:r>
            <a:r>
              <a:rPr lang="en-US" altLang="zh-CN" sz="2800" b="1" baseline="-25000">
                <a:latin typeface="Times New Roman" panose="02020603050405020304" pitchFamily="18" charset="0"/>
              </a:rPr>
              <a:t>1</a:t>
            </a:r>
            <a:r>
              <a:rPr lang="zh-CN" altLang="en-US" sz="2800" b="1">
                <a:latin typeface="Times New Roman" panose="02020603050405020304" pitchFamily="18" charset="0"/>
              </a:rPr>
              <a:t>， 合力向上</a:t>
            </a:r>
          </a:p>
        </p:txBody>
      </p:sp>
      <p:sp>
        <p:nvSpPr>
          <p:cNvPr id="7" name="文本框 6"/>
          <p:cNvSpPr txBox="1">
            <a:spLocks noChangeArrowheads="1"/>
          </p:cNvSpPr>
          <p:nvPr/>
        </p:nvSpPr>
        <p:spPr bwMode="auto">
          <a:xfrm>
            <a:off x="742950" y="4181475"/>
            <a:ext cx="2520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latin typeface="Times New Roman" panose="02020603050405020304" pitchFamily="18" charset="0"/>
              </a:rPr>
              <a:t>平衡条件为</a:t>
            </a:r>
          </a:p>
        </p:txBody>
      </p:sp>
      <p:graphicFrame>
        <p:nvGraphicFramePr>
          <p:cNvPr id="8" name="对象 7"/>
          <p:cNvGraphicFramePr>
            <a:graphicFrameLocks noChangeAspect="1"/>
          </p:cNvGraphicFramePr>
          <p:nvPr/>
        </p:nvGraphicFramePr>
        <p:xfrm>
          <a:off x="2916238" y="3897313"/>
          <a:ext cx="5016500" cy="1209675"/>
        </p:xfrm>
        <a:graphic>
          <a:graphicData uri="http://schemas.openxmlformats.org/presentationml/2006/ole">
            <mc:AlternateContent xmlns:mc="http://schemas.openxmlformats.org/markup-compatibility/2006">
              <mc:Choice xmlns:v="urn:schemas-microsoft-com:vml" Requires="v">
                <p:oleObj spid="_x0000_s324873" name="公式" r:id="rId9" imgW="2006600" imgH="482600" progId="Equation.3">
                  <p:embed/>
                </p:oleObj>
              </mc:Choice>
              <mc:Fallback>
                <p:oleObj name="公式" r:id="rId9" imgW="2006600" imgH="482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16238" y="3897313"/>
                        <a:ext cx="50165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对象 8"/>
          <p:cNvGraphicFramePr>
            <a:graphicFrameLocks noChangeAspect="1"/>
          </p:cNvGraphicFramePr>
          <p:nvPr/>
        </p:nvGraphicFramePr>
        <p:xfrm>
          <a:off x="1423988" y="5443538"/>
          <a:ext cx="6604000" cy="1209675"/>
        </p:xfrm>
        <a:graphic>
          <a:graphicData uri="http://schemas.openxmlformats.org/presentationml/2006/ole">
            <mc:AlternateContent xmlns:mc="http://schemas.openxmlformats.org/markup-compatibility/2006">
              <mc:Choice xmlns:v="urn:schemas-microsoft-com:vml" Requires="v">
                <p:oleObj spid="_x0000_s324874" name="公式" r:id="rId11" imgW="2641600" imgH="482600" progId="Equation.3">
                  <p:embed/>
                </p:oleObj>
              </mc:Choice>
              <mc:Fallback>
                <p:oleObj name="公式" r:id="rId11" imgW="2641600" imgH="482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23988" y="5443538"/>
                        <a:ext cx="66040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141139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4213" y="260350"/>
            <a:ext cx="2363787" cy="792163"/>
          </a:xfrm>
          <a:gradFill rotWithShape="0">
            <a:gsLst>
              <a:gs pos="0">
                <a:srgbClr val="FFF200"/>
              </a:gs>
              <a:gs pos="45000">
                <a:srgbClr val="FF7A00"/>
              </a:gs>
              <a:gs pos="70000">
                <a:srgbClr val="FF0300"/>
              </a:gs>
              <a:gs pos="100000">
                <a:srgbClr val="4D0808"/>
              </a:gs>
            </a:gsLst>
            <a:lin ang="10800000"/>
          </a:gradFill>
        </p:spPr>
        <p:txBody>
          <a:bodyPr/>
          <a:lstStyle/>
          <a:p>
            <a:pPr eaLnBrk="1" hangingPunct="1"/>
            <a:r>
              <a:rPr lang="zh-CN" altLang="en-US" b="1" smtClean="0">
                <a:solidFill>
                  <a:schemeClr val="bg1"/>
                </a:solidFill>
                <a:latin typeface="微软雅黑" panose="020B0503020204020204" pitchFamily="34" charset="-122"/>
                <a:ea typeface="微软雅黑" panose="020B0503020204020204" pitchFamily="34" charset="-122"/>
              </a:rPr>
              <a:t>讨  论</a:t>
            </a:r>
          </a:p>
        </p:txBody>
      </p:sp>
      <p:sp>
        <p:nvSpPr>
          <p:cNvPr id="57347" name="Rectangle 3"/>
          <p:cNvSpPr>
            <a:spLocks noGrp="1" noChangeArrowheads="1"/>
          </p:cNvSpPr>
          <p:nvPr>
            <p:ph type="body" sz="half" idx="1"/>
          </p:nvPr>
        </p:nvSpPr>
        <p:spPr>
          <a:xfrm>
            <a:off x="323850" y="1196975"/>
            <a:ext cx="8424863" cy="4899025"/>
          </a:xfrm>
        </p:spPr>
        <p:txBody>
          <a:bodyPr/>
          <a:lstStyle/>
          <a:p>
            <a:pPr eaLnBrk="1" hangingPunct="1">
              <a:buClr>
                <a:srgbClr val="0070C0"/>
              </a:buClr>
              <a:buFont typeface="Wingdings 2" panose="05020102010507070707" pitchFamily="18" charset="2"/>
              <a:buChar char="ï"/>
            </a:pPr>
            <a:r>
              <a:rPr lang="zh-CN" altLang="en-US" sz="2800" b="1" smtClean="0"/>
              <a:t>若</a:t>
            </a:r>
            <a:r>
              <a:rPr lang="en-US" altLang="zh-CN" sz="2800" b="1" smtClean="0"/>
              <a:t>P</a:t>
            </a:r>
            <a:r>
              <a:rPr lang="en-US" altLang="zh-CN" sz="2800" b="1" baseline="-25000" smtClean="0"/>
              <a:t>1</a:t>
            </a:r>
            <a:r>
              <a:rPr lang="zh-CN" altLang="en-US" sz="2800" b="1" smtClean="0"/>
              <a:t>＞</a:t>
            </a:r>
            <a:r>
              <a:rPr lang="en-US" altLang="zh-CN" sz="2800" b="1" smtClean="0"/>
              <a:t>P</a:t>
            </a:r>
            <a:r>
              <a:rPr lang="en-US" altLang="zh-CN" sz="2800" b="1" baseline="-25000" smtClean="0"/>
              <a:t>2</a:t>
            </a:r>
            <a:r>
              <a:rPr lang="zh-CN" altLang="en-US" sz="2800" b="1" smtClean="0"/>
              <a:t>，则</a:t>
            </a:r>
            <a:r>
              <a:rPr lang="en-US" altLang="zh-CN" sz="2800" b="1" smtClean="0">
                <a:latin typeface="Symbol" panose="05050102010706020507" pitchFamily="18" charset="2"/>
              </a:rPr>
              <a:t>s</a:t>
            </a:r>
            <a:r>
              <a:rPr lang="en-US" altLang="zh-CN" sz="2800" b="1" baseline="-25000" smtClean="0"/>
              <a:t>p</a:t>
            </a:r>
            <a:r>
              <a:rPr lang="zh-CN" altLang="en-US" sz="2800" b="1" smtClean="0"/>
              <a:t>＞</a:t>
            </a:r>
            <a:r>
              <a:rPr lang="en-US" altLang="zh-CN" sz="2800" b="1" smtClean="0"/>
              <a:t>0</a:t>
            </a:r>
            <a:r>
              <a:rPr lang="zh-CN" altLang="en-US" sz="2800" b="1" smtClean="0"/>
              <a:t>，即交界面上有正的极化电荷</a:t>
            </a:r>
          </a:p>
          <a:p>
            <a:pPr eaLnBrk="1" hangingPunct="1">
              <a:buClr>
                <a:srgbClr val="0070C0"/>
              </a:buClr>
              <a:buFont typeface="Wingdings 2" panose="05020102010507070707" pitchFamily="18" charset="2"/>
              <a:buChar char="ï"/>
            </a:pPr>
            <a:r>
              <a:rPr lang="zh-CN" altLang="en-US" sz="2800" b="1" smtClean="0"/>
              <a:t>若</a:t>
            </a:r>
            <a:r>
              <a:rPr lang="en-US" altLang="zh-CN" sz="2800" b="1" smtClean="0"/>
              <a:t>P</a:t>
            </a:r>
            <a:r>
              <a:rPr lang="en-US" altLang="zh-CN" sz="2800" b="1" baseline="-25000" smtClean="0"/>
              <a:t>1</a:t>
            </a:r>
            <a:r>
              <a:rPr lang="zh-CN" altLang="en-US" sz="2800" b="1" smtClean="0"/>
              <a:t>＜</a:t>
            </a:r>
            <a:r>
              <a:rPr lang="en-US" altLang="zh-CN" sz="2800" b="1" smtClean="0"/>
              <a:t>P</a:t>
            </a:r>
            <a:r>
              <a:rPr lang="en-US" altLang="zh-CN" sz="2800" b="1" baseline="-25000" smtClean="0"/>
              <a:t>2</a:t>
            </a:r>
            <a:r>
              <a:rPr lang="zh-CN" altLang="en-US" sz="2800" b="1" smtClean="0"/>
              <a:t>，则 </a:t>
            </a:r>
            <a:r>
              <a:rPr lang="en-US" altLang="zh-CN" sz="2800" b="1" smtClean="0">
                <a:latin typeface="Symbol" panose="05050102010706020507" pitchFamily="18" charset="2"/>
              </a:rPr>
              <a:t>s</a:t>
            </a:r>
            <a:r>
              <a:rPr lang="en-US" altLang="zh-CN" sz="2800" b="1" baseline="-25000" smtClean="0"/>
              <a:t>p</a:t>
            </a:r>
            <a:r>
              <a:rPr lang="zh-CN" altLang="en-US" sz="2800" b="1" smtClean="0"/>
              <a:t> ＜</a:t>
            </a:r>
            <a:r>
              <a:rPr lang="en-US" altLang="zh-CN" sz="2800" b="1" smtClean="0"/>
              <a:t>0</a:t>
            </a:r>
            <a:r>
              <a:rPr lang="zh-CN" altLang="en-US" sz="2800" b="1" smtClean="0"/>
              <a:t>，交界面上有负的极化电荷</a:t>
            </a:r>
          </a:p>
          <a:p>
            <a:pPr eaLnBrk="1" hangingPunct="1">
              <a:buClr>
                <a:srgbClr val="0070C0"/>
              </a:buClr>
              <a:buFont typeface="Wingdings 2" panose="05020102010507070707" pitchFamily="18" charset="2"/>
              <a:buChar char="ï"/>
            </a:pPr>
            <a:r>
              <a:rPr lang="zh-CN" altLang="en-US" sz="2800" b="1" smtClean="0"/>
              <a:t>当</a:t>
            </a:r>
            <a:r>
              <a:rPr lang="en-US" altLang="zh-CN" sz="2800" b="1" smtClean="0"/>
              <a:t>P</a:t>
            </a:r>
            <a:r>
              <a:rPr lang="en-US" altLang="zh-CN" sz="2800" b="1" baseline="-25000" smtClean="0"/>
              <a:t>1</a:t>
            </a:r>
            <a:r>
              <a:rPr lang="en-US" altLang="zh-CN" sz="2800" b="1" smtClean="0"/>
              <a:t>=P</a:t>
            </a:r>
            <a:r>
              <a:rPr lang="en-US" altLang="zh-CN" sz="2800" b="1" baseline="-25000" smtClean="0"/>
              <a:t>2</a:t>
            </a:r>
            <a:r>
              <a:rPr lang="zh-CN" altLang="en-US" sz="2800" b="1" smtClean="0"/>
              <a:t>，即法向分量在交界面上连续时，交界面上无极化电荷。</a:t>
            </a:r>
          </a:p>
          <a:p>
            <a:pPr eaLnBrk="1" hangingPunct="1">
              <a:buClr>
                <a:srgbClr val="0070C0"/>
              </a:buClr>
              <a:buFont typeface="Wingdings 2" panose="05020102010507070707" pitchFamily="18" charset="2"/>
              <a:buChar char="ï"/>
            </a:pPr>
            <a:r>
              <a:rPr lang="zh-CN" altLang="en-US" sz="2800" b="1" smtClean="0"/>
              <a:t>若第二种介质是真空，则</a:t>
            </a:r>
            <a:r>
              <a:rPr lang="en-US" altLang="zh-CN" sz="2800" b="1" smtClean="0"/>
              <a:t>P</a:t>
            </a:r>
            <a:r>
              <a:rPr lang="en-US" altLang="zh-CN" sz="2800" b="1" baseline="-25000" smtClean="0"/>
              <a:t>2</a:t>
            </a:r>
            <a:r>
              <a:rPr lang="en-US" altLang="zh-CN" sz="2800" b="1" smtClean="0"/>
              <a:t>=0</a:t>
            </a:r>
            <a:r>
              <a:rPr lang="zh-CN" altLang="en-US" sz="2800" b="1" smtClean="0"/>
              <a:t>，由介质指向真空，这时</a:t>
            </a:r>
          </a:p>
          <a:p>
            <a:pPr eaLnBrk="1" hangingPunct="1"/>
            <a:endParaRPr lang="zh-CN" altLang="en-US" sz="2800" b="1" smtClean="0"/>
          </a:p>
          <a:p>
            <a:pPr eaLnBrk="1" hangingPunct="1"/>
            <a:endParaRPr lang="zh-CN" altLang="en-US" sz="2800" b="1" smtClean="0"/>
          </a:p>
          <a:p>
            <a:pPr eaLnBrk="1" hangingPunct="1">
              <a:buClr>
                <a:srgbClr val="0070C0"/>
              </a:buClr>
              <a:buFont typeface="Wingdings 2" panose="05020102010507070707" pitchFamily="18" charset="2"/>
              <a:buChar char="ï"/>
            </a:pPr>
            <a:r>
              <a:rPr lang="zh-CN" altLang="en-US" sz="2800" b="1" smtClean="0"/>
              <a:t>即在介质与真空的交界面上，极化电荷的面密度等于极化强度的法向分量。</a:t>
            </a:r>
          </a:p>
        </p:txBody>
      </p:sp>
      <p:graphicFrame>
        <p:nvGraphicFramePr>
          <p:cNvPr id="57348" name="Object 4"/>
          <p:cNvGraphicFramePr>
            <a:graphicFrameLocks noGrp="1" noChangeAspect="1"/>
          </p:cNvGraphicFramePr>
          <p:nvPr>
            <p:ph sz="half" idx="2"/>
          </p:nvPr>
        </p:nvGraphicFramePr>
        <p:xfrm>
          <a:off x="2286000" y="4114800"/>
          <a:ext cx="3527425" cy="779463"/>
        </p:xfrm>
        <a:graphic>
          <a:graphicData uri="http://schemas.openxmlformats.org/presentationml/2006/ole">
            <mc:AlternateContent xmlns:mc="http://schemas.openxmlformats.org/markup-compatibility/2006">
              <mc:Choice xmlns:v="urn:schemas-microsoft-com:vml" Requires="v">
                <p:oleObj spid="_x0000_s384017" name="Equation" r:id="rId4" imgW="1091726" imgH="241195" progId="Equation.DSMT4">
                  <p:embed/>
                </p:oleObj>
              </mc:Choice>
              <mc:Fallback>
                <p:oleObj name="Equation" r:id="rId4" imgW="1091726" imgH="241195"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4114800"/>
                        <a:ext cx="352742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745407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slide(fromBottom)">
                                      <p:cBhvr>
                                        <p:cTn id="7" dur="500"/>
                                        <p:tgtEl>
                                          <p:spTgt spid="573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7347">
                                            <p:txEl>
                                              <p:pRg st="0" end="0"/>
                                            </p:txEl>
                                          </p:spTgt>
                                        </p:tgtEl>
                                        <p:attrNameLst>
                                          <p:attrName>style.visibility</p:attrName>
                                        </p:attrNameLst>
                                      </p:cBhvr>
                                      <p:to>
                                        <p:strVal val="visible"/>
                                      </p:to>
                                    </p:set>
                                    <p:animEffect transition="in" filter="slide(fromBottom)">
                                      <p:cBhvr>
                                        <p:cTn id="12" dur="500"/>
                                        <p:tgtEl>
                                          <p:spTgt spid="573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7347">
                                            <p:txEl>
                                              <p:pRg st="1" end="1"/>
                                            </p:txEl>
                                          </p:spTgt>
                                        </p:tgtEl>
                                        <p:attrNameLst>
                                          <p:attrName>style.visibility</p:attrName>
                                        </p:attrNameLst>
                                      </p:cBhvr>
                                      <p:to>
                                        <p:strVal val="visible"/>
                                      </p:to>
                                    </p:set>
                                    <p:animEffect transition="in" filter="slide(fromBottom)">
                                      <p:cBhvr>
                                        <p:cTn id="17" dur="500"/>
                                        <p:tgtEl>
                                          <p:spTgt spid="5734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57347">
                                            <p:txEl>
                                              <p:pRg st="2" end="2"/>
                                            </p:txEl>
                                          </p:spTgt>
                                        </p:tgtEl>
                                        <p:attrNameLst>
                                          <p:attrName>style.visibility</p:attrName>
                                        </p:attrNameLst>
                                      </p:cBhvr>
                                      <p:to>
                                        <p:strVal val="visible"/>
                                      </p:to>
                                    </p:set>
                                    <p:animEffect transition="in" filter="slide(fromBottom)">
                                      <p:cBhvr>
                                        <p:cTn id="22" dur="500"/>
                                        <p:tgtEl>
                                          <p:spTgt spid="5734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57347">
                                            <p:txEl>
                                              <p:pRg st="3" end="3"/>
                                            </p:txEl>
                                          </p:spTgt>
                                        </p:tgtEl>
                                        <p:attrNameLst>
                                          <p:attrName>style.visibility</p:attrName>
                                        </p:attrNameLst>
                                      </p:cBhvr>
                                      <p:to>
                                        <p:strVal val="visible"/>
                                      </p:to>
                                    </p:set>
                                    <p:animEffect transition="in" filter="slide(fromBottom)">
                                      <p:cBhvr>
                                        <p:cTn id="27" dur="500"/>
                                        <p:tgtEl>
                                          <p:spTgt spid="5734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nodeType="clickEffect">
                                  <p:stCondLst>
                                    <p:cond delay="0"/>
                                  </p:stCondLst>
                                  <p:childTnLst>
                                    <p:set>
                                      <p:cBhvr>
                                        <p:cTn id="31" dur="1" fill="hold">
                                          <p:stCondLst>
                                            <p:cond delay="0"/>
                                          </p:stCondLst>
                                        </p:cTn>
                                        <p:tgtEl>
                                          <p:spTgt spid="57348"/>
                                        </p:tgtEl>
                                        <p:attrNameLst>
                                          <p:attrName>style.visibility</p:attrName>
                                        </p:attrNameLst>
                                      </p:cBhvr>
                                      <p:to>
                                        <p:strVal val="visible"/>
                                      </p:to>
                                    </p:set>
                                    <p:animEffect transition="in" filter="slide(fromBottom)">
                                      <p:cBhvr>
                                        <p:cTn id="32" dur="500"/>
                                        <p:tgtEl>
                                          <p:spTgt spid="5734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57347">
                                            <p:txEl>
                                              <p:pRg st="6" end="6"/>
                                            </p:txEl>
                                          </p:spTgt>
                                        </p:tgtEl>
                                        <p:attrNameLst>
                                          <p:attrName>style.visibility</p:attrName>
                                        </p:attrNameLst>
                                      </p:cBhvr>
                                      <p:to>
                                        <p:strVal val="visible"/>
                                      </p:to>
                                    </p:set>
                                    <p:animEffect transition="in" filter="slide(fromBottom)">
                                      <p:cBhvr>
                                        <p:cTn id="37" dur="500"/>
                                        <p:tgtEl>
                                          <p:spTgt spid="573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animBg="1"/>
      <p:bldP spid="57347"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4" name="Rectangle 4"/>
          <p:cNvSpPr>
            <a:spLocks noGrp="1" noChangeArrowheads="1"/>
          </p:cNvSpPr>
          <p:nvPr>
            <p:ph type="title"/>
          </p:nvPr>
        </p:nvSpPr>
        <p:spPr>
          <a:xfrm>
            <a:off x="684213" y="404813"/>
            <a:ext cx="7772400" cy="1143000"/>
          </a:xfrm>
          <a:gradFill rotWithShape="1">
            <a:gsLst>
              <a:gs pos="0">
                <a:srgbClr val="000000"/>
              </a:gs>
              <a:gs pos="20000">
                <a:srgbClr val="000040"/>
              </a:gs>
              <a:gs pos="50000">
                <a:srgbClr val="400040"/>
              </a:gs>
              <a:gs pos="75000">
                <a:srgbClr val="8F0040"/>
              </a:gs>
              <a:gs pos="89999">
                <a:srgbClr val="F27300"/>
              </a:gs>
              <a:gs pos="100000">
                <a:srgbClr val="FFBF00"/>
              </a:gs>
            </a:gsLst>
            <a:path path="rect">
              <a:fillToRect l="100000" t="100000"/>
            </a:path>
          </a:gradFill>
          <a:ln w="57150" cmpd="thickThin">
            <a:solidFill>
              <a:srgbClr val="FFFF00"/>
            </a:solidFill>
            <a:miter lim="800000"/>
            <a:headEnd/>
            <a:tailEnd/>
          </a:ln>
        </p:spPr>
        <p:txBody>
          <a:bodyPr/>
          <a:lstStyle/>
          <a:p>
            <a:pPr eaLnBrk="1" hangingPunct="1"/>
            <a:r>
              <a:rPr lang="en-US" altLang="zh-CN" b="1" dirty="0" smtClean="0">
                <a:solidFill>
                  <a:schemeClr val="bg1"/>
                </a:solidFill>
                <a:latin typeface="微软雅黑" panose="020B0503020204020204" pitchFamily="34" charset="-122"/>
                <a:ea typeface="微软雅黑" panose="020B0503020204020204" pitchFamily="34" charset="-122"/>
              </a:rPr>
              <a:t>7</a:t>
            </a:r>
            <a:r>
              <a:rPr lang="zh-CN" altLang="en-US" b="1" dirty="0" smtClean="0">
                <a:solidFill>
                  <a:schemeClr val="bg1"/>
                </a:solidFill>
                <a:latin typeface="微软雅黑" panose="020B0503020204020204" pitchFamily="34" charset="-122"/>
                <a:ea typeface="微软雅黑" panose="020B0503020204020204" pitchFamily="34" charset="-122"/>
              </a:rPr>
              <a:t>、作用在电介质上的力</a:t>
            </a:r>
          </a:p>
        </p:txBody>
      </p:sp>
      <p:sp>
        <p:nvSpPr>
          <p:cNvPr id="204803" name="Rectangle 3"/>
          <p:cNvSpPr>
            <a:spLocks noGrp="1" noChangeArrowheads="1"/>
          </p:cNvSpPr>
          <p:nvPr>
            <p:ph type="body" sz="half" idx="1"/>
          </p:nvPr>
        </p:nvSpPr>
        <p:spPr>
          <a:xfrm>
            <a:off x="827088" y="1700213"/>
            <a:ext cx="7848600" cy="800100"/>
          </a:xfrm>
        </p:spPr>
        <p:txBody>
          <a:bodyPr/>
          <a:lstStyle/>
          <a:p>
            <a:pPr eaLnBrk="1" hangingPunct="1">
              <a:buClr>
                <a:srgbClr val="0070C0"/>
              </a:buClr>
              <a:buFont typeface="Wingdings 2" panose="05020102010507070707" pitchFamily="18" charset="2"/>
              <a:buChar char="ð"/>
            </a:pPr>
            <a:r>
              <a:rPr lang="zh-CN" altLang="en-US" sz="2800" b="1" smtClean="0"/>
              <a:t>均匀电场中，电偶极子所受的力和力矩为：</a:t>
            </a:r>
          </a:p>
        </p:txBody>
      </p:sp>
      <p:graphicFrame>
        <p:nvGraphicFramePr>
          <p:cNvPr id="204805" name="Object 5"/>
          <p:cNvGraphicFramePr>
            <a:graphicFrameLocks noGrp="1" noChangeAspect="1"/>
          </p:cNvGraphicFramePr>
          <p:nvPr>
            <p:ph sz="quarter" idx="2"/>
          </p:nvPr>
        </p:nvGraphicFramePr>
        <p:xfrm>
          <a:off x="5643563" y="2563813"/>
          <a:ext cx="2159000" cy="730250"/>
        </p:xfrm>
        <a:graphic>
          <a:graphicData uri="http://schemas.openxmlformats.org/presentationml/2006/ole">
            <mc:AlternateContent xmlns:mc="http://schemas.openxmlformats.org/markup-compatibility/2006">
              <mc:Choice xmlns:v="urn:schemas-microsoft-com:vml" Requires="v">
                <p:oleObj spid="_x0000_s343186" name="公式" r:id="rId4" imgW="825500" imgH="279400" progId="Equation.3">
                  <p:embed/>
                </p:oleObj>
              </mc:Choice>
              <mc:Fallback>
                <p:oleObj name="公式" r:id="rId4" imgW="825500" imgH="279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3563" y="2563813"/>
                        <a:ext cx="2159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07" name="Rectangle 7"/>
          <p:cNvSpPr>
            <a:spLocks noChangeArrowheads="1"/>
          </p:cNvSpPr>
          <p:nvPr/>
        </p:nvSpPr>
        <p:spPr bwMode="auto">
          <a:xfrm>
            <a:off x="900113" y="3500438"/>
            <a:ext cx="741680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buClr>
                <a:srgbClr val="0070C0"/>
              </a:buClr>
              <a:buFont typeface="Wingdings 2" panose="05020102010507070707" pitchFamily="18" charset="2"/>
              <a:buChar char="ð"/>
            </a:pPr>
            <a:r>
              <a:rPr lang="zh-CN" altLang="en-US" sz="2800" b="1"/>
              <a:t>介质存在时，作用在单位体积上的电偶极子上的力应是：</a:t>
            </a:r>
          </a:p>
        </p:txBody>
      </p:sp>
      <p:graphicFrame>
        <p:nvGraphicFramePr>
          <p:cNvPr id="204808" name="Object 8"/>
          <p:cNvGraphicFramePr>
            <a:graphicFrameLocks noGrp="1" noChangeAspect="1"/>
          </p:cNvGraphicFramePr>
          <p:nvPr>
            <p:ph sz="quarter" idx="3"/>
          </p:nvPr>
        </p:nvGraphicFramePr>
        <p:xfrm>
          <a:off x="1938338" y="2563813"/>
          <a:ext cx="2582862" cy="668337"/>
        </p:xfrm>
        <a:graphic>
          <a:graphicData uri="http://schemas.openxmlformats.org/presentationml/2006/ole">
            <mc:AlternateContent xmlns:mc="http://schemas.openxmlformats.org/markup-compatibility/2006">
              <mc:Choice xmlns:v="urn:schemas-microsoft-com:vml" Requires="v">
                <p:oleObj spid="_x0000_s343187" name="公式" r:id="rId6" imgW="1079500" imgH="279400" progId="Equation.3">
                  <p:embed/>
                </p:oleObj>
              </mc:Choice>
              <mc:Fallback>
                <p:oleObj name="公式" r:id="rId6" imgW="1079500" imgH="279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8338" y="2563813"/>
                        <a:ext cx="2582862"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4810" name="Object 10"/>
          <p:cNvGraphicFramePr>
            <a:graphicFrameLocks noChangeAspect="1"/>
          </p:cNvGraphicFramePr>
          <p:nvPr/>
        </p:nvGraphicFramePr>
        <p:xfrm>
          <a:off x="2195513" y="4606925"/>
          <a:ext cx="5545137" cy="715963"/>
        </p:xfrm>
        <a:graphic>
          <a:graphicData uri="http://schemas.openxmlformats.org/presentationml/2006/ole">
            <mc:AlternateContent xmlns:mc="http://schemas.openxmlformats.org/markup-compatibility/2006">
              <mc:Choice xmlns:v="urn:schemas-microsoft-com:vml" Requires="v">
                <p:oleObj spid="_x0000_s343188" name="Equation" r:id="rId8" imgW="1778000" imgH="228600" progId="Equation.DSMT4">
                  <p:embed/>
                </p:oleObj>
              </mc:Choice>
              <mc:Fallback>
                <p:oleObj name="Equation" r:id="rId8" imgW="177800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5513" y="4606925"/>
                        <a:ext cx="5545137"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11" name="Text Box 11"/>
          <p:cNvSpPr txBox="1">
            <a:spLocks noChangeArrowheads="1"/>
          </p:cNvSpPr>
          <p:nvPr/>
        </p:nvSpPr>
        <p:spPr bwMode="auto">
          <a:xfrm>
            <a:off x="900113" y="5634038"/>
            <a:ext cx="2889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Clr>
                <a:srgbClr val="0070C0"/>
              </a:buClr>
              <a:buFont typeface="Wingdings 2" panose="05020102010507070707" pitchFamily="18" charset="2"/>
              <a:buChar char="ð"/>
            </a:pPr>
            <a:r>
              <a:rPr lang="en-US" altLang="zh-CN" sz="2800" b="1"/>
              <a:t>P</a:t>
            </a:r>
            <a:r>
              <a:rPr lang="zh-CN" altLang="en-US" sz="2800" b="1"/>
              <a:t>为极化矢量，</a:t>
            </a:r>
          </a:p>
        </p:txBody>
      </p:sp>
      <p:graphicFrame>
        <p:nvGraphicFramePr>
          <p:cNvPr id="204812" name="Object 12"/>
          <p:cNvGraphicFramePr>
            <a:graphicFrameLocks noChangeAspect="1"/>
          </p:cNvGraphicFramePr>
          <p:nvPr/>
        </p:nvGraphicFramePr>
        <p:xfrm>
          <a:off x="3708400" y="5559425"/>
          <a:ext cx="4384675" cy="725488"/>
        </p:xfrm>
        <a:graphic>
          <a:graphicData uri="http://schemas.openxmlformats.org/presentationml/2006/ole">
            <mc:AlternateContent xmlns:mc="http://schemas.openxmlformats.org/markup-compatibility/2006">
              <mc:Choice xmlns:v="urn:schemas-microsoft-com:vml" Requires="v">
                <p:oleObj spid="_x0000_s343189" name="公式" r:id="rId10" imgW="1765300" imgH="292100" progId="Equation.3">
                  <p:embed/>
                </p:oleObj>
              </mc:Choice>
              <mc:Fallback>
                <p:oleObj name="公式" r:id="rId10" imgW="1765300" imgH="2921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08400" y="5559425"/>
                        <a:ext cx="4384675"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777316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4804"/>
                                        </p:tgtEl>
                                        <p:attrNameLst>
                                          <p:attrName>style.visibility</p:attrName>
                                        </p:attrNameLst>
                                      </p:cBhvr>
                                      <p:to>
                                        <p:strVal val="visible"/>
                                      </p:to>
                                    </p:set>
                                    <p:animEffect transition="in" filter="slide(fromBottom)">
                                      <p:cBhvr>
                                        <p:cTn id="7" dur="500"/>
                                        <p:tgtEl>
                                          <p:spTgt spid="2048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04803">
                                            <p:txEl>
                                              <p:pRg st="0" end="0"/>
                                            </p:txEl>
                                          </p:spTgt>
                                        </p:tgtEl>
                                        <p:attrNameLst>
                                          <p:attrName>style.visibility</p:attrName>
                                        </p:attrNameLst>
                                      </p:cBhvr>
                                      <p:to>
                                        <p:strVal val="visible"/>
                                      </p:to>
                                    </p:set>
                                    <p:animEffect transition="in" filter="slide(fromBottom)">
                                      <p:cBhvr>
                                        <p:cTn id="12" dur="500"/>
                                        <p:tgtEl>
                                          <p:spTgt spid="20480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204808"/>
                                        </p:tgtEl>
                                        <p:attrNameLst>
                                          <p:attrName>style.visibility</p:attrName>
                                        </p:attrNameLst>
                                      </p:cBhvr>
                                      <p:to>
                                        <p:strVal val="visible"/>
                                      </p:to>
                                    </p:set>
                                    <p:animEffect transition="in" filter="slide(fromBottom)">
                                      <p:cBhvr>
                                        <p:cTn id="17" dur="500"/>
                                        <p:tgtEl>
                                          <p:spTgt spid="20480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204805"/>
                                        </p:tgtEl>
                                        <p:attrNameLst>
                                          <p:attrName>style.visibility</p:attrName>
                                        </p:attrNameLst>
                                      </p:cBhvr>
                                      <p:to>
                                        <p:strVal val="visible"/>
                                      </p:to>
                                    </p:set>
                                    <p:animEffect transition="in" filter="slide(fromBottom)">
                                      <p:cBhvr>
                                        <p:cTn id="22" dur="500"/>
                                        <p:tgtEl>
                                          <p:spTgt spid="20480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04807"/>
                                        </p:tgtEl>
                                        <p:attrNameLst>
                                          <p:attrName>style.visibility</p:attrName>
                                        </p:attrNameLst>
                                      </p:cBhvr>
                                      <p:to>
                                        <p:strVal val="visible"/>
                                      </p:to>
                                    </p:set>
                                    <p:animEffect transition="in" filter="slide(fromBottom)">
                                      <p:cBhvr>
                                        <p:cTn id="27" dur="500"/>
                                        <p:tgtEl>
                                          <p:spTgt spid="20480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nodeType="clickEffect">
                                  <p:stCondLst>
                                    <p:cond delay="0"/>
                                  </p:stCondLst>
                                  <p:childTnLst>
                                    <p:set>
                                      <p:cBhvr>
                                        <p:cTn id="31" dur="1" fill="hold">
                                          <p:stCondLst>
                                            <p:cond delay="0"/>
                                          </p:stCondLst>
                                        </p:cTn>
                                        <p:tgtEl>
                                          <p:spTgt spid="204810"/>
                                        </p:tgtEl>
                                        <p:attrNameLst>
                                          <p:attrName>style.visibility</p:attrName>
                                        </p:attrNameLst>
                                      </p:cBhvr>
                                      <p:to>
                                        <p:strVal val="visible"/>
                                      </p:to>
                                    </p:set>
                                    <p:animEffect transition="in" filter="slide(fromBottom)">
                                      <p:cBhvr>
                                        <p:cTn id="32" dur="500"/>
                                        <p:tgtEl>
                                          <p:spTgt spid="2048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204811"/>
                                        </p:tgtEl>
                                        <p:attrNameLst>
                                          <p:attrName>style.visibility</p:attrName>
                                        </p:attrNameLst>
                                      </p:cBhvr>
                                      <p:to>
                                        <p:strVal val="visible"/>
                                      </p:to>
                                    </p:set>
                                    <p:animEffect transition="in" filter="slide(fromBottom)">
                                      <p:cBhvr>
                                        <p:cTn id="37" dur="500"/>
                                        <p:tgtEl>
                                          <p:spTgt spid="2048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nodeType="clickEffect">
                                  <p:stCondLst>
                                    <p:cond delay="0"/>
                                  </p:stCondLst>
                                  <p:childTnLst>
                                    <p:set>
                                      <p:cBhvr>
                                        <p:cTn id="41" dur="1" fill="hold">
                                          <p:stCondLst>
                                            <p:cond delay="0"/>
                                          </p:stCondLst>
                                        </p:cTn>
                                        <p:tgtEl>
                                          <p:spTgt spid="204812"/>
                                        </p:tgtEl>
                                        <p:attrNameLst>
                                          <p:attrName>style.visibility</p:attrName>
                                        </p:attrNameLst>
                                      </p:cBhvr>
                                      <p:to>
                                        <p:strVal val="visible"/>
                                      </p:to>
                                    </p:set>
                                    <p:animEffect transition="in" filter="slide(fromBottom)">
                                      <p:cBhvr>
                                        <p:cTn id="42" dur="500"/>
                                        <p:tgtEl>
                                          <p:spTgt spid="204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4" grpId="0" animBg="1"/>
      <p:bldP spid="204803" grpId="0" build="p"/>
      <p:bldP spid="204807" grpId="0"/>
      <p:bldP spid="204811" grpId="0"/>
    </p:bld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5" name="Rectangle 3"/>
          <p:cNvSpPr>
            <a:spLocks noGrp="1" noChangeArrowheads="1"/>
          </p:cNvSpPr>
          <p:nvPr>
            <p:ph type="body" sz="half" idx="1"/>
          </p:nvPr>
        </p:nvSpPr>
        <p:spPr>
          <a:xfrm>
            <a:off x="900113" y="333375"/>
            <a:ext cx="7058025" cy="720725"/>
          </a:xfrm>
        </p:spPr>
        <p:txBody>
          <a:bodyPr/>
          <a:lstStyle/>
          <a:p>
            <a:pPr eaLnBrk="1" hangingPunct="1">
              <a:buClr>
                <a:srgbClr val="0070C0"/>
              </a:buClr>
              <a:buFont typeface="Wingdings 2" panose="05020102010507070707" pitchFamily="18" charset="2"/>
              <a:buChar char="ð"/>
            </a:pPr>
            <a:r>
              <a:rPr lang="zh-CN" altLang="en-US" b="1" smtClean="0"/>
              <a:t>线性均匀介质:</a:t>
            </a:r>
            <a:endParaRPr lang="zh-CN" altLang="en-US" smtClean="0"/>
          </a:p>
        </p:txBody>
      </p:sp>
      <p:graphicFrame>
        <p:nvGraphicFramePr>
          <p:cNvPr id="207879" name="Object 7"/>
          <p:cNvGraphicFramePr>
            <a:graphicFrameLocks noGrp="1" noChangeAspect="1"/>
          </p:cNvGraphicFramePr>
          <p:nvPr>
            <p:ph sz="quarter" idx="3"/>
            <p:extLst>
              <p:ext uri="{D42A27DB-BD31-4B8C-83A1-F6EECF244321}">
                <p14:modId xmlns:p14="http://schemas.microsoft.com/office/powerpoint/2010/main" val="2566501035"/>
              </p:ext>
            </p:extLst>
          </p:nvPr>
        </p:nvGraphicFramePr>
        <p:xfrm>
          <a:off x="1045891" y="973686"/>
          <a:ext cx="6912247" cy="846250"/>
        </p:xfrm>
        <a:graphic>
          <a:graphicData uri="http://schemas.openxmlformats.org/presentationml/2006/ole">
            <mc:AlternateContent xmlns:mc="http://schemas.openxmlformats.org/markup-compatibility/2006">
              <mc:Choice xmlns:v="urn:schemas-microsoft-com:vml" Requires="v">
                <p:oleObj spid="_x0000_s344246" name="Equation" r:id="rId4" imgW="1968500" imgH="241300" progId="Equation.DSMT4">
                  <p:embed/>
                </p:oleObj>
              </mc:Choice>
              <mc:Fallback>
                <p:oleObj name="Equation" r:id="rId4" imgW="1968500" imgH="2413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5891" y="973686"/>
                        <a:ext cx="6912247" cy="846250"/>
                      </a:xfrm>
                      <a:prstGeom prst="rect">
                        <a:avLst/>
                      </a:prstGeom>
                      <a:noFill/>
                      <a:ln>
                        <a:noFill/>
                      </a:ln>
                    </p:spPr>
                  </p:pic>
                </p:oleObj>
              </mc:Fallback>
            </mc:AlternateContent>
          </a:graphicData>
        </a:graphic>
      </p:graphicFrame>
      <p:graphicFrame>
        <p:nvGraphicFramePr>
          <p:cNvPr id="207882" name="Object 10"/>
          <p:cNvGraphicFramePr>
            <a:graphicFrameLocks noChangeAspect="1"/>
          </p:cNvGraphicFramePr>
          <p:nvPr/>
        </p:nvGraphicFramePr>
        <p:xfrm>
          <a:off x="1042988" y="3213100"/>
          <a:ext cx="7391400" cy="1155700"/>
        </p:xfrm>
        <a:graphic>
          <a:graphicData uri="http://schemas.openxmlformats.org/presentationml/2006/ole">
            <mc:AlternateContent xmlns:mc="http://schemas.openxmlformats.org/markup-compatibility/2006">
              <mc:Choice xmlns:v="urn:schemas-microsoft-com:vml" Requires="v">
                <p:oleObj spid="_x0000_s344247" name="Equation" r:id="rId6" imgW="2679700" imgH="419100" progId="Equation.DSMT4">
                  <p:embed/>
                </p:oleObj>
              </mc:Choice>
              <mc:Fallback>
                <p:oleObj name="Equation" r:id="rId6" imgW="2679700" imgH="4191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2988" y="3213100"/>
                        <a:ext cx="73914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7883" name="Object 11"/>
          <p:cNvGraphicFramePr>
            <a:graphicFrameLocks noChangeAspect="1"/>
          </p:cNvGraphicFramePr>
          <p:nvPr/>
        </p:nvGraphicFramePr>
        <p:xfrm>
          <a:off x="1042988" y="5575300"/>
          <a:ext cx="7391400" cy="1133475"/>
        </p:xfrm>
        <a:graphic>
          <a:graphicData uri="http://schemas.openxmlformats.org/presentationml/2006/ole">
            <mc:AlternateContent xmlns:mc="http://schemas.openxmlformats.org/markup-compatibility/2006">
              <mc:Choice xmlns:v="urn:schemas-microsoft-com:vml" Requires="v">
                <p:oleObj spid="_x0000_s344248" name="Equation" r:id="rId8" imgW="2730500" imgH="419100" progId="Equation.DSMT4">
                  <p:embed/>
                </p:oleObj>
              </mc:Choice>
              <mc:Fallback>
                <p:oleObj name="Equation" r:id="rId8" imgW="2730500" imgH="4191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2988" y="5575300"/>
                        <a:ext cx="73914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7884" name="Object 12"/>
          <p:cNvGraphicFramePr>
            <a:graphicFrameLocks noChangeAspect="1"/>
          </p:cNvGraphicFramePr>
          <p:nvPr/>
        </p:nvGraphicFramePr>
        <p:xfrm>
          <a:off x="1042988" y="4432300"/>
          <a:ext cx="7391400" cy="1117600"/>
        </p:xfrm>
        <a:graphic>
          <a:graphicData uri="http://schemas.openxmlformats.org/presentationml/2006/ole">
            <mc:AlternateContent xmlns:mc="http://schemas.openxmlformats.org/markup-compatibility/2006">
              <mc:Choice xmlns:v="urn:schemas-microsoft-com:vml" Requires="v">
                <p:oleObj spid="_x0000_s344249" name="Equation" r:id="rId10" imgW="2768600" imgH="419100" progId="Equation.DSMT4">
                  <p:embed/>
                </p:oleObj>
              </mc:Choice>
              <mc:Fallback>
                <p:oleObj name="Equation" r:id="rId10" imgW="2768600" imgH="4191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42988" y="4432300"/>
                        <a:ext cx="73914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7885" name="Object 13"/>
          <p:cNvGraphicFramePr>
            <a:graphicFrameLocks noChangeAspect="1"/>
          </p:cNvGraphicFramePr>
          <p:nvPr/>
        </p:nvGraphicFramePr>
        <p:xfrm>
          <a:off x="955675" y="1993900"/>
          <a:ext cx="7478713" cy="1027113"/>
        </p:xfrm>
        <a:graphic>
          <a:graphicData uri="http://schemas.openxmlformats.org/presentationml/2006/ole">
            <mc:AlternateContent xmlns:mc="http://schemas.openxmlformats.org/markup-compatibility/2006">
              <mc:Choice xmlns:v="urn:schemas-microsoft-com:vml" Requires="v">
                <p:oleObj spid="_x0000_s344250" name="Equation" r:id="rId12" imgW="3390900" imgH="419100" progId="Equation.DSMT4">
                  <p:embed/>
                </p:oleObj>
              </mc:Choice>
              <mc:Fallback>
                <p:oleObj name="Equation" r:id="rId12" imgW="3390900" imgH="4191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5675" y="1993900"/>
                        <a:ext cx="7478713"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50565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7875">
                                            <p:txEl>
                                              <p:pRg st="0" end="0"/>
                                            </p:txEl>
                                          </p:spTgt>
                                        </p:tgtEl>
                                        <p:attrNameLst>
                                          <p:attrName>style.visibility</p:attrName>
                                        </p:attrNameLst>
                                      </p:cBhvr>
                                      <p:to>
                                        <p:strVal val="visible"/>
                                      </p:to>
                                    </p:set>
                                    <p:animEffect transition="in" filter="slide(fromBottom)">
                                      <p:cBhvr>
                                        <p:cTn id="7" dur="500"/>
                                        <p:tgtEl>
                                          <p:spTgt spid="2078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207879"/>
                                        </p:tgtEl>
                                        <p:attrNameLst>
                                          <p:attrName>style.visibility</p:attrName>
                                        </p:attrNameLst>
                                      </p:cBhvr>
                                      <p:to>
                                        <p:strVal val="visible"/>
                                      </p:to>
                                    </p:set>
                                    <p:animEffect transition="in" filter="slide(fromBottom)">
                                      <p:cBhvr>
                                        <p:cTn id="12" dur="500"/>
                                        <p:tgtEl>
                                          <p:spTgt spid="2078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207885"/>
                                        </p:tgtEl>
                                        <p:attrNameLst>
                                          <p:attrName>style.visibility</p:attrName>
                                        </p:attrNameLst>
                                      </p:cBhvr>
                                      <p:to>
                                        <p:strVal val="visible"/>
                                      </p:to>
                                    </p:set>
                                    <p:animEffect transition="in" filter="slide(fromBottom)">
                                      <p:cBhvr>
                                        <p:cTn id="17" dur="500"/>
                                        <p:tgtEl>
                                          <p:spTgt spid="20788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207882"/>
                                        </p:tgtEl>
                                        <p:attrNameLst>
                                          <p:attrName>style.visibility</p:attrName>
                                        </p:attrNameLst>
                                      </p:cBhvr>
                                      <p:to>
                                        <p:strVal val="visible"/>
                                      </p:to>
                                    </p:set>
                                    <p:animEffect transition="in" filter="slide(fromBottom)">
                                      <p:cBhvr>
                                        <p:cTn id="22" dur="500"/>
                                        <p:tgtEl>
                                          <p:spTgt spid="20788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207884"/>
                                        </p:tgtEl>
                                        <p:attrNameLst>
                                          <p:attrName>style.visibility</p:attrName>
                                        </p:attrNameLst>
                                      </p:cBhvr>
                                      <p:to>
                                        <p:strVal val="visible"/>
                                      </p:to>
                                    </p:set>
                                    <p:animEffect transition="in" filter="slide(fromBottom)">
                                      <p:cBhvr>
                                        <p:cTn id="27" dur="500"/>
                                        <p:tgtEl>
                                          <p:spTgt spid="20788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nodeType="clickEffect">
                                  <p:stCondLst>
                                    <p:cond delay="0"/>
                                  </p:stCondLst>
                                  <p:childTnLst>
                                    <p:set>
                                      <p:cBhvr>
                                        <p:cTn id="31" dur="1" fill="hold">
                                          <p:stCondLst>
                                            <p:cond delay="0"/>
                                          </p:stCondLst>
                                        </p:cTn>
                                        <p:tgtEl>
                                          <p:spTgt spid="207883"/>
                                        </p:tgtEl>
                                        <p:attrNameLst>
                                          <p:attrName>style.visibility</p:attrName>
                                        </p:attrNameLst>
                                      </p:cBhvr>
                                      <p:to>
                                        <p:strVal val="visible"/>
                                      </p:to>
                                    </p:set>
                                    <p:animEffect transition="in" filter="slide(fromBottom)">
                                      <p:cBhvr>
                                        <p:cTn id="32" dur="500"/>
                                        <p:tgtEl>
                                          <p:spTgt spid="207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build="p"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10948" name="Object 4"/>
          <p:cNvGraphicFramePr>
            <a:graphicFrameLocks noGrp="1" noChangeAspect="1"/>
          </p:cNvGraphicFramePr>
          <p:nvPr>
            <p:ph sz="half" idx="1"/>
          </p:nvPr>
        </p:nvGraphicFramePr>
        <p:xfrm>
          <a:off x="1331913" y="838200"/>
          <a:ext cx="3240087" cy="769938"/>
        </p:xfrm>
        <a:graphic>
          <a:graphicData uri="http://schemas.openxmlformats.org/presentationml/2006/ole">
            <mc:AlternateContent xmlns:mc="http://schemas.openxmlformats.org/markup-compatibility/2006">
              <mc:Choice xmlns:v="urn:schemas-microsoft-com:vml" Requires="v">
                <p:oleObj spid="_x0000_s345270" name="公式" r:id="rId4" imgW="1016000" imgH="241300" progId="Equation.3">
                  <p:embed/>
                </p:oleObj>
              </mc:Choice>
              <mc:Fallback>
                <p:oleObj name="公式" r:id="rId4" imgW="1016000" imgH="241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913" y="838200"/>
                        <a:ext cx="324008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0951" name="Object 7"/>
          <p:cNvGraphicFramePr>
            <a:graphicFrameLocks noGrp="1" noChangeAspect="1"/>
          </p:cNvGraphicFramePr>
          <p:nvPr>
            <p:ph sz="quarter" idx="2"/>
          </p:nvPr>
        </p:nvGraphicFramePr>
        <p:xfrm>
          <a:off x="5076825" y="333375"/>
          <a:ext cx="2600325" cy="2314575"/>
        </p:xfrm>
        <a:graphic>
          <a:graphicData uri="http://schemas.openxmlformats.org/presentationml/2006/ole">
            <mc:AlternateContent xmlns:mc="http://schemas.openxmlformats.org/markup-compatibility/2006">
              <mc:Choice xmlns:v="urn:schemas-microsoft-com:vml" Requires="v">
                <p:oleObj spid="_x0000_s345271" name="公式" r:id="rId6" imgW="1269449" imgH="1129810" progId="Equation.3">
                  <p:embed/>
                </p:oleObj>
              </mc:Choice>
              <mc:Fallback>
                <p:oleObj name="公式" r:id="rId6" imgW="1269449" imgH="112981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6825" y="333375"/>
                        <a:ext cx="2600325"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0954" name="Object 10"/>
          <p:cNvGraphicFramePr>
            <a:graphicFrameLocks noGrp="1" noChangeAspect="1"/>
          </p:cNvGraphicFramePr>
          <p:nvPr>
            <p:ph sz="quarter" idx="3"/>
          </p:nvPr>
        </p:nvGraphicFramePr>
        <p:xfrm>
          <a:off x="1524000" y="2930525"/>
          <a:ext cx="7620000" cy="1096963"/>
        </p:xfrm>
        <a:graphic>
          <a:graphicData uri="http://schemas.openxmlformats.org/presentationml/2006/ole">
            <mc:AlternateContent xmlns:mc="http://schemas.openxmlformats.org/markup-compatibility/2006">
              <mc:Choice xmlns:v="urn:schemas-microsoft-com:vml" Requires="v">
                <p:oleObj spid="_x0000_s345272" name="Equation" r:id="rId8" imgW="2997200" imgH="431800" progId="Equation.DSMT4">
                  <p:embed/>
                </p:oleObj>
              </mc:Choice>
              <mc:Fallback>
                <p:oleObj name="Equation" r:id="rId8" imgW="2997200" imgH="4318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2930525"/>
                        <a:ext cx="76200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0957" name="Object 13"/>
          <p:cNvGraphicFramePr>
            <a:graphicFrameLocks noChangeAspect="1"/>
          </p:cNvGraphicFramePr>
          <p:nvPr/>
        </p:nvGraphicFramePr>
        <p:xfrm>
          <a:off x="1746250" y="4114800"/>
          <a:ext cx="6502400" cy="1085850"/>
        </p:xfrm>
        <a:graphic>
          <a:graphicData uri="http://schemas.openxmlformats.org/presentationml/2006/ole">
            <mc:AlternateContent xmlns:mc="http://schemas.openxmlformats.org/markup-compatibility/2006">
              <mc:Choice xmlns:v="urn:schemas-microsoft-com:vml" Requires="v">
                <p:oleObj spid="_x0000_s345273" name="Equation" r:id="rId10" imgW="2590800" imgH="431800" progId="Equation.DSMT4">
                  <p:embed/>
                </p:oleObj>
              </mc:Choice>
              <mc:Fallback>
                <p:oleObj name="Equation" r:id="rId10" imgW="2590800" imgH="4318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46250" y="4114800"/>
                        <a:ext cx="65024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0958" name="Object 14"/>
          <p:cNvGraphicFramePr>
            <a:graphicFrameLocks noChangeAspect="1"/>
          </p:cNvGraphicFramePr>
          <p:nvPr/>
        </p:nvGraphicFramePr>
        <p:xfrm>
          <a:off x="2428875" y="5286375"/>
          <a:ext cx="4343400" cy="1181100"/>
        </p:xfrm>
        <a:graphic>
          <a:graphicData uri="http://schemas.openxmlformats.org/presentationml/2006/ole">
            <mc:AlternateContent xmlns:mc="http://schemas.openxmlformats.org/markup-compatibility/2006">
              <mc:Choice xmlns:v="urn:schemas-microsoft-com:vml" Requires="v">
                <p:oleObj spid="_x0000_s345274" name="Equation" r:id="rId12" imgW="1447172" imgH="393529" progId="Equation.DSMT4">
                  <p:embed/>
                </p:oleObj>
              </mc:Choice>
              <mc:Fallback>
                <p:oleObj name="Equation" r:id="rId12" imgW="1447172" imgH="393529"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28875" y="5286375"/>
                        <a:ext cx="43434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429350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10948"/>
                                        </p:tgtEl>
                                        <p:attrNameLst>
                                          <p:attrName>style.visibility</p:attrName>
                                        </p:attrNameLst>
                                      </p:cBhvr>
                                      <p:to>
                                        <p:strVal val="visible"/>
                                      </p:to>
                                    </p:set>
                                    <p:animEffect transition="in" filter="slide(fromBottom)">
                                      <p:cBhvr>
                                        <p:cTn id="7" dur="500"/>
                                        <p:tgtEl>
                                          <p:spTgt spid="2109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210951"/>
                                        </p:tgtEl>
                                        <p:attrNameLst>
                                          <p:attrName>style.visibility</p:attrName>
                                        </p:attrNameLst>
                                      </p:cBhvr>
                                      <p:to>
                                        <p:strVal val="visible"/>
                                      </p:to>
                                    </p:set>
                                    <p:animEffect transition="in" filter="slide(fromBottom)">
                                      <p:cBhvr>
                                        <p:cTn id="12" dur="500"/>
                                        <p:tgtEl>
                                          <p:spTgt spid="2109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210954"/>
                                        </p:tgtEl>
                                        <p:attrNameLst>
                                          <p:attrName>style.visibility</p:attrName>
                                        </p:attrNameLst>
                                      </p:cBhvr>
                                      <p:to>
                                        <p:strVal val="visible"/>
                                      </p:to>
                                    </p:set>
                                    <p:animEffect transition="in" filter="slide(fromBottom)">
                                      <p:cBhvr>
                                        <p:cTn id="17" dur="500"/>
                                        <p:tgtEl>
                                          <p:spTgt spid="2109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210957"/>
                                        </p:tgtEl>
                                        <p:attrNameLst>
                                          <p:attrName>style.visibility</p:attrName>
                                        </p:attrNameLst>
                                      </p:cBhvr>
                                      <p:to>
                                        <p:strVal val="visible"/>
                                      </p:to>
                                    </p:set>
                                    <p:animEffect transition="in" filter="slide(fromBottom)">
                                      <p:cBhvr>
                                        <p:cTn id="22" dur="500"/>
                                        <p:tgtEl>
                                          <p:spTgt spid="21095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210958"/>
                                        </p:tgtEl>
                                        <p:attrNameLst>
                                          <p:attrName>style.visibility</p:attrName>
                                        </p:attrNameLst>
                                      </p:cBhvr>
                                      <p:to>
                                        <p:strVal val="visible"/>
                                      </p:to>
                                    </p:set>
                                    <p:animEffect transition="in" filter="slide(fromBottom)">
                                      <p:cBhvr>
                                        <p:cTn id="27" dur="500"/>
                                        <p:tgtEl>
                                          <p:spTgt spid="210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15044" name="Object 4"/>
          <p:cNvGraphicFramePr>
            <a:graphicFrameLocks noGrp="1" noChangeAspect="1"/>
          </p:cNvGraphicFramePr>
          <p:nvPr>
            <p:ph sz="half" idx="1"/>
          </p:nvPr>
        </p:nvGraphicFramePr>
        <p:xfrm>
          <a:off x="3348038" y="333375"/>
          <a:ext cx="3168650" cy="1004888"/>
        </p:xfrm>
        <a:graphic>
          <a:graphicData uri="http://schemas.openxmlformats.org/presentationml/2006/ole">
            <mc:AlternateContent xmlns:mc="http://schemas.openxmlformats.org/markup-compatibility/2006">
              <mc:Choice xmlns:v="urn:schemas-microsoft-com:vml" Requires="v">
                <p:oleObj spid="_x0000_s346262" name="Equation" r:id="rId4" imgW="1320227" imgH="418918" progId="Equation.DSMT4">
                  <p:embed/>
                </p:oleObj>
              </mc:Choice>
              <mc:Fallback>
                <p:oleObj name="Equation" r:id="rId4" imgW="1320227" imgH="418918"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8038" y="333375"/>
                        <a:ext cx="316865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047" name="Text Box 7"/>
          <p:cNvSpPr txBox="1">
            <a:spLocks noChangeArrowheads="1"/>
          </p:cNvSpPr>
          <p:nvPr/>
        </p:nvSpPr>
        <p:spPr bwMode="auto">
          <a:xfrm>
            <a:off x="1619250" y="1052513"/>
            <a:ext cx="1008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b="1"/>
              <a:t>同理</a:t>
            </a:r>
          </a:p>
        </p:txBody>
      </p:sp>
      <p:sp>
        <p:nvSpPr>
          <p:cNvPr id="215048" name="Text Box 8"/>
          <p:cNvSpPr txBox="1">
            <a:spLocks noChangeArrowheads="1"/>
          </p:cNvSpPr>
          <p:nvPr/>
        </p:nvSpPr>
        <p:spPr bwMode="auto">
          <a:xfrm>
            <a:off x="1116013" y="2781300"/>
            <a:ext cx="69278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800" b="1"/>
              <a:t>所以，作用在线性各向同性均匀介质中单位体积的力为：</a:t>
            </a:r>
          </a:p>
        </p:txBody>
      </p:sp>
      <p:graphicFrame>
        <p:nvGraphicFramePr>
          <p:cNvPr id="215049" name="Object 9"/>
          <p:cNvGraphicFramePr>
            <a:graphicFrameLocks noGrp="1" noChangeAspect="1"/>
          </p:cNvGraphicFramePr>
          <p:nvPr>
            <p:ph sz="half" idx="2"/>
          </p:nvPr>
        </p:nvGraphicFramePr>
        <p:xfrm>
          <a:off x="1979613" y="3789363"/>
          <a:ext cx="6096000" cy="982662"/>
        </p:xfrm>
        <a:graphic>
          <a:graphicData uri="http://schemas.openxmlformats.org/presentationml/2006/ole">
            <mc:AlternateContent xmlns:mc="http://schemas.openxmlformats.org/markup-compatibility/2006">
              <mc:Choice xmlns:v="urn:schemas-microsoft-com:vml" Requires="v">
                <p:oleObj spid="_x0000_s346263" name="Equation" r:id="rId6" imgW="2438400" imgH="393700" progId="Equation.DSMT4">
                  <p:embed/>
                </p:oleObj>
              </mc:Choice>
              <mc:Fallback>
                <p:oleObj name="Equation" r:id="rId6" imgW="2438400" imgH="3937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9613" y="3789363"/>
                        <a:ext cx="60960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052" name="Text Box 12"/>
          <p:cNvSpPr txBox="1">
            <a:spLocks noChangeArrowheads="1"/>
          </p:cNvSpPr>
          <p:nvPr/>
        </p:nvSpPr>
        <p:spPr bwMode="auto">
          <a:xfrm>
            <a:off x="1484313" y="5943600"/>
            <a:ext cx="6248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b="1" i="1">
                <a:cs typeface="Times New Roman" panose="02020603050405020304" pitchFamily="18" charset="0"/>
              </a:rPr>
              <a:t>w</a:t>
            </a:r>
            <a:r>
              <a:rPr lang="zh-CN" altLang="en-US" b="1"/>
              <a:t>是介质存在时电场的能量密度。</a:t>
            </a:r>
          </a:p>
        </p:txBody>
      </p:sp>
      <p:graphicFrame>
        <p:nvGraphicFramePr>
          <p:cNvPr id="215053" name="Object 13"/>
          <p:cNvGraphicFramePr>
            <a:graphicFrameLocks noChangeAspect="1"/>
          </p:cNvGraphicFramePr>
          <p:nvPr/>
        </p:nvGraphicFramePr>
        <p:xfrm>
          <a:off x="3348038" y="1484313"/>
          <a:ext cx="3200400" cy="990600"/>
        </p:xfrm>
        <a:graphic>
          <a:graphicData uri="http://schemas.openxmlformats.org/presentationml/2006/ole">
            <mc:AlternateContent xmlns:mc="http://schemas.openxmlformats.org/markup-compatibility/2006">
              <mc:Choice xmlns:v="urn:schemas-microsoft-com:vml" Requires="v">
                <p:oleObj spid="_x0000_s346264" name="Equation" r:id="rId8" imgW="1269449" imgH="393529" progId="Equation.DSMT4">
                  <p:embed/>
                </p:oleObj>
              </mc:Choice>
              <mc:Fallback>
                <p:oleObj name="Equation" r:id="rId8" imgW="1269449" imgH="393529"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48038" y="1484313"/>
                        <a:ext cx="3200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054" name="Object 14"/>
          <p:cNvGraphicFramePr>
            <a:graphicFrameLocks noChangeAspect="1"/>
          </p:cNvGraphicFramePr>
          <p:nvPr/>
        </p:nvGraphicFramePr>
        <p:xfrm>
          <a:off x="1979613" y="4868863"/>
          <a:ext cx="5715000" cy="1016000"/>
        </p:xfrm>
        <a:graphic>
          <a:graphicData uri="http://schemas.openxmlformats.org/presentationml/2006/ole">
            <mc:AlternateContent xmlns:mc="http://schemas.openxmlformats.org/markup-compatibility/2006">
              <mc:Choice xmlns:v="urn:schemas-microsoft-com:vml" Requires="v">
                <p:oleObj spid="_x0000_s346265" name="公式" r:id="rId10" imgW="2425700" imgH="431800" progId="Equation.3">
                  <p:embed/>
                </p:oleObj>
              </mc:Choice>
              <mc:Fallback>
                <p:oleObj name="公式" r:id="rId10" imgW="2425700" imgH="4318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79613" y="4868863"/>
                        <a:ext cx="5715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449139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15047"/>
                                        </p:tgtEl>
                                        <p:attrNameLst>
                                          <p:attrName>style.visibility</p:attrName>
                                        </p:attrNameLst>
                                      </p:cBhvr>
                                      <p:to>
                                        <p:strVal val="visible"/>
                                      </p:to>
                                    </p:set>
                                    <p:animEffect transition="in" filter="slide(fromBottom)">
                                      <p:cBhvr>
                                        <p:cTn id="7" dur="500"/>
                                        <p:tgtEl>
                                          <p:spTgt spid="2150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215044"/>
                                        </p:tgtEl>
                                        <p:attrNameLst>
                                          <p:attrName>style.visibility</p:attrName>
                                        </p:attrNameLst>
                                      </p:cBhvr>
                                      <p:to>
                                        <p:strVal val="visible"/>
                                      </p:to>
                                    </p:set>
                                    <p:animEffect transition="in" filter="slide(fromBottom)">
                                      <p:cBhvr>
                                        <p:cTn id="12" dur="500"/>
                                        <p:tgtEl>
                                          <p:spTgt spid="2150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215053"/>
                                        </p:tgtEl>
                                        <p:attrNameLst>
                                          <p:attrName>style.visibility</p:attrName>
                                        </p:attrNameLst>
                                      </p:cBhvr>
                                      <p:to>
                                        <p:strVal val="visible"/>
                                      </p:to>
                                    </p:set>
                                    <p:animEffect transition="in" filter="slide(fromBottom)">
                                      <p:cBhvr>
                                        <p:cTn id="17" dur="500"/>
                                        <p:tgtEl>
                                          <p:spTgt spid="21505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15048"/>
                                        </p:tgtEl>
                                        <p:attrNameLst>
                                          <p:attrName>style.visibility</p:attrName>
                                        </p:attrNameLst>
                                      </p:cBhvr>
                                      <p:to>
                                        <p:strVal val="visible"/>
                                      </p:to>
                                    </p:set>
                                    <p:animEffect transition="in" filter="slide(fromBottom)">
                                      <p:cBhvr>
                                        <p:cTn id="22" dur="500"/>
                                        <p:tgtEl>
                                          <p:spTgt spid="21504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215049"/>
                                        </p:tgtEl>
                                        <p:attrNameLst>
                                          <p:attrName>style.visibility</p:attrName>
                                        </p:attrNameLst>
                                      </p:cBhvr>
                                      <p:to>
                                        <p:strVal val="visible"/>
                                      </p:to>
                                    </p:set>
                                    <p:animEffect transition="in" filter="slide(fromBottom)">
                                      <p:cBhvr>
                                        <p:cTn id="27" dur="500"/>
                                        <p:tgtEl>
                                          <p:spTgt spid="21504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nodeType="clickEffect">
                                  <p:stCondLst>
                                    <p:cond delay="0"/>
                                  </p:stCondLst>
                                  <p:childTnLst>
                                    <p:set>
                                      <p:cBhvr>
                                        <p:cTn id="31" dur="1" fill="hold">
                                          <p:stCondLst>
                                            <p:cond delay="0"/>
                                          </p:stCondLst>
                                        </p:cTn>
                                        <p:tgtEl>
                                          <p:spTgt spid="215054"/>
                                        </p:tgtEl>
                                        <p:attrNameLst>
                                          <p:attrName>style.visibility</p:attrName>
                                        </p:attrNameLst>
                                      </p:cBhvr>
                                      <p:to>
                                        <p:strVal val="visible"/>
                                      </p:to>
                                    </p:set>
                                    <p:animEffect transition="in" filter="slide(fromBottom)">
                                      <p:cBhvr>
                                        <p:cTn id="32" dur="500"/>
                                        <p:tgtEl>
                                          <p:spTgt spid="21505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215052"/>
                                        </p:tgtEl>
                                        <p:attrNameLst>
                                          <p:attrName>style.visibility</p:attrName>
                                        </p:attrNameLst>
                                      </p:cBhvr>
                                      <p:to>
                                        <p:strVal val="visible"/>
                                      </p:to>
                                    </p:set>
                                    <p:animEffect transition="in" filter="slide(fromBottom)">
                                      <p:cBhvr>
                                        <p:cTn id="37" dur="500"/>
                                        <p:tgtEl>
                                          <p:spTgt spid="215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7" grpId="0" autoUpdateAnimBg="0"/>
      <p:bldP spid="215048" grpId="0" autoUpdateAnimBg="0"/>
      <p:bldP spid="215052" grpId="0"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547813" y="4292600"/>
            <a:ext cx="5616575" cy="1800225"/>
          </a:xfrm>
          <a:prstGeom prst="rect">
            <a:avLst/>
          </a:prstGeom>
          <a:pattFill prst="wave">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30403" name="内容占位符 2"/>
          <p:cNvSpPr>
            <a:spLocks noGrp="1"/>
          </p:cNvSpPr>
          <p:nvPr>
            <p:ph idx="1"/>
          </p:nvPr>
        </p:nvSpPr>
        <p:spPr>
          <a:xfrm>
            <a:off x="684213" y="477838"/>
            <a:ext cx="7772400" cy="2087562"/>
          </a:xfrm>
        </p:spPr>
        <p:txBody>
          <a:bodyPr/>
          <a:lstStyle/>
          <a:p>
            <a:pPr marL="0" indent="0">
              <a:buFontTx/>
              <a:buNone/>
            </a:pPr>
            <a:r>
              <a:rPr lang="en-US" altLang="zh-CN" sz="2800" b="1" dirty="0" smtClean="0">
                <a:solidFill>
                  <a:srgbClr val="0070C0"/>
                </a:solidFill>
              </a:rPr>
              <a:t>【</a:t>
            </a:r>
            <a:r>
              <a:rPr lang="zh-CN" altLang="en-US" sz="2800" b="1" dirty="0" smtClean="0">
                <a:solidFill>
                  <a:srgbClr val="0070C0"/>
                </a:solidFill>
              </a:rPr>
              <a:t>例</a:t>
            </a:r>
            <a:r>
              <a:rPr lang="en-US" altLang="zh-CN" sz="2800" b="1" dirty="0" smtClean="0">
                <a:solidFill>
                  <a:srgbClr val="0070C0"/>
                </a:solidFill>
              </a:rPr>
              <a:t>】</a:t>
            </a:r>
            <a:r>
              <a:rPr lang="zh-CN" altLang="en-US" sz="2800" b="1" dirty="0" smtClean="0"/>
              <a:t>水平放置的平行板电容器，一块极板在液面上方，另一块极板在液面下方。液体相对介电常数为</a:t>
            </a:r>
            <a:r>
              <a:rPr lang="en-US" altLang="zh-CN" sz="2800" b="1" i="1" dirty="0" err="1" smtClean="0">
                <a:latin typeface="Symbol" panose="05050102010706020507" pitchFamily="18" charset="2"/>
              </a:rPr>
              <a:t>e</a:t>
            </a:r>
            <a:r>
              <a:rPr lang="en-US" altLang="zh-CN" sz="2800" b="1" i="1" baseline="-25000" dirty="0" err="1" smtClean="0"/>
              <a:t>r</a:t>
            </a:r>
            <a:r>
              <a:rPr lang="zh-CN" altLang="en-US" sz="2800" b="1" dirty="0" smtClean="0"/>
              <a:t>，密度为</a:t>
            </a:r>
            <a:r>
              <a:rPr lang="en-US" altLang="zh-CN" sz="2800" b="1" i="1" dirty="0" smtClean="0">
                <a:latin typeface="Symbol" panose="05050102010706020507" pitchFamily="18" charset="2"/>
              </a:rPr>
              <a:t>r</a:t>
            </a:r>
            <a:r>
              <a:rPr lang="en-US" altLang="zh-CN" sz="2800" b="1" dirty="0" smtClean="0"/>
              <a:t>, </a:t>
            </a:r>
            <a:r>
              <a:rPr lang="zh-CN" altLang="en-US" sz="2800" b="1" dirty="0" smtClean="0"/>
              <a:t>传给电容器极板电荷面密度</a:t>
            </a:r>
            <a:r>
              <a:rPr lang="en-US" altLang="zh-CN" sz="2800" b="1" dirty="0" smtClean="0">
                <a:latin typeface="Symbol" panose="05050102010706020507" pitchFamily="18" charset="2"/>
              </a:rPr>
              <a:t>s</a:t>
            </a:r>
            <a:r>
              <a:rPr lang="en-US" altLang="zh-CN" sz="2800" b="1" baseline="-25000" dirty="0" smtClean="0">
                <a:latin typeface="Symbol" panose="05050102010706020507" pitchFamily="18" charset="2"/>
              </a:rPr>
              <a:t>0</a:t>
            </a:r>
            <a:r>
              <a:rPr lang="zh-CN" altLang="en-US" sz="2800" b="1" dirty="0" smtClean="0"/>
              <a:t>后，电容器内液面升高为多少？</a:t>
            </a:r>
          </a:p>
        </p:txBody>
      </p:sp>
      <p:sp>
        <p:nvSpPr>
          <p:cNvPr id="4" name="矩形 3"/>
          <p:cNvSpPr/>
          <p:nvPr/>
        </p:nvSpPr>
        <p:spPr>
          <a:xfrm>
            <a:off x="2843808" y="3429000"/>
            <a:ext cx="3168352" cy="216024"/>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p:nvSpPr>
        <p:spPr>
          <a:xfrm>
            <a:off x="2843808" y="4941168"/>
            <a:ext cx="3168352" cy="216024"/>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8" name="直接连接符 7"/>
          <p:cNvCxnSpPr/>
          <p:nvPr/>
        </p:nvCxnSpPr>
        <p:spPr>
          <a:xfrm flipV="1">
            <a:off x="4427538" y="2852738"/>
            <a:ext cx="0" cy="576262"/>
          </a:xfrm>
          <a:prstGeom prst="line">
            <a:avLst/>
          </a:prstGeom>
          <a:ln w="730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4356100" y="5157788"/>
            <a:ext cx="0" cy="574675"/>
          </a:xfrm>
          <a:prstGeom prst="line">
            <a:avLst/>
          </a:prstGeom>
          <a:ln w="730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8816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p:cNvGraphicFramePr>
            <a:graphicFrameLocks noChangeAspect="1"/>
          </p:cNvGraphicFramePr>
          <p:nvPr>
            <p:extLst>
              <p:ext uri="{D42A27DB-BD31-4B8C-83A1-F6EECF244321}">
                <p14:modId xmlns:p14="http://schemas.microsoft.com/office/powerpoint/2010/main" val="3869452189"/>
              </p:ext>
            </p:extLst>
          </p:nvPr>
        </p:nvGraphicFramePr>
        <p:xfrm>
          <a:off x="4499992" y="617091"/>
          <a:ext cx="1615679" cy="1108799"/>
        </p:xfrm>
        <a:graphic>
          <a:graphicData uri="http://schemas.openxmlformats.org/presentationml/2006/ole">
            <mc:AlternateContent xmlns:mc="http://schemas.openxmlformats.org/markup-compatibility/2006">
              <mc:Choice xmlns:v="urn:schemas-microsoft-com:vml" Requires="v">
                <p:oleObj spid="_x0000_s347326" name="公式" r:id="rId3" imgW="647640" imgH="444240" progId="Equation.3">
                  <p:embed/>
                </p:oleObj>
              </mc:Choice>
              <mc:Fallback>
                <p:oleObj name="公式" r:id="rId3" imgW="647640" imgH="444240" progId="Equation.3">
                  <p:embed/>
                  <p:pic>
                    <p:nvPicPr>
                      <p:cNvPr id="0" name=""/>
                      <p:cNvPicPr/>
                      <p:nvPr/>
                    </p:nvPicPr>
                    <p:blipFill>
                      <a:blip r:embed="rId4"/>
                      <a:stretch>
                        <a:fillRect/>
                      </a:stretch>
                    </p:blipFill>
                    <p:spPr>
                      <a:xfrm>
                        <a:off x="4499992" y="617091"/>
                        <a:ext cx="1615679" cy="1108799"/>
                      </a:xfrm>
                      <a:prstGeom prst="rect">
                        <a:avLst/>
                      </a:prstGeom>
                    </p:spPr>
                  </p:pic>
                </p:oleObj>
              </mc:Fallback>
            </mc:AlternateContent>
          </a:graphicData>
        </a:graphic>
      </p:graphicFrame>
      <p:sp>
        <p:nvSpPr>
          <p:cNvPr id="5" name="文本框 4"/>
          <p:cNvSpPr txBox="1"/>
          <p:nvPr/>
        </p:nvSpPr>
        <p:spPr>
          <a:xfrm>
            <a:off x="1559656" y="964523"/>
            <a:ext cx="2952328" cy="523220"/>
          </a:xfrm>
          <a:prstGeom prst="rect">
            <a:avLst/>
          </a:prstGeom>
          <a:noFill/>
        </p:spPr>
        <p:txBody>
          <a:bodyPr wrap="square" rtlCol="0">
            <a:spAutoFit/>
          </a:bodyPr>
          <a:lstStyle/>
          <a:p>
            <a:r>
              <a:rPr lang="zh-CN" altLang="en-US" sz="2800" b="1" dirty="0" smtClean="0"/>
              <a:t>介质内的电场为</a:t>
            </a:r>
            <a:endParaRPr lang="zh-CN" altLang="en-US" sz="2800" b="1" dirty="0"/>
          </a:p>
        </p:txBody>
      </p:sp>
      <p:sp>
        <p:nvSpPr>
          <p:cNvPr id="7" name="文本框 6"/>
          <p:cNvSpPr txBox="1"/>
          <p:nvPr/>
        </p:nvSpPr>
        <p:spPr>
          <a:xfrm>
            <a:off x="1547664" y="1976790"/>
            <a:ext cx="3672408" cy="523220"/>
          </a:xfrm>
          <a:prstGeom prst="rect">
            <a:avLst/>
          </a:prstGeom>
          <a:noFill/>
        </p:spPr>
        <p:txBody>
          <a:bodyPr wrap="square" rtlCol="0">
            <a:spAutoFit/>
          </a:bodyPr>
          <a:lstStyle/>
          <a:p>
            <a:r>
              <a:rPr lang="zh-CN" altLang="en-US" sz="2800" b="1" dirty="0" smtClean="0"/>
              <a:t>介质内的能量密度为</a:t>
            </a:r>
            <a:endParaRPr lang="zh-CN" altLang="en-US" sz="2800" b="1" dirty="0"/>
          </a:p>
        </p:txBody>
      </p:sp>
      <p:graphicFrame>
        <p:nvGraphicFramePr>
          <p:cNvPr id="8" name="对象 7"/>
          <p:cNvGraphicFramePr>
            <a:graphicFrameLocks noChangeAspect="1"/>
          </p:cNvGraphicFramePr>
          <p:nvPr>
            <p:extLst>
              <p:ext uri="{D42A27DB-BD31-4B8C-83A1-F6EECF244321}">
                <p14:modId xmlns:p14="http://schemas.microsoft.com/office/powerpoint/2010/main" val="3969997485"/>
              </p:ext>
            </p:extLst>
          </p:nvPr>
        </p:nvGraphicFramePr>
        <p:xfrm>
          <a:off x="5220072" y="1772816"/>
          <a:ext cx="3233222" cy="931168"/>
        </p:xfrm>
        <a:graphic>
          <a:graphicData uri="http://schemas.openxmlformats.org/presentationml/2006/ole">
            <mc:AlternateContent xmlns:mc="http://schemas.openxmlformats.org/markup-compatibility/2006">
              <mc:Choice xmlns:v="urn:schemas-microsoft-com:vml" Requires="v">
                <p:oleObj spid="_x0000_s347327" name="公式" r:id="rId5" imgW="1587240" imgH="457200" progId="Equation.3">
                  <p:embed/>
                </p:oleObj>
              </mc:Choice>
              <mc:Fallback>
                <p:oleObj name="公式" r:id="rId5" imgW="1587240" imgH="457200" progId="Equation.3">
                  <p:embed/>
                  <p:pic>
                    <p:nvPicPr>
                      <p:cNvPr id="0" name=""/>
                      <p:cNvPicPr/>
                      <p:nvPr/>
                    </p:nvPicPr>
                    <p:blipFill>
                      <a:blip r:embed="rId6"/>
                      <a:stretch>
                        <a:fillRect/>
                      </a:stretch>
                    </p:blipFill>
                    <p:spPr>
                      <a:xfrm>
                        <a:off x="5220072" y="1772816"/>
                        <a:ext cx="3233222" cy="931168"/>
                      </a:xfrm>
                      <a:prstGeom prst="rect">
                        <a:avLst/>
                      </a:prstGeom>
                    </p:spPr>
                  </p:pic>
                </p:oleObj>
              </mc:Fallback>
            </mc:AlternateContent>
          </a:graphicData>
        </a:graphic>
      </p:graphicFrame>
      <p:sp>
        <p:nvSpPr>
          <p:cNvPr id="9" name="文本框 8"/>
          <p:cNvSpPr txBox="1"/>
          <p:nvPr/>
        </p:nvSpPr>
        <p:spPr>
          <a:xfrm>
            <a:off x="1566190" y="2805426"/>
            <a:ext cx="5022033" cy="523220"/>
          </a:xfrm>
          <a:prstGeom prst="rect">
            <a:avLst/>
          </a:prstGeom>
          <a:noFill/>
        </p:spPr>
        <p:txBody>
          <a:bodyPr wrap="square" rtlCol="0">
            <a:spAutoFit/>
          </a:bodyPr>
          <a:lstStyle/>
          <a:p>
            <a:r>
              <a:rPr lang="zh-CN" altLang="en-US" sz="2800" b="1" dirty="0" smtClean="0"/>
              <a:t>介质单位体积内的作用力为</a:t>
            </a:r>
            <a:endParaRPr lang="zh-CN" altLang="en-US" sz="2800" b="1" dirty="0"/>
          </a:p>
        </p:txBody>
      </p:sp>
      <p:graphicFrame>
        <p:nvGraphicFramePr>
          <p:cNvPr id="13" name="对象 12"/>
          <p:cNvGraphicFramePr>
            <a:graphicFrameLocks noChangeAspect="1"/>
          </p:cNvGraphicFramePr>
          <p:nvPr>
            <p:extLst>
              <p:ext uri="{D42A27DB-BD31-4B8C-83A1-F6EECF244321}">
                <p14:modId xmlns:p14="http://schemas.microsoft.com/office/powerpoint/2010/main" val="3529563921"/>
              </p:ext>
            </p:extLst>
          </p:nvPr>
        </p:nvGraphicFramePr>
        <p:xfrm>
          <a:off x="4364484" y="3181891"/>
          <a:ext cx="127000" cy="215900"/>
        </p:xfrm>
        <a:graphic>
          <a:graphicData uri="http://schemas.openxmlformats.org/presentationml/2006/ole">
            <mc:AlternateContent xmlns:mc="http://schemas.openxmlformats.org/markup-compatibility/2006">
              <mc:Choice xmlns:v="urn:schemas-microsoft-com:vml" Requires="v">
                <p:oleObj spid="_x0000_s347328" name="公式" r:id="rId7" imgW="126720" imgH="215640" progId="Equation.3">
                  <p:embed/>
                </p:oleObj>
              </mc:Choice>
              <mc:Fallback>
                <p:oleObj name="公式" r:id="rId7" imgW="126720" imgH="215640" progId="Equation.3">
                  <p:embed/>
                  <p:pic>
                    <p:nvPicPr>
                      <p:cNvPr id="0" name=""/>
                      <p:cNvPicPr/>
                      <p:nvPr/>
                    </p:nvPicPr>
                    <p:blipFill>
                      <a:blip r:embed="rId8"/>
                      <a:stretch>
                        <a:fillRect/>
                      </a:stretch>
                    </p:blipFill>
                    <p:spPr>
                      <a:xfrm>
                        <a:off x="4364484" y="3181891"/>
                        <a:ext cx="127000" cy="215900"/>
                      </a:xfrm>
                      <a:prstGeom prst="rect">
                        <a:avLst/>
                      </a:prstGeom>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4281015060"/>
              </p:ext>
            </p:extLst>
          </p:nvPr>
        </p:nvGraphicFramePr>
        <p:xfrm>
          <a:off x="3383868" y="3397791"/>
          <a:ext cx="2637279" cy="1014338"/>
        </p:xfrm>
        <a:graphic>
          <a:graphicData uri="http://schemas.openxmlformats.org/presentationml/2006/ole">
            <mc:AlternateContent xmlns:mc="http://schemas.openxmlformats.org/markup-compatibility/2006">
              <mc:Choice xmlns:v="urn:schemas-microsoft-com:vml" Requires="v">
                <p:oleObj spid="_x0000_s347329" name="公式" r:id="rId9" imgW="1155600" imgH="444240" progId="Equation.3">
                  <p:embed/>
                </p:oleObj>
              </mc:Choice>
              <mc:Fallback>
                <p:oleObj name="公式" r:id="rId9" imgW="1155600" imgH="444240" progId="Equation.3">
                  <p:embed/>
                  <p:pic>
                    <p:nvPicPr>
                      <p:cNvPr id="0" name=""/>
                      <p:cNvPicPr/>
                      <p:nvPr/>
                    </p:nvPicPr>
                    <p:blipFill>
                      <a:blip r:embed="rId10"/>
                      <a:stretch>
                        <a:fillRect/>
                      </a:stretch>
                    </p:blipFill>
                    <p:spPr>
                      <a:xfrm>
                        <a:off x="3383868" y="3397791"/>
                        <a:ext cx="2637279" cy="1014338"/>
                      </a:xfrm>
                      <a:prstGeom prst="rect">
                        <a:avLst/>
                      </a:prstGeom>
                    </p:spPr>
                  </p:pic>
                </p:oleObj>
              </mc:Fallback>
            </mc:AlternateContent>
          </a:graphicData>
        </a:graphic>
      </p:graphicFrame>
      <p:sp>
        <p:nvSpPr>
          <p:cNvPr id="15" name="文本框 14"/>
          <p:cNvSpPr txBox="1"/>
          <p:nvPr/>
        </p:nvSpPr>
        <p:spPr>
          <a:xfrm>
            <a:off x="1566190" y="4269948"/>
            <a:ext cx="5022033" cy="523220"/>
          </a:xfrm>
          <a:prstGeom prst="rect">
            <a:avLst/>
          </a:prstGeom>
          <a:noFill/>
        </p:spPr>
        <p:txBody>
          <a:bodyPr wrap="square" rtlCol="0">
            <a:spAutoFit/>
          </a:bodyPr>
          <a:lstStyle/>
          <a:p>
            <a:r>
              <a:rPr lang="zh-CN" altLang="en-US" sz="2800" b="1" dirty="0" smtClean="0"/>
              <a:t>介质的作用力为</a:t>
            </a:r>
            <a:endParaRPr lang="zh-CN" altLang="en-US" sz="2800" b="1" dirty="0"/>
          </a:p>
        </p:txBody>
      </p:sp>
      <p:graphicFrame>
        <p:nvGraphicFramePr>
          <p:cNvPr id="16" name="对象 15"/>
          <p:cNvGraphicFramePr>
            <a:graphicFrameLocks noChangeAspect="1"/>
          </p:cNvGraphicFramePr>
          <p:nvPr>
            <p:extLst>
              <p:ext uri="{D42A27DB-BD31-4B8C-83A1-F6EECF244321}">
                <p14:modId xmlns:p14="http://schemas.microsoft.com/office/powerpoint/2010/main" val="3888944881"/>
              </p:ext>
            </p:extLst>
          </p:nvPr>
        </p:nvGraphicFramePr>
        <p:xfrm>
          <a:off x="2181225" y="4960938"/>
          <a:ext cx="5565775" cy="1014412"/>
        </p:xfrm>
        <a:graphic>
          <a:graphicData uri="http://schemas.openxmlformats.org/presentationml/2006/ole">
            <mc:AlternateContent xmlns:mc="http://schemas.openxmlformats.org/markup-compatibility/2006">
              <mc:Choice xmlns:v="urn:schemas-microsoft-com:vml" Requires="v">
                <p:oleObj spid="_x0000_s347330" name="公式" r:id="rId11" imgW="2438280" imgH="444240" progId="Equation.3">
                  <p:embed/>
                </p:oleObj>
              </mc:Choice>
              <mc:Fallback>
                <p:oleObj name="公式" r:id="rId11" imgW="2438280" imgH="444240" progId="Equation.3">
                  <p:embed/>
                  <p:pic>
                    <p:nvPicPr>
                      <p:cNvPr id="0" name=""/>
                      <p:cNvPicPr/>
                      <p:nvPr/>
                    </p:nvPicPr>
                    <p:blipFill>
                      <a:blip r:embed="rId12"/>
                      <a:stretch>
                        <a:fillRect/>
                      </a:stretch>
                    </p:blipFill>
                    <p:spPr>
                      <a:xfrm>
                        <a:off x="2181225" y="4960938"/>
                        <a:ext cx="5565775" cy="1014412"/>
                      </a:xfrm>
                      <a:prstGeom prst="rect">
                        <a:avLst/>
                      </a:prstGeom>
                    </p:spPr>
                  </p:pic>
                </p:oleObj>
              </mc:Fallback>
            </mc:AlternateContent>
          </a:graphicData>
        </a:graphic>
      </p:graphicFrame>
      <p:sp>
        <p:nvSpPr>
          <p:cNvPr id="17" name="文本框 16"/>
          <p:cNvSpPr txBox="1"/>
          <p:nvPr/>
        </p:nvSpPr>
        <p:spPr>
          <a:xfrm>
            <a:off x="1619672" y="6309320"/>
            <a:ext cx="3816424" cy="523220"/>
          </a:xfrm>
          <a:prstGeom prst="rect">
            <a:avLst/>
          </a:prstGeom>
          <a:noFill/>
        </p:spPr>
        <p:txBody>
          <a:bodyPr wrap="square" rtlCol="0">
            <a:spAutoFit/>
          </a:bodyPr>
          <a:lstStyle/>
          <a:p>
            <a:r>
              <a:rPr lang="en-US" altLang="zh-CN" sz="2800" b="1" dirty="0" smtClean="0">
                <a:latin typeface="Symbol" panose="05050102010706020507" pitchFamily="18" charset="2"/>
              </a:rPr>
              <a:t>s</a:t>
            </a:r>
            <a:r>
              <a:rPr lang="zh-CN" altLang="en-US" sz="2800" b="1" dirty="0" smtClean="0"/>
              <a:t>为总电荷面密度</a:t>
            </a:r>
            <a:endParaRPr lang="zh-CN" altLang="en-US" sz="2800" b="1" dirty="0"/>
          </a:p>
        </p:txBody>
      </p:sp>
    </p:spTree>
    <p:extLst>
      <p:ext uri="{BB962C8B-B14F-4D97-AF65-F5344CB8AC3E}">
        <p14:creationId xmlns:p14="http://schemas.microsoft.com/office/powerpoint/2010/main" val="389608057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552" y="404665"/>
            <a:ext cx="8229600" cy="792088"/>
          </a:xfrm>
        </p:spPr>
        <p:txBody>
          <a:bodyPr/>
          <a:lstStyle/>
          <a:p>
            <a:pPr marL="0" indent="0">
              <a:buNone/>
            </a:pPr>
            <a:r>
              <a:rPr lang="zh-CN" altLang="en-US" sz="2800" b="1" dirty="0" smtClean="0">
                <a:latin typeface="+mn-ea"/>
              </a:rPr>
              <a:t>题目给的电荷面密度</a:t>
            </a:r>
            <a:r>
              <a:rPr lang="en-US" altLang="zh-CN" sz="2800" b="1" dirty="0" smtClean="0">
                <a:latin typeface="Symbol" panose="05050102010706020507" pitchFamily="18" charset="2"/>
              </a:rPr>
              <a:t>s</a:t>
            </a:r>
            <a:r>
              <a:rPr lang="en-US" altLang="zh-CN" sz="2800" b="1" baseline="-25000" dirty="0" smtClean="0">
                <a:latin typeface="Symbol" panose="05050102010706020507" pitchFamily="18" charset="2"/>
              </a:rPr>
              <a:t>0</a:t>
            </a:r>
            <a:r>
              <a:rPr lang="zh-CN" altLang="en-US" sz="2800" b="1" dirty="0" smtClean="0">
                <a:latin typeface="+mn-ea"/>
              </a:rPr>
              <a:t>为自由电荷面密度：</a:t>
            </a:r>
            <a:endParaRPr lang="zh-CN" altLang="en-US" sz="2800" b="1" dirty="0">
              <a:latin typeface="+mn-ea"/>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2227320546"/>
              </p:ext>
            </p:extLst>
          </p:nvPr>
        </p:nvGraphicFramePr>
        <p:xfrm>
          <a:off x="1259632" y="1196752"/>
          <a:ext cx="5976937" cy="1058862"/>
        </p:xfrm>
        <a:graphic>
          <a:graphicData uri="http://schemas.openxmlformats.org/presentationml/2006/ole">
            <mc:AlternateContent xmlns:mc="http://schemas.openxmlformats.org/markup-compatibility/2006">
              <mc:Choice xmlns:v="urn:schemas-microsoft-com:vml" Requires="v">
                <p:oleObj spid="_x0000_s348289" name="公式" r:id="rId3" imgW="2501640" imgH="444240" progId="Equation.3">
                  <p:embed/>
                </p:oleObj>
              </mc:Choice>
              <mc:Fallback>
                <p:oleObj name="公式" r:id="rId3" imgW="2501640" imgH="444240" progId="Equation.3">
                  <p:embed/>
                  <p:pic>
                    <p:nvPicPr>
                      <p:cNvPr id="0" name=""/>
                      <p:cNvPicPr>
                        <a:picLocks noChangeAspect="1" noChangeArrowheads="1"/>
                      </p:cNvPicPr>
                      <p:nvPr/>
                    </p:nvPicPr>
                    <p:blipFill>
                      <a:blip r:embed="rId4"/>
                      <a:srcRect/>
                      <a:stretch>
                        <a:fillRect/>
                      </a:stretch>
                    </p:blipFill>
                    <p:spPr bwMode="auto">
                      <a:xfrm>
                        <a:off x="1259632" y="1196752"/>
                        <a:ext cx="5976937"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45431841"/>
              </p:ext>
            </p:extLst>
          </p:nvPr>
        </p:nvGraphicFramePr>
        <p:xfrm>
          <a:off x="2987625" y="2492896"/>
          <a:ext cx="2520950" cy="1014413"/>
        </p:xfrm>
        <a:graphic>
          <a:graphicData uri="http://schemas.openxmlformats.org/presentationml/2006/ole">
            <mc:AlternateContent xmlns:mc="http://schemas.openxmlformats.org/markup-compatibility/2006">
              <mc:Choice xmlns:v="urn:schemas-microsoft-com:vml" Requires="v">
                <p:oleObj spid="_x0000_s348290" name="公式" r:id="rId5" imgW="1104840" imgH="444240" progId="Equation.3">
                  <p:embed/>
                </p:oleObj>
              </mc:Choice>
              <mc:Fallback>
                <p:oleObj name="公式" r:id="rId5" imgW="1104840" imgH="444240" progId="Equation.3">
                  <p:embed/>
                  <p:pic>
                    <p:nvPicPr>
                      <p:cNvPr id="0" name=""/>
                      <p:cNvPicPr/>
                      <p:nvPr/>
                    </p:nvPicPr>
                    <p:blipFill>
                      <a:blip r:embed="rId6"/>
                      <a:stretch>
                        <a:fillRect/>
                      </a:stretch>
                    </p:blipFill>
                    <p:spPr>
                      <a:xfrm>
                        <a:off x="2987625" y="2492896"/>
                        <a:ext cx="2520950" cy="1014413"/>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402695185"/>
              </p:ext>
            </p:extLst>
          </p:nvPr>
        </p:nvGraphicFramePr>
        <p:xfrm>
          <a:off x="2894013" y="3729038"/>
          <a:ext cx="3019425" cy="1157287"/>
        </p:xfrm>
        <a:graphic>
          <a:graphicData uri="http://schemas.openxmlformats.org/presentationml/2006/ole">
            <mc:AlternateContent xmlns:mc="http://schemas.openxmlformats.org/markup-compatibility/2006">
              <mc:Choice xmlns:v="urn:schemas-microsoft-com:vml" Requires="v">
                <p:oleObj spid="_x0000_s348291" name="公式" r:id="rId7" imgW="1193760" imgH="457200" progId="Equation.3">
                  <p:embed/>
                </p:oleObj>
              </mc:Choice>
              <mc:Fallback>
                <p:oleObj name="公式" r:id="rId7" imgW="1193760" imgH="457200" progId="Equation.3">
                  <p:embed/>
                  <p:pic>
                    <p:nvPicPr>
                      <p:cNvPr id="0" name=""/>
                      <p:cNvPicPr>
                        <a:picLocks noChangeAspect="1" noChangeArrowheads="1"/>
                      </p:cNvPicPr>
                      <p:nvPr/>
                    </p:nvPicPr>
                    <p:blipFill>
                      <a:blip r:embed="rId8"/>
                      <a:srcRect/>
                      <a:stretch>
                        <a:fillRect/>
                      </a:stretch>
                    </p:blipFill>
                    <p:spPr bwMode="auto">
                      <a:xfrm>
                        <a:off x="2894013" y="3729038"/>
                        <a:ext cx="3019425" cy="1157287"/>
                      </a:xfrm>
                      <a:prstGeom prst="rect">
                        <a:avLst/>
                      </a:prstGeom>
                      <a:noFill/>
                      <a:ln>
                        <a:noFill/>
                      </a:ln>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4250074586"/>
              </p:ext>
            </p:extLst>
          </p:nvPr>
        </p:nvGraphicFramePr>
        <p:xfrm>
          <a:off x="2722512" y="5221301"/>
          <a:ext cx="3051175" cy="1157288"/>
        </p:xfrm>
        <a:graphic>
          <a:graphicData uri="http://schemas.openxmlformats.org/presentationml/2006/ole">
            <mc:AlternateContent xmlns:mc="http://schemas.openxmlformats.org/markup-compatibility/2006">
              <mc:Choice xmlns:v="urn:schemas-microsoft-com:vml" Requires="v">
                <p:oleObj spid="_x0000_s348292" name="公式" r:id="rId9" imgW="1206360" imgH="457200" progId="Equation.3">
                  <p:embed/>
                </p:oleObj>
              </mc:Choice>
              <mc:Fallback>
                <p:oleObj name="公式" r:id="rId9" imgW="1206360" imgH="457200" progId="Equation.3">
                  <p:embed/>
                  <p:pic>
                    <p:nvPicPr>
                      <p:cNvPr id="0" name=""/>
                      <p:cNvPicPr>
                        <a:picLocks noChangeAspect="1" noChangeArrowheads="1"/>
                      </p:cNvPicPr>
                      <p:nvPr/>
                    </p:nvPicPr>
                    <p:blipFill>
                      <a:blip r:embed="rId10"/>
                      <a:srcRect/>
                      <a:stretch>
                        <a:fillRect/>
                      </a:stretch>
                    </p:blipFill>
                    <p:spPr bwMode="auto">
                      <a:xfrm>
                        <a:off x="2722512" y="5221301"/>
                        <a:ext cx="3051175" cy="1157288"/>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72493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7838" y="463550"/>
            <a:ext cx="7772400" cy="792163"/>
          </a:xfrm>
        </p:spPr>
        <p:txBody>
          <a:bodyPr/>
          <a:lstStyle/>
          <a:p>
            <a:pPr marL="0" indent="0">
              <a:buFontTx/>
              <a:buNone/>
            </a:pPr>
            <a:r>
              <a:rPr lang="en-US" altLang="zh-CN" sz="2800" b="1"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b="1"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解法</a:t>
            </a:r>
            <a:r>
              <a:rPr lang="en-US" altLang="zh-CN" sz="2800" b="1"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I】</a:t>
            </a:r>
            <a:r>
              <a:rPr lang="zh-CN" altLang="en-US" sz="2800" b="1" smtClean="0">
                <a:ea typeface="微软雅黑" panose="020B0503020204020204" pitchFamily="34" charset="-122"/>
                <a:cs typeface="Times New Roman" panose="02020603050405020304" pitchFamily="18" charset="0"/>
              </a:rPr>
              <a:t>介质表面的极化电荷面密度为</a:t>
            </a:r>
          </a:p>
        </p:txBody>
      </p:sp>
      <p:graphicFrame>
        <p:nvGraphicFramePr>
          <p:cNvPr id="4" name="对象 3"/>
          <p:cNvGraphicFramePr>
            <a:graphicFrameLocks noChangeAspect="1"/>
          </p:cNvGraphicFramePr>
          <p:nvPr>
            <p:extLst>
              <p:ext uri="{D42A27DB-BD31-4B8C-83A1-F6EECF244321}">
                <p14:modId xmlns:p14="http://schemas.microsoft.com/office/powerpoint/2010/main" val="3725722648"/>
              </p:ext>
            </p:extLst>
          </p:nvPr>
        </p:nvGraphicFramePr>
        <p:xfrm>
          <a:off x="3165475" y="1241425"/>
          <a:ext cx="2397125" cy="1062038"/>
        </p:xfrm>
        <a:graphic>
          <a:graphicData uri="http://schemas.openxmlformats.org/presentationml/2006/ole">
            <mc:AlternateContent xmlns:mc="http://schemas.openxmlformats.org/markup-compatibility/2006">
              <mc:Choice xmlns:v="urn:schemas-microsoft-com:vml" Requires="v">
                <p:oleObj spid="_x0000_s325899" name="公式" r:id="rId3" imgW="1002960" imgH="444240" progId="Equation.3">
                  <p:embed/>
                </p:oleObj>
              </mc:Choice>
              <mc:Fallback>
                <p:oleObj name="公式" r:id="rId3" imgW="1002960" imgH="444240" progId="Equation.3">
                  <p:embed/>
                  <p:pic>
                    <p:nvPicPr>
                      <p:cNvPr id="0" name=""/>
                      <p:cNvPicPr>
                        <a:picLocks noChangeAspect="1" noChangeArrowheads="1"/>
                      </p:cNvPicPr>
                      <p:nvPr/>
                    </p:nvPicPr>
                    <p:blipFill>
                      <a:blip r:embed="rId4"/>
                      <a:srcRect/>
                      <a:stretch>
                        <a:fillRect/>
                      </a:stretch>
                    </p:blipFill>
                    <p:spPr bwMode="auto">
                      <a:xfrm>
                        <a:off x="3165475" y="1241425"/>
                        <a:ext cx="2397125"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文本框 4"/>
          <p:cNvSpPr txBox="1">
            <a:spLocks noChangeArrowheads="1"/>
          </p:cNvSpPr>
          <p:nvPr/>
        </p:nvSpPr>
        <p:spPr bwMode="auto">
          <a:xfrm>
            <a:off x="666750" y="2349500"/>
            <a:ext cx="35290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latin typeface="Times New Roman" panose="02020603050405020304" pitchFamily="18" charset="0"/>
              </a:rPr>
              <a:t>介质表面的电场力为</a:t>
            </a:r>
          </a:p>
        </p:txBody>
      </p:sp>
      <p:graphicFrame>
        <p:nvGraphicFramePr>
          <p:cNvPr id="6" name="对象 5"/>
          <p:cNvGraphicFramePr>
            <a:graphicFrameLocks noChangeAspect="1"/>
          </p:cNvGraphicFramePr>
          <p:nvPr>
            <p:extLst>
              <p:ext uri="{D42A27DB-BD31-4B8C-83A1-F6EECF244321}">
                <p14:modId xmlns:p14="http://schemas.microsoft.com/office/powerpoint/2010/main" val="4020743002"/>
              </p:ext>
            </p:extLst>
          </p:nvPr>
        </p:nvGraphicFramePr>
        <p:xfrm>
          <a:off x="1900238" y="3040063"/>
          <a:ext cx="6027737" cy="2017712"/>
        </p:xfrm>
        <a:graphic>
          <a:graphicData uri="http://schemas.openxmlformats.org/presentationml/2006/ole">
            <mc:AlternateContent xmlns:mc="http://schemas.openxmlformats.org/markup-compatibility/2006">
              <mc:Choice xmlns:v="urn:schemas-microsoft-com:vml" Requires="v">
                <p:oleObj spid="_x0000_s325900" name="公式" r:id="rId5" imgW="2958840" imgH="990360" progId="Equation.3">
                  <p:embed/>
                </p:oleObj>
              </mc:Choice>
              <mc:Fallback>
                <p:oleObj name="公式" r:id="rId5" imgW="2958840" imgH="990360" progId="Equation.3">
                  <p:embed/>
                  <p:pic>
                    <p:nvPicPr>
                      <p:cNvPr id="0" name=""/>
                      <p:cNvPicPr>
                        <a:picLocks noChangeAspect="1" noChangeArrowheads="1"/>
                      </p:cNvPicPr>
                      <p:nvPr/>
                    </p:nvPicPr>
                    <p:blipFill>
                      <a:blip r:embed="rId6"/>
                      <a:srcRect/>
                      <a:stretch>
                        <a:fillRect/>
                      </a:stretch>
                    </p:blipFill>
                    <p:spPr bwMode="auto">
                      <a:xfrm>
                        <a:off x="1900238" y="3040063"/>
                        <a:ext cx="6027737" cy="20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484582959"/>
              </p:ext>
            </p:extLst>
          </p:nvPr>
        </p:nvGraphicFramePr>
        <p:xfrm>
          <a:off x="474421" y="5588794"/>
          <a:ext cx="1741488" cy="647700"/>
        </p:xfrm>
        <a:graphic>
          <a:graphicData uri="http://schemas.openxmlformats.org/presentationml/2006/ole">
            <mc:AlternateContent xmlns:mc="http://schemas.openxmlformats.org/markup-compatibility/2006">
              <mc:Choice xmlns:v="urn:schemas-microsoft-com:vml" Requires="v">
                <p:oleObj spid="_x0000_s325901" name="公式" r:id="rId7" imgW="545626" imgH="203024" progId="Equation.3">
                  <p:embed/>
                </p:oleObj>
              </mc:Choice>
              <mc:Fallback>
                <p:oleObj name="公式" r:id="rId7" imgW="545626" imgH="203024"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4421" y="5588794"/>
                        <a:ext cx="17414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2363211912"/>
              </p:ext>
            </p:extLst>
          </p:nvPr>
        </p:nvGraphicFramePr>
        <p:xfrm>
          <a:off x="2652449" y="5421314"/>
          <a:ext cx="2977965" cy="1056972"/>
        </p:xfrm>
        <a:graphic>
          <a:graphicData uri="http://schemas.openxmlformats.org/presentationml/2006/ole">
            <mc:AlternateContent xmlns:mc="http://schemas.openxmlformats.org/markup-compatibility/2006">
              <mc:Choice xmlns:v="urn:schemas-microsoft-com:vml" Requires="v">
                <p:oleObj spid="_x0000_s325902" name="公式" r:id="rId9" imgW="1358640" imgH="482400" progId="Equation.3">
                  <p:embed/>
                </p:oleObj>
              </mc:Choice>
              <mc:Fallback>
                <p:oleObj name="公式" r:id="rId9" imgW="1358640" imgH="482400" progId="Equation.3">
                  <p:embed/>
                  <p:pic>
                    <p:nvPicPr>
                      <p:cNvPr id="0" name=""/>
                      <p:cNvPicPr>
                        <a:picLocks noChangeAspect="1" noChangeArrowheads="1"/>
                      </p:cNvPicPr>
                      <p:nvPr/>
                    </p:nvPicPr>
                    <p:blipFill>
                      <a:blip r:embed="rId10"/>
                      <a:srcRect/>
                      <a:stretch>
                        <a:fillRect/>
                      </a:stretch>
                    </p:blipFill>
                    <p:spPr bwMode="auto">
                      <a:xfrm>
                        <a:off x="2652449" y="5421314"/>
                        <a:ext cx="2977965" cy="1056972"/>
                      </a:xfrm>
                      <a:prstGeom prst="rect">
                        <a:avLst/>
                      </a:prstGeom>
                      <a:noFill/>
                      <a:ln>
                        <a:noFill/>
                      </a:ln>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467977624"/>
              </p:ext>
            </p:extLst>
          </p:nvPr>
        </p:nvGraphicFramePr>
        <p:xfrm>
          <a:off x="5840802" y="5421314"/>
          <a:ext cx="2979670" cy="1056972"/>
        </p:xfrm>
        <a:graphic>
          <a:graphicData uri="http://schemas.openxmlformats.org/presentationml/2006/ole">
            <mc:AlternateContent xmlns:mc="http://schemas.openxmlformats.org/markup-compatibility/2006">
              <mc:Choice xmlns:v="urn:schemas-microsoft-com:vml" Requires="v">
                <p:oleObj spid="_x0000_s325903" name="公式" r:id="rId11" imgW="1358640" imgH="482400" progId="Equation.3">
                  <p:embed/>
                </p:oleObj>
              </mc:Choice>
              <mc:Fallback>
                <p:oleObj name="公式" r:id="rId11" imgW="1358640" imgH="482400" progId="Equation.3">
                  <p:embed/>
                  <p:pic>
                    <p:nvPicPr>
                      <p:cNvPr id="0" name=""/>
                      <p:cNvPicPr>
                        <a:picLocks noChangeAspect="1" noChangeArrowheads="1"/>
                      </p:cNvPicPr>
                      <p:nvPr/>
                    </p:nvPicPr>
                    <p:blipFill>
                      <a:blip r:embed="rId12"/>
                      <a:srcRect/>
                      <a:stretch>
                        <a:fillRect/>
                      </a:stretch>
                    </p:blipFill>
                    <p:spPr bwMode="auto">
                      <a:xfrm>
                        <a:off x="5840802" y="5421314"/>
                        <a:ext cx="2979670" cy="1056972"/>
                      </a:xfrm>
                      <a:prstGeom prst="rect">
                        <a:avLst/>
                      </a:prstGeom>
                      <a:solidFill>
                        <a:srgbClr val="FFFF00"/>
                      </a:solidFill>
                      <a:ln>
                        <a:noFill/>
                      </a:ln>
                      <a:extLst/>
                    </p:spPr>
                  </p:pic>
                </p:oleObj>
              </mc:Fallback>
            </mc:AlternateContent>
          </a:graphicData>
        </a:graphic>
      </p:graphicFrame>
    </p:spTree>
    <p:extLst>
      <p:ext uri="{BB962C8B-B14F-4D97-AF65-F5344CB8AC3E}">
        <p14:creationId xmlns:p14="http://schemas.microsoft.com/office/powerpoint/2010/main" val="41001616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8313" y="346075"/>
            <a:ext cx="7772400" cy="792163"/>
          </a:xfrm>
        </p:spPr>
        <p:txBody>
          <a:bodyPr/>
          <a:lstStyle/>
          <a:p>
            <a:pPr marL="0" indent="0">
              <a:buFontTx/>
              <a:buNone/>
            </a:pPr>
            <a:r>
              <a:rPr lang="en-US" altLang="zh-CN" sz="2800" b="1" smtClean="0">
                <a:solidFill>
                  <a:srgbClr val="0070C0"/>
                </a:solidFill>
                <a:latin typeface="Times New Roman" panose="02020603050405020304" pitchFamily="18" charset="0"/>
                <a:cs typeface="Times New Roman" panose="02020603050405020304" pitchFamily="18" charset="0"/>
              </a:rPr>
              <a:t>【</a:t>
            </a:r>
            <a:r>
              <a:rPr lang="zh-CN" altLang="en-US" sz="2800" b="1" smtClean="0">
                <a:solidFill>
                  <a:srgbClr val="0070C0"/>
                </a:solidFill>
                <a:latin typeface="Times New Roman" panose="02020603050405020304" pitchFamily="18" charset="0"/>
                <a:cs typeface="Times New Roman" panose="02020603050405020304" pitchFamily="18" charset="0"/>
              </a:rPr>
              <a:t>解法</a:t>
            </a:r>
            <a:r>
              <a:rPr lang="en-US" altLang="zh-CN" sz="2800" b="1" smtClean="0">
                <a:solidFill>
                  <a:srgbClr val="0070C0"/>
                </a:solidFill>
                <a:latin typeface="Times New Roman" panose="02020603050405020304" pitchFamily="18" charset="0"/>
                <a:cs typeface="Times New Roman" panose="02020603050405020304" pitchFamily="18" charset="0"/>
              </a:rPr>
              <a:t>II】</a:t>
            </a:r>
            <a:r>
              <a:rPr lang="zh-CN" altLang="en-US" sz="2800" b="1" smtClean="0"/>
              <a:t>上下两个电容器串联</a:t>
            </a:r>
          </a:p>
        </p:txBody>
      </p:sp>
      <p:graphicFrame>
        <p:nvGraphicFramePr>
          <p:cNvPr id="4" name="对象 3"/>
          <p:cNvGraphicFramePr>
            <a:graphicFrameLocks noChangeAspect="1"/>
          </p:cNvGraphicFramePr>
          <p:nvPr/>
        </p:nvGraphicFramePr>
        <p:xfrm>
          <a:off x="1403350" y="1117600"/>
          <a:ext cx="6713538" cy="1049338"/>
        </p:xfrm>
        <a:graphic>
          <a:graphicData uri="http://schemas.openxmlformats.org/presentationml/2006/ole">
            <mc:AlternateContent xmlns:mc="http://schemas.openxmlformats.org/markup-compatibility/2006">
              <mc:Choice xmlns:v="urn:schemas-microsoft-com:vml" Requires="v">
                <p:oleObj spid="_x0000_s326970" name="公式" r:id="rId3" imgW="3086100" imgH="482600" progId="Equation.3">
                  <p:embed/>
                </p:oleObj>
              </mc:Choice>
              <mc:Fallback>
                <p:oleObj name="公式" r:id="rId3" imgW="3086100" imgH="482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1117600"/>
                        <a:ext cx="6713538"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对象 4"/>
          <p:cNvGraphicFramePr>
            <a:graphicFrameLocks noChangeAspect="1"/>
          </p:cNvGraphicFramePr>
          <p:nvPr/>
        </p:nvGraphicFramePr>
        <p:xfrm>
          <a:off x="2339975" y="2592388"/>
          <a:ext cx="6229350" cy="1368425"/>
        </p:xfrm>
        <a:graphic>
          <a:graphicData uri="http://schemas.openxmlformats.org/presentationml/2006/ole">
            <mc:AlternateContent xmlns:mc="http://schemas.openxmlformats.org/markup-compatibility/2006">
              <mc:Choice xmlns:v="urn:schemas-microsoft-com:vml" Requires="v">
                <p:oleObj spid="_x0000_s326971" name="公式" r:id="rId5" imgW="2311400" imgH="508000" progId="Equation.3">
                  <p:embed/>
                </p:oleObj>
              </mc:Choice>
              <mc:Fallback>
                <p:oleObj name="公式" r:id="rId5" imgW="2311400" imgH="508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9975" y="2592388"/>
                        <a:ext cx="622935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对象 5"/>
          <p:cNvGraphicFramePr>
            <a:graphicFrameLocks noChangeAspect="1"/>
          </p:cNvGraphicFramePr>
          <p:nvPr/>
        </p:nvGraphicFramePr>
        <p:xfrm>
          <a:off x="1285875" y="4149725"/>
          <a:ext cx="3829050" cy="1138238"/>
        </p:xfrm>
        <a:graphic>
          <a:graphicData uri="http://schemas.openxmlformats.org/presentationml/2006/ole">
            <mc:AlternateContent xmlns:mc="http://schemas.openxmlformats.org/markup-compatibility/2006">
              <mc:Choice xmlns:v="urn:schemas-microsoft-com:vml" Requires="v">
                <p:oleObj spid="_x0000_s326972" name="公式" r:id="rId7" imgW="1536700" imgH="457200" progId="Equation.3">
                  <p:embed/>
                </p:oleObj>
              </mc:Choice>
              <mc:Fallback>
                <p:oleObj name="公式" r:id="rId7" imgW="153670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5875" y="4149725"/>
                        <a:ext cx="382905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对象 6"/>
          <p:cNvGraphicFramePr>
            <a:graphicFrameLocks noChangeAspect="1"/>
          </p:cNvGraphicFramePr>
          <p:nvPr/>
        </p:nvGraphicFramePr>
        <p:xfrm>
          <a:off x="5580063" y="4394200"/>
          <a:ext cx="1741487" cy="649288"/>
        </p:xfrm>
        <a:graphic>
          <a:graphicData uri="http://schemas.openxmlformats.org/presentationml/2006/ole">
            <mc:AlternateContent xmlns:mc="http://schemas.openxmlformats.org/markup-compatibility/2006">
              <mc:Choice xmlns:v="urn:schemas-microsoft-com:vml" Requires="v">
                <p:oleObj spid="_x0000_s326973" name="公式" r:id="rId9" imgW="545626" imgH="203024" progId="Equation.3">
                  <p:embed/>
                </p:oleObj>
              </mc:Choice>
              <mc:Fallback>
                <p:oleObj name="公式" r:id="rId9" imgW="545626" imgH="203024"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80063" y="4394200"/>
                        <a:ext cx="174148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对象 7"/>
          <p:cNvGraphicFramePr>
            <a:graphicFrameLocks noChangeAspect="1"/>
          </p:cNvGraphicFramePr>
          <p:nvPr/>
        </p:nvGraphicFramePr>
        <p:xfrm>
          <a:off x="823913" y="5434013"/>
          <a:ext cx="2816225" cy="1163637"/>
        </p:xfrm>
        <a:graphic>
          <a:graphicData uri="http://schemas.openxmlformats.org/presentationml/2006/ole">
            <mc:AlternateContent xmlns:mc="http://schemas.openxmlformats.org/markup-compatibility/2006">
              <mc:Choice xmlns:v="urn:schemas-microsoft-com:vml" Requires="v">
                <p:oleObj spid="_x0000_s326974" name="公式" r:id="rId11" imgW="1167893" imgH="482391" progId="Equation.3">
                  <p:embed/>
                </p:oleObj>
              </mc:Choice>
              <mc:Fallback>
                <p:oleObj name="公式" r:id="rId11" imgW="1167893" imgH="482391"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3913" y="5434013"/>
                        <a:ext cx="2816225"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对象 8"/>
          <p:cNvGraphicFramePr>
            <a:graphicFrameLocks noChangeAspect="1"/>
          </p:cNvGraphicFramePr>
          <p:nvPr/>
        </p:nvGraphicFramePr>
        <p:xfrm>
          <a:off x="4067175" y="5476875"/>
          <a:ext cx="2593975" cy="1049338"/>
        </p:xfrm>
        <a:graphic>
          <a:graphicData uri="http://schemas.openxmlformats.org/presentationml/2006/ole">
            <mc:AlternateContent xmlns:mc="http://schemas.openxmlformats.org/markup-compatibility/2006">
              <mc:Choice xmlns:v="urn:schemas-microsoft-com:vml" Requires="v">
                <p:oleObj spid="_x0000_s326975" name="公式" r:id="rId13" imgW="1193800" imgH="482600" progId="Equation.3">
                  <p:embed/>
                </p:oleObj>
              </mc:Choice>
              <mc:Fallback>
                <p:oleObj name="公式" r:id="rId13" imgW="1193800" imgH="482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67175" y="5476875"/>
                        <a:ext cx="2593975" cy="10493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文本框 9"/>
          <p:cNvSpPr txBox="1"/>
          <p:nvPr/>
        </p:nvSpPr>
        <p:spPr>
          <a:xfrm>
            <a:off x="323528" y="2963676"/>
            <a:ext cx="2016224" cy="523220"/>
          </a:xfrm>
          <a:prstGeom prst="rect">
            <a:avLst/>
          </a:prstGeom>
          <a:noFill/>
        </p:spPr>
        <p:txBody>
          <a:bodyPr>
            <a:spAutoFit/>
          </a:bodyPr>
          <a:lstStyle/>
          <a:p>
            <a:pPr>
              <a:defRPr/>
            </a:pPr>
            <a:r>
              <a:rPr lang="zh-CN" altLang="en-US" sz="2800" dirty="0">
                <a:ln w="10160">
                  <a:solidFill>
                    <a:schemeClr val="accent5"/>
                  </a:solidFill>
                  <a:prstDash val="solid"/>
                </a:ln>
                <a:solidFill>
                  <a:srgbClr val="0070C0"/>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rPr>
              <a:t>电量不变！</a:t>
            </a:r>
          </a:p>
        </p:txBody>
      </p:sp>
      <p:sp>
        <p:nvSpPr>
          <p:cNvPr id="11" name="文本框 10"/>
          <p:cNvSpPr txBox="1"/>
          <p:nvPr/>
        </p:nvSpPr>
        <p:spPr>
          <a:xfrm>
            <a:off x="6919361" y="5811588"/>
            <a:ext cx="2037447" cy="523220"/>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defRPr/>
            </a:pPr>
            <a:r>
              <a:rPr lang="zh-CN" altLang="en-US" sz="2800" dirty="0">
                <a:solidFill>
                  <a:schemeClr val="bg1"/>
                </a:solidFill>
                <a:latin typeface="黑体" panose="02010609060101010101" pitchFamily="49" charset="-122"/>
                <a:ea typeface="黑体" panose="02010609060101010101" pitchFamily="49" charset="-122"/>
              </a:rPr>
              <a:t>答案不同！</a:t>
            </a:r>
          </a:p>
        </p:txBody>
      </p:sp>
    </p:spTree>
    <p:extLst>
      <p:ext uri="{BB962C8B-B14F-4D97-AF65-F5344CB8AC3E}">
        <p14:creationId xmlns:p14="http://schemas.microsoft.com/office/powerpoint/2010/main" val="1283670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a:spLocks noGrp="1"/>
          </p:cNvSpPr>
          <p:nvPr>
            <p:ph idx="1"/>
          </p:nvPr>
        </p:nvSpPr>
        <p:spPr>
          <a:xfrm>
            <a:off x="377825" y="274638"/>
            <a:ext cx="7772400" cy="792162"/>
          </a:xfrm>
        </p:spPr>
        <p:txBody>
          <a:bodyPr/>
          <a:lstStyle/>
          <a:p>
            <a:pPr marL="0" indent="0">
              <a:buFontTx/>
              <a:buNone/>
            </a:pPr>
            <a:r>
              <a:rPr lang="en-US" altLang="zh-CN" sz="2800" b="1"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b="1"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解法</a:t>
            </a:r>
            <a:r>
              <a:rPr lang="en-US" altLang="zh-CN" sz="2800" b="1"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III】</a:t>
            </a:r>
            <a:r>
              <a:rPr lang="zh-CN" altLang="en-US" sz="2800" b="1" smtClean="0">
                <a:ea typeface="微软雅黑" panose="020B0503020204020204" pitchFamily="34" charset="-122"/>
                <a:cs typeface="Times New Roman" panose="02020603050405020304" pitchFamily="18" charset="0"/>
              </a:rPr>
              <a:t>假设电压不变，</a:t>
            </a:r>
          </a:p>
        </p:txBody>
      </p:sp>
      <p:graphicFrame>
        <p:nvGraphicFramePr>
          <p:cNvPr id="5" name="对象 4"/>
          <p:cNvGraphicFramePr>
            <a:graphicFrameLocks noChangeAspect="1"/>
          </p:cNvGraphicFramePr>
          <p:nvPr/>
        </p:nvGraphicFramePr>
        <p:xfrm>
          <a:off x="344488" y="1249363"/>
          <a:ext cx="8555037" cy="1230312"/>
        </p:xfrm>
        <a:graphic>
          <a:graphicData uri="http://schemas.openxmlformats.org/presentationml/2006/ole">
            <mc:AlternateContent xmlns:mc="http://schemas.openxmlformats.org/markup-compatibility/2006">
              <mc:Choice xmlns:v="urn:schemas-microsoft-com:vml" Requires="v">
                <p:oleObj spid="_x0000_s327838" name="公式" r:id="rId3" imgW="3708400" imgH="533400" progId="Equation.3">
                  <p:embed/>
                </p:oleObj>
              </mc:Choice>
              <mc:Fallback>
                <p:oleObj name="公式" r:id="rId3" imgW="3708400" imgH="533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488" y="1249363"/>
                        <a:ext cx="8555037"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对象 6"/>
          <p:cNvGraphicFramePr>
            <a:graphicFrameLocks noChangeAspect="1"/>
          </p:cNvGraphicFramePr>
          <p:nvPr/>
        </p:nvGraphicFramePr>
        <p:xfrm>
          <a:off x="539750" y="2662238"/>
          <a:ext cx="6980238" cy="1090612"/>
        </p:xfrm>
        <a:graphic>
          <a:graphicData uri="http://schemas.openxmlformats.org/presentationml/2006/ole">
            <mc:AlternateContent xmlns:mc="http://schemas.openxmlformats.org/markup-compatibility/2006">
              <mc:Choice xmlns:v="urn:schemas-microsoft-com:vml" Requires="v">
                <p:oleObj spid="_x0000_s327839" name="公式" r:id="rId5" imgW="3403600" imgH="533400" progId="Equation.3">
                  <p:embed/>
                </p:oleObj>
              </mc:Choice>
              <mc:Fallback>
                <p:oleObj name="公式" r:id="rId5" imgW="3403600" imgH="533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2662238"/>
                        <a:ext cx="6980238"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文本框 7"/>
          <p:cNvSpPr txBox="1"/>
          <p:nvPr/>
        </p:nvSpPr>
        <p:spPr>
          <a:xfrm>
            <a:off x="377825" y="5083439"/>
            <a:ext cx="2037447" cy="523220"/>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a:defRPr/>
            </a:pPr>
            <a:r>
              <a:rPr lang="zh-CN" altLang="en-US" sz="2800" dirty="0">
                <a:solidFill>
                  <a:schemeClr val="bg1"/>
                </a:solidFill>
                <a:latin typeface="+mn-lt"/>
                <a:ea typeface="黑体" panose="02010609060101010101" pitchFamily="49" charset="-122"/>
              </a:rPr>
              <a:t>答案同</a:t>
            </a:r>
            <a:r>
              <a:rPr lang="en-US" altLang="zh-CN" sz="2800" dirty="0">
                <a:solidFill>
                  <a:schemeClr val="bg1"/>
                </a:solidFill>
                <a:latin typeface="+mn-lt"/>
                <a:ea typeface="黑体" panose="02010609060101010101" pitchFamily="49" charset="-122"/>
              </a:rPr>
              <a:t>II</a:t>
            </a:r>
            <a:endParaRPr lang="zh-CN" altLang="en-US" sz="2800" dirty="0">
              <a:solidFill>
                <a:schemeClr val="bg1"/>
              </a:solidFill>
              <a:latin typeface="+mn-lt"/>
              <a:ea typeface="黑体" panose="02010609060101010101" pitchFamily="49" charset="-122"/>
            </a:endParaRPr>
          </a:p>
        </p:txBody>
      </p:sp>
      <p:sp>
        <p:nvSpPr>
          <p:cNvPr id="9" name="文本框 8"/>
          <p:cNvSpPr txBox="1"/>
          <p:nvPr/>
        </p:nvSpPr>
        <p:spPr>
          <a:xfrm>
            <a:off x="2699792" y="4926940"/>
            <a:ext cx="6444208" cy="1938992"/>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defRPr/>
            </a:pPr>
            <a:r>
              <a:rPr lang="zh-CN" altLang="en-US" sz="2400" b="1" dirty="0">
                <a:solidFill>
                  <a:schemeClr val="bg1"/>
                </a:solidFill>
              </a:rPr>
              <a:t>这两种解法是忽略了电容器外部介质中的电场能量，实际上电容器外部介质中是存在能量的，因为一个在无限远处的截面是有极化电荷的，电容器内部介质表面的极化电荷与无限远处的极化电荷共同在介质上建立了一个电场！</a:t>
            </a:r>
          </a:p>
        </p:txBody>
      </p:sp>
      <p:graphicFrame>
        <p:nvGraphicFramePr>
          <p:cNvPr id="2" name="对象 1"/>
          <p:cNvGraphicFramePr>
            <a:graphicFrameLocks noChangeAspect="1"/>
          </p:cNvGraphicFramePr>
          <p:nvPr/>
        </p:nvGraphicFramePr>
        <p:xfrm>
          <a:off x="755650" y="3898900"/>
          <a:ext cx="4710113" cy="1028700"/>
        </p:xfrm>
        <a:graphic>
          <a:graphicData uri="http://schemas.openxmlformats.org/presentationml/2006/ole">
            <mc:AlternateContent xmlns:mc="http://schemas.openxmlformats.org/markup-compatibility/2006">
              <mc:Choice xmlns:v="urn:schemas-microsoft-com:vml" Requires="v">
                <p:oleObj spid="_x0000_s327840" name="公式" r:id="rId7" imgW="2209800" imgH="482600" progId="Equation.3">
                  <p:embed/>
                </p:oleObj>
              </mc:Choice>
              <mc:Fallback>
                <p:oleObj name="公式" r:id="rId7" imgW="2209800" imgH="482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650" y="3898900"/>
                        <a:ext cx="471011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3484" name="文本框 2"/>
          <p:cNvSpPr txBox="1">
            <a:spLocks noChangeArrowheads="1"/>
          </p:cNvSpPr>
          <p:nvPr/>
        </p:nvSpPr>
        <p:spPr bwMode="auto">
          <a:xfrm>
            <a:off x="107950" y="5737225"/>
            <a:ext cx="259238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1800" b="1">
                <a:latin typeface="Arial" panose="020B0604020202020204" pitchFamily="34" charset="0"/>
              </a:rPr>
              <a:t>该力并不是界面极化电荷的作用力， 而是两个极板和界面的合力。</a:t>
            </a:r>
          </a:p>
        </p:txBody>
      </p:sp>
    </p:spTree>
    <p:extLst>
      <p:ext uri="{BB962C8B-B14F-4D97-AF65-F5344CB8AC3E}">
        <p14:creationId xmlns:p14="http://schemas.microsoft.com/office/powerpoint/2010/main" val="1009981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23850" y="387350"/>
            <a:ext cx="4248150" cy="3341688"/>
          </a:xfrm>
          <a:noFill/>
        </p:spPr>
      </p:pic>
      <p:pic>
        <p:nvPicPr>
          <p:cNvPr id="60423" name="Picture 7"/>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68313" y="3729038"/>
            <a:ext cx="4537075" cy="3128962"/>
          </a:xfrm>
          <a:noFill/>
        </p:spPr>
      </p:pic>
      <p:pic>
        <p:nvPicPr>
          <p:cNvPr id="4" name="Picture 4"/>
          <p:cNvPicPr>
            <a:picLocks noChangeAspect="1" noChangeArrowheads="1"/>
          </p:cNvPicPr>
          <p:nvPr/>
        </p:nvPicPr>
        <p:blipFill>
          <a:blip r:embed="rId5"/>
          <a:srcRect/>
          <a:stretch>
            <a:fillRect/>
          </a:stretch>
        </p:blipFill>
        <p:spPr bwMode="auto">
          <a:xfrm>
            <a:off x="5103813" y="1052513"/>
            <a:ext cx="4003675" cy="1536700"/>
          </a:xfrm>
          <a:prstGeom prst="rect">
            <a:avLst/>
          </a:prstGeom>
          <a:noFill/>
          <a:ln>
            <a:noFill/>
          </a:ln>
          <a:effectLst>
            <a:outerShdw blurRad="149987" dist="250190" dir="8460000" algn="ctr">
              <a:srgbClr val="000000">
                <a:alpha val="28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8473" y="4149079"/>
            <a:ext cx="3929576" cy="241306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32377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slide(fromBottom)">
                                      <p:cBhvr>
                                        <p:cTn id="7" dur="500"/>
                                        <p:tgtEl>
                                          <p:spTgt spid="604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60423"/>
                                        </p:tgtEl>
                                        <p:attrNameLst>
                                          <p:attrName>style.visibility</p:attrName>
                                        </p:attrNameLst>
                                      </p:cBhvr>
                                      <p:to>
                                        <p:strVal val="visible"/>
                                      </p:to>
                                    </p:set>
                                    <p:animEffect transition="in" filter="slide(fromBottom)">
                                      <p:cBhvr>
                                        <p:cTn id="12" dur="500"/>
                                        <p:tgtEl>
                                          <p:spTgt spid="60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498" name="图片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1249363"/>
            <a:ext cx="2254250" cy="225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1122363" y="1246188"/>
            <a:ext cx="2767012" cy="2246312"/>
          </a:xfrm>
          <a:prstGeom prst="rect">
            <a:avLst/>
          </a:prstGeom>
          <a:noFill/>
        </p:spPr>
        <p:txBody>
          <a:bodyPr>
            <a:spAutoFit/>
          </a:bodyPr>
          <a:lstStyle/>
          <a:p>
            <a:pPr>
              <a:defRPr/>
            </a:pPr>
            <a:r>
              <a:rPr lang="zh-CN" altLang="en-US" sz="2800" b="1" dirty="0">
                <a:ln w="0"/>
                <a:effectLst>
                  <a:outerShdw blurRad="38100" dist="19050" dir="2700000" algn="tl" rotWithShape="0">
                    <a:schemeClr val="dk1">
                      <a:alpha val="40000"/>
                    </a:schemeClr>
                  </a:outerShdw>
                </a:effectLst>
                <a:latin typeface="Times New Roman" panose="02020603050405020304" pitchFamily="18" charset="0"/>
                <a:ea typeface="+mj-ea"/>
                <a:cs typeface="Times New Roman" panose="02020603050405020304" pitchFamily="18" charset="0"/>
              </a:rPr>
              <a:t>一个半径为</a:t>
            </a:r>
            <a:r>
              <a:rPr lang="en-US" altLang="zh-CN" sz="2800" b="1" i="1" dirty="0">
                <a:ln w="0"/>
                <a:effectLst>
                  <a:outerShdw blurRad="38100" dist="19050" dir="2700000" algn="tl" rotWithShape="0">
                    <a:schemeClr val="dk1">
                      <a:alpha val="40000"/>
                    </a:schemeClr>
                  </a:outerShdw>
                </a:effectLst>
                <a:latin typeface="Times New Roman" panose="02020603050405020304" pitchFamily="18" charset="0"/>
                <a:ea typeface="+mj-ea"/>
                <a:cs typeface="Times New Roman" panose="02020603050405020304" pitchFamily="18" charset="0"/>
              </a:rPr>
              <a:t>R</a:t>
            </a:r>
            <a:r>
              <a:rPr lang="zh-CN" altLang="en-US" sz="2800" b="1" dirty="0">
                <a:ln w="0"/>
                <a:effectLst>
                  <a:outerShdw blurRad="38100" dist="19050" dir="2700000" algn="tl" rotWithShape="0">
                    <a:schemeClr val="dk1">
                      <a:alpha val="40000"/>
                    </a:schemeClr>
                  </a:outerShdw>
                </a:effectLst>
                <a:latin typeface="Times New Roman" panose="02020603050405020304" pitchFamily="18" charset="0"/>
                <a:ea typeface="+mj-ea"/>
                <a:cs typeface="Times New Roman" panose="02020603050405020304" pitchFamily="18" charset="0"/>
              </a:rPr>
              <a:t>的导体以速度</a:t>
            </a:r>
            <a:r>
              <a:rPr lang="en-US" altLang="zh-CN" sz="2800" b="1" i="1" dirty="0">
                <a:ln w="0"/>
                <a:effectLst>
                  <a:outerShdw blurRad="38100" dist="19050" dir="2700000" algn="tl" rotWithShape="0">
                    <a:schemeClr val="dk1">
                      <a:alpha val="40000"/>
                    </a:schemeClr>
                  </a:outerShdw>
                </a:effectLst>
                <a:latin typeface="Times New Roman" panose="02020603050405020304" pitchFamily="18" charset="0"/>
                <a:ea typeface="+mj-ea"/>
                <a:cs typeface="Times New Roman" panose="02020603050405020304" pitchFamily="18" charset="0"/>
              </a:rPr>
              <a:t>v</a:t>
            </a:r>
            <a:r>
              <a:rPr lang="zh-CN" altLang="en-US" sz="2800" b="1" dirty="0">
                <a:ln w="0"/>
                <a:effectLst>
                  <a:outerShdw blurRad="38100" dist="19050" dir="2700000" algn="tl" rotWithShape="0">
                    <a:schemeClr val="dk1">
                      <a:alpha val="40000"/>
                    </a:schemeClr>
                  </a:outerShdw>
                </a:effectLst>
                <a:latin typeface="Times New Roman" panose="02020603050405020304" pitchFamily="18" charset="0"/>
                <a:ea typeface="+mj-ea"/>
                <a:cs typeface="Times New Roman" panose="02020603050405020304" pitchFamily="18" charset="0"/>
              </a:rPr>
              <a:t>在均匀的磁场中运动，则球面的感应电荷密度</a:t>
            </a:r>
            <a:r>
              <a:rPr lang="en-US" altLang="zh-CN" sz="2800" b="1" dirty="0">
                <a:ln w="0"/>
                <a:effectLst>
                  <a:outerShdw blurRad="38100" dist="19050" dir="2700000" algn="tl" rotWithShape="0">
                    <a:schemeClr val="dk1">
                      <a:alpha val="40000"/>
                    </a:schemeClr>
                  </a:outerShdw>
                </a:effectLst>
                <a:latin typeface="Times New Roman" panose="02020603050405020304" pitchFamily="18" charset="0"/>
                <a:ea typeface="+mj-ea"/>
                <a:cs typeface="Times New Roman" panose="02020603050405020304" pitchFamily="18" charset="0"/>
              </a:rPr>
              <a:t>.</a:t>
            </a:r>
            <a:endParaRPr lang="zh-CN" altLang="en-US" sz="2800" b="1" dirty="0">
              <a:ln w="0"/>
              <a:effectLst>
                <a:outerShdw blurRad="38100" dist="19050" dir="2700000" algn="tl" rotWithShape="0">
                  <a:schemeClr val="dk1">
                    <a:alpha val="40000"/>
                  </a:schemeClr>
                </a:outerShdw>
              </a:effectLst>
              <a:latin typeface="Times New Roman" panose="02020603050405020304" pitchFamily="18" charset="0"/>
              <a:ea typeface="+mj-ea"/>
              <a:cs typeface="Times New Roman" panose="02020603050405020304" pitchFamily="18" charset="0"/>
            </a:endParaRPr>
          </a:p>
        </p:txBody>
      </p:sp>
      <p:graphicFrame>
        <p:nvGraphicFramePr>
          <p:cNvPr id="5" name="对象 4"/>
          <p:cNvGraphicFramePr>
            <a:graphicFrameLocks noChangeAspect="1"/>
          </p:cNvGraphicFramePr>
          <p:nvPr/>
        </p:nvGraphicFramePr>
        <p:xfrm>
          <a:off x="2312988" y="5430838"/>
          <a:ext cx="4416425" cy="541337"/>
        </p:xfrm>
        <a:graphic>
          <a:graphicData uri="http://schemas.openxmlformats.org/presentationml/2006/ole">
            <mc:AlternateContent xmlns:mc="http://schemas.openxmlformats.org/markup-compatibility/2006">
              <mc:Choice xmlns:v="urn:schemas-microsoft-com:vml" Requires="v">
                <p:oleObj spid="_x0000_s329018" name="公式" r:id="rId4" imgW="1764534" imgH="215806" progId="Equation.3">
                  <p:embed/>
                </p:oleObj>
              </mc:Choice>
              <mc:Fallback>
                <p:oleObj name="公式" r:id="rId4" imgW="1764534" imgH="21580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2988" y="5430838"/>
                        <a:ext cx="4416425"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6" name="直接箭头连接符 5"/>
          <p:cNvCxnSpPr/>
          <p:nvPr/>
        </p:nvCxnSpPr>
        <p:spPr>
          <a:xfrm>
            <a:off x="6550025" y="2368550"/>
            <a:ext cx="17843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H="1">
            <a:off x="5384800" y="2368550"/>
            <a:ext cx="1177925" cy="704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H="1" flipV="1">
            <a:off x="6534150" y="962025"/>
            <a:ext cx="15875" cy="1409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4504" name="文本框 20"/>
          <p:cNvSpPr txBox="1">
            <a:spLocks noChangeArrowheads="1"/>
          </p:cNvSpPr>
          <p:nvPr/>
        </p:nvSpPr>
        <p:spPr bwMode="auto">
          <a:xfrm>
            <a:off x="5384800" y="2976563"/>
            <a:ext cx="300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800" b="1" i="1">
                <a:latin typeface="Times New Roman" panose="02020603050405020304" pitchFamily="18" charset="0"/>
                <a:cs typeface="Times New Roman" panose="02020603050405020304" pitchFamily="18" charset="0"/>
              </a:rPr>
              <a:t>x</a:t>
            </a:r>
            <a:endParaRPr lang="zh-CN" altLang="en-US" sz="1800" b="1" i="1">
              <a:latin typeface="Times New Roman" panose="02020603050405020304" pitchFamily="18" charset="0"/>
              <a:cs typeface="Times New Roman" panose="02020603050405020304" pitchFamily="18" charset="0"/>
            </a:endParaRPr>
          </a:p>
        </p:txBody>
      </p:sp>
      <p:sp>
        <p:nvSpPr>
          <p:cNvPr id="234505" name="文本框 21"/>
          <p:cNvSpPr txBox="1">
            <a:spLocks noChangeArrowheads="1"/>
          </p:cNvSpPr>
          <p:nvPr/>
        </p:nvSpPr>
        <p:spPr bwMode="auto">
          <a:xfrm>
            <a:off x="8189913" y="2351088"/>
            <a:ext cx="287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800" b="1" i="1">
                <a:latin typeface="Times New Roman" panose="02020603050405020304" pitchFamily="18" charset="0"/>
                <a:cs typeface="Times New Roman" panose="02020603050405020304" pitchFamily="18" charset="0"/>
              </a:rPr>
              <a:t>y</a:t>
            </a:r>
            <a:endParaRPr lang="zh-CN" altLang="en-US" sz="1800" b="1" i="1">
              <a:latin typeface="Times New Roman" panose="02020603050405020304" pitchFamily="18" charset="0"/>
              <a:cs typeface="Times New Roman" panose="02020603050405020304" pitchFamily="18" charset="0"/>
            </a:endParaRPr>
          </a:p>
        </p:txBody>
      </p:sp>
      <p:sp>
        <p:nvSpPr>
          <p:cNvPr id="234506" name="文本框 22"/>
          <p:cNvSpPr txBox="1">
            <a:spLocks noChangeArrowheads="1"/>
          </p:cNvSpPr>
          <p:nvPr/>
        </p:nvSpPr>
        <p:spPr bwMode="auto">
          <a:xfrm>
            <a:off x="6550025" y="860425"/>
            <a:ext cx="274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800" b="1" i="1">
                <a:latin typeface="Times New Roman" panose="02020603050405020304" pitchFamily="18" charset="0"/>
                <a:cs typeface="Times New Roman" panose="02020603050405020304" pitchFamily="18" charset="0"/>
              </a:rPr>
              <a:t>z</a:t>
            </a:r>
            <a:endParaRPr lang="zh-CN" altLang="en-US" sz="1800" b="1" i="1">
              <a:latin typeface="Times New Roman" panose="02020603050405020304" pitchFamily="18" charset="0"/>
              <a:cs typeface="Times New Roman" panose="02020603050405020304" pitchFamily="18" charset="0"/>
            </a:endParaRPr>
          </a:p>
        </p:txBody>
      </p:sp>
      <p:cxnSp>
        <p:nvCxnSpPr>
          <p:cNvPr id="25" name="直接箭头连接符 24"/>
          <p:cNvCxnSpPr/>
          <p:nvPr/>
        </p:nvCxnSpPr>
        <p:spPr>
          <a:xfrm flipV="1">
            <a:off x="7421563" y="2198688"/>
            <a:ext cx="912812" cy="1587"/>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34508" name="对象 27"/>
          <p:cNvGraphicFramePr>
            <a:graphicFrameLocks noChangeAspect="1"/>
          </p:cNvGraphicFramePr>
          <p:nvPr/>
        </p:nvGraphicFramePr>
        <p:xfrm>
          <a:off x="8334375" y="1855788"/>
          <a:ext cx="382588" cy="479425"/>
        </p:xfrm>
        <a:graphic>
          <a:graphicData uri="http://schemas.openxmlformats.org/presentationml/2006/ole">
            <mc:AlternateContent xmlns:mc="http://schemas.openxmlformats.org/markup-compatibility/2006">
              <mc:Choice xmlns:v="urn:schemas-microsoft-com:vml" Requires="v">
                <p:oleObj spid="_x0000_s329019" name="公式" r:id="rId6" imgW="152334" imgH="190417" progId="Equation.3">
                  <p:embed/>
                </p:oleObj>
              </mc:Choice>
              <mc:Fallback>
                <p:oleObj name="公式" r:id="rId6" imgW="152334" imgH="190417"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34375" y="1855788"/>
                        <a:ext cx="3825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9" name="直接箭头连接符 28"/>
          <p:cNvCxnSpPr/>
          <p:nvPr/>
        </p:nvCxnSpPr>
        <p:spPr>
          <a:xfrm flipH="1">
            <a:off x="5299075" y="2678113"/>
            <a:ext cx="431800" cy="265112"/>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34510" name="对象 32"/>
          <p:cNvGraphicFramePr>
            <a:graphicFrameLocks noChangeAspect="1"/>
          </p:cNvGraphicFramePr>
          <p:nvPr/>
        </p:nvGraphicFramePr>
        <p:xfrm>
          <a:off x="5026025" y="2363788"/>
          <a:ext cx="319088" cy="414337"/>
        </p:xfrm>
        <a:graphic>
          <a:graphicData uri="http://schemas.openxmlformats.org/presentationml/2006/ole">
            <mc:AlternateContent xmlns:mc="http://schemas.openxmlformats.org/markup-compatibility/2006">
              <mc:Choice xmlns:v="urn:schemas-microsoft-com:vml" Requires="v">
                <p:oleObj spid="_x0000_s329020" name="公式" r:id="rId8" imgW="126780" imgH="164814" progId="Equation.3">
                  <p:embed/>
                </p:oleObj>
              </mc:Choice>
              <mc:Fallback>
                <p:oleObj name="公式" r:id="rId8" imgW="126780" imgH="164814"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6025" y="2363788"/>
                        <a:ext cx="31908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 name="文本框 33"/>
          <p:cNvSpPr txBox="1">
            <a:spLocks noChangeArrowheads="1"/>
          </p:cNvSpPr>
          <p:nvPr/>
        </p:nvSpPr>
        <p:spPr bwMode="auto">
          <a:xfrm>
            <a:off x="876300" y="3835400"/>
            <a:ext cx="7489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latin typeface="Arial" panose="020B0604020202020204" pitchFamily="34" charset="0"/>
              </a:rPr>
              <a:t>以球为参考系</a:t>
            </a:r>
            <a:r>
              <a:rPr lang="en-US" altLang="zh-CN" sz="2800" b="1">
                <a:latin typeface="Times New Roman" panose="02020603050405020304" pitchFamily="18" charset="0"/>
                <a:cs typeface="Times New Roman" panose="02020603050405020304" pitchFamily="18" charset="0"/>
              </a:rPr>
              <a:t>S</a:t>
            </a:r>
            <a:r>
              <a:rPr lang="en-US" altLang="zh-CN" sz="2800" b="1">
                <a:latin typeface="Arial" panose="020B0604020202020204" pitchFamily="34" charset="0"/>
              </a:rPr>
              <a:t>’</a:t>
            </a:r>
            <a:r>
              <a:rPr lang="zh-CN" altLang="en-US" sz="2800" b="1">
                <a:latin typeface="Arial" panose="020B0604020202020204" pitchFamily="34" charset="0"/>
              </a:rPr>
              <a:t>系，在该系中的电场与磁场为</a:t>
            </a:r>
          </a:p>
        </p:txBody>
      </p:sp>
      <p:graphicFrame>
        <p:nvGraphicFramePr>
          <p:cNvPr id="35" name="对象 34"/>
          <p:cNvGraphicFramePr>
            <a:graphicFrameLocks noChangeAspect="1"/>
          </p:cNvGraphicFramePr>
          <p:nvPr/>
        </p:nvGraphicFramePr>
        <p:xfrm>
          <a:off x="2624138" y="4549775"/>
          <a:ext cx="2908300" cy="600075"/>
        </p:xfrm>
        <a:graphic>
          <a:graphicData uri="http://schemas.openxmlformats.org/presentationml/2006/ole">
            <mc:AlternateContent xmlns:mc="http://schemas.openxmlformats.org/markup-compatibility/2006">
              <mc:Choice xmlns:v="urn:schemas-microsoft-com:vml" Requires="v">
                <p:oleObj spid="_x0000_s329021" name="公式" r:id="rId10" imgW="1231366" imgH="253890" progId="Equation.3">
                  <p:embed/>
                </p:oleObj>
              </mc:Choice>
              <mc:Fallback>
                <p:oleObj name="公式" r:id="rId10" imgW="1231366" imgH="25389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24138" y="4549775"/>
                        <a:ext cx="29083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 name="对象 35"/>
          <p:cNvGraphicFramePr>
            <a:graphicFrameLocks noChangeAspect="1"/>
          </p:cNvGraphicFramePr>
          <p:nvPr/>
        </p:nvGraphicFramePr>
        <p:xfrm>
          <a:off x="5997575" y="4614863"/>
          <a:ext cx="777875" cy="479425"/>
        </p:xfrm>
        <a:graphic>
          <a:graphicData uri="http://schemas.openxmlformats.org/presentationml/2006/ole">
            <mc:AlternateContent xmlns:mc="http://schemas.openxmlformats.org/markup-compatibility/2006">
              <mc:Choice xmlns:v="urn:schemas-microsoft-com:vml" Requires="v">
                <p:oleObj spid="_x0000_s329022" name="公式" r:id="rId12" imgW="330057" imgH="203112" progId="Equation.3">
                  <p:embed/>
                </p:oleObj>
              </mc:Choice>
              <mc:Fallback>
                <p:oleObj name="公式" r:id="rId12" imgW="330057" imgH="203112"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97575" y="4614863"/>
                        <a:ext cx="7778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 name="文本框 36"/>
          <p:cNvSpPr txBox="1">
            <a:spLocks noChangeArrowheads="1"/>
          </p:cNvSpPr>
          <p:nvPr/>
        </p:nvSpPr>
        <p:spPr bwMode="auto">
          <a:xfrm>
            <a:off x="539750" y="6008688"/>
            <a:ext cx="35290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latin typeface="Times New Roman" panose="02020603050405020304" pitchFamily="18" charset="0"/>
                <a:cs typeface="Times New Roman" panose="02020603050405020304" pitchFamily="18" charset="0"/>
              </a:rPr>
              <a:t>在地面参考系</a:t>
            </a:r>
            <a:r>
              <a:rPr lang="en-US" altLang="zh-CN" sz="2800" b="1" i="1">
                <a:latin typeface="Times New Roman" panose="02020603050405020304" pitchFamily="18" charset="0"/>
                <a:cs typeface="Times New Roman" panose="02020603050405020304" pitchFamily="18" charset="0"/>
              </a:rPr>
              <a:t>S</a:t>
            </a:r>
            <a:r>
              <a:rPr lang="zh-CN" altLang="en-US" sz="2800" b="1">
                <a:latin typeface="Times New Roman" panose="02020603050405020304" pitchFamily="18" charset="0"/>
                <a:cs typeface="Times New Roman" panose="02020603050405020304" pitchFamily="18" charset="0"/>
              </a:rPr>
              <a:t>系中</a:t>
            </a:r>
          </a:p>
        </p:txBody>
      </p:sp>
      <p:graphicFrame>
        <p:nvGraphicFramePr>
          <p:cNvPr id="38" name="对象 37"/>
          <p:cNvGraphicFramePr>
            <a:graphicFrameLocks noChangeAspect="1"/>
          </p:cNvGraphicFramePr>
          <p:nvPr/>
        </p:nvGraphicFramePr>
        <p:xfrm>
          <a:off x="3983038" y="6022975"/>
          <a:ext cx="3908425" cy="541338"/>
        </p:xfrm>
        <a:graphic>
          <a:graphicData uri="http://schemas.openxmlformats.org/presentationml/2006/ole">
            <mc:AlternateContent xmlns:mc="http://schemas.openxmlformats.org/markup-compatibility/2006">
              <mc:Choice xmlns:v="urn:schemas-microsoft-com:vml" Requires="v">
                <p:oleObj spid="_x0000_s329023" name="公式" r:id="rId14" imgW="1562100" imgH="215900" progId="Equation.3">
                  <p:embed/>
                </p:oleObj>
              </mc:Choice>
              <mc:Fallback>
                <p:oleObj name="公式" r:id="rId14" imgW="1562100" imgH="2159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83038" y="6022975"/>
                        <a:ext cx="3908425"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文本框 1"/>
          <p:cNvSpPr txBox="1"/>
          <p:nvPr/>
        </p:nvSpPr>
        <p:spPr>
          <a:xfrm>
            <a:off x="1196331" y="192251"/>
            <a:ext cx="7169794" cy="646331"/>
          </a:xfrm>
          <a:prstGeom prst="rect">
            <a:avLst/>
          </a:prstGeom>
          <a:noFill/>
        </p:spPr>
        <p:txBody>
          <a:bodyPr>
            <a:spAutoFit/>
          </a:bodyPr>
          <a:lstStyle/>
          <a:p>
            <a:pPr algn="ctr">
              <a:defRPr/>
            </a:pPr>
            <a:r>
              <a:rPr lang="zh-CN" altLang="en-US" sz="3600" b="1" dirty="0">
                <a:ln w="10160">
                  <a:solidFill>
                    <a:schemeClr val="accent5"/>
                  </a:solidFill>
                  <a:prstDash val="solid"/>
                </a:ln>
                <a:solidFill>
                  <a:srgbClr val="0070C0"/>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物体在磁场中运动引起的极化</a:t>
            </a:r>
          </a:p>
        </p:txBody>
      </p:sp>
    </p:spTree>
    <p:extLst>
      <p:ext uri="{BB962C8B-B14F-4D97-AF65-F5344CB8AC3E}">
        <p14:creationId xmlns:p14="http://schemas.microsoft.com/office/powerpoint/2010/main" val="3873865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7"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ChangeArrowheads="1"/>
          </p:cNvSpPr>
          <p:nvPr/>
        </p:nvSpPr>
        <p:spPr bwMode="auto">
          <a:xfrm>
            <a:off x="0" y="404813"/>
            <a:ext cx="9144000" cy="1143000"/>
          </a:xfrm>
          <a:prstGeom prst="rect">
            <a:avLst/>
          </a:prstGeom>
          <a:gradFill flip="none" rotWithShape="1">
            <a:gsLst>
              <a:gs pos="0">
                <a:srgbClr val="FFF200"/>
              </a:gs>
              <a:gs pos="45000">
                <a:srgbClr val="FF7A00"/>
              </a:gs>
              <a:gs pos="70000">
                <a:srgbClr val="FF0300"/>
              </a:gs>
              <a:gs pos="100000">
                <a:srgbClr val="4D0808"/>
              </a:gs>
            </a:gsLst>
            <a:lin ang="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algn="ctr" eaLnBrk="1" hangingPunct="1">
              <a:defRPr/>
            </a:pPr>
            <a:r>
              <a:rPr lang="en-US" altLang="zh-CN" sz="4000" b="1" dirty="0" smtClean="0">
                <a:solidFill>
                  <a:schemeClr val="bg1"/>
                </a:solidFill>
                <a:latin typeface="微软雅黑" pitchFamily="34" charset="-122"/>
                <a:ea typeface="微软雅黑" pitchFamily="34" charset="-122"/>
              </a:rPr>
              <a:t>8</a:t>
            </a:r>
            <a:r>
              <a:rPr lang="zh-CN" altLang="en-US" sz="4000" b="1" dirty="0" smtClean="0">
                <a:solidFill>
                  <a:schemeClr val="bg1"/>
                </a:solidFill>
                <a:latin typeface="微软雅黑" pitchFamily="34" charset="-122"/>
                <a:ea typeface="微软雅黑" pitchFamily="34" charset="-122"/>
              </a:rPr>
              <a:t>、</a:t>
            </a:r>
            <a:r>
              <a:rPr lang="zh-CN" altLang="en-US" sz="4000" b="1" dirty="0">
                <a:solidFill>
                  <a:schemeClr val="bg1"/>
                </a:solidFill>
                <a:latin typeface="微软雅黑" pitchFamily="34" charset="-122"/>
                <a:ea typeface="微软雅黑" pitchFamily="34" charset="-122"/>
              </a:rPr>
              <a:t>介质平面的电像法</a:t>
            </a:r>
          </a:p>
        </p:txBody>
      </p:sp>
      <p:grpSp>
        <p:nvGrpSpPr>
          <p:cNvPr id="2" name="Group 3"/>
          <p:cNvGrpSpPr>
            <a:grpSpLocks noChangeAspect="1"/>
          </p:cNvGrpSpPr>
          <p:nvPr/>
        </p:nvGrpSpPr>
        <p:grpSpPr bwMode="auto">
          <a:xfrm>
            <a:off x="1547813" y="1773238"/>
            <a:ext cx="6265862" cy="4675187"/>
            <a:chOff x="2668" y="843"/>
            <a:chExt cx="5635" cy="4211"/>
          </a:xfrm>
        </p:grpSpPr>
        <p:sp>
          <p:nvSpPr>
            <p:cNvPr id="95238" name="AutoShape 4"/>
            <p:cNvSpPr>
              <a:spLocks noChangeAspect="1" noChangeArrowheads="1"/>
            </p:cNvSpPr>
            <p:nvPr/>
          </p:nvSpPr>
          <p:spPr bwMode="auto">
            <a:xfrm>
              <a:off x="2668" y="843"/>
              <a:ext cx="5635" cy="421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2400">
                <a:latin typeface="Times New Roman" panose="02020603050405020304" pitchFamily="18" charset="0"/>
              </a:endParaRPr>
            </a:p>
          </p:txBody>
        </p:sp>
        <p:sp>
          <p:nvSpPr>
            <p:cNvPr id="95239" name="Rectangle 5" descr="上对角虚线"/>
            <p:cNvSpPr>
              <a:spLocks noChangeArrowheads="1"/>
            </p:cNvSpPr>
            <p:nvPr/>
          </p:nvSpPr>
          <p:spPr bwMode="auto">
            <a:xfrm>
              <a:off x="5642" y="843"/>
              <a:ext cx="2661" cy="4211"/>
            </a:xfrm>
            <a:prstGeom prst="rect">
              <a:avLst/>
            </a:prstGeom>
            <a:pattFill prst="dashUpDiag">
              <a:fgClr>
                <a:srgbClr val="000000"/>
              </a:fgClr>
              <a:bgClr>
                <a:srgbClr val="FFFFFF"/>
              </a:bgClr>
            </a:patt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2400">
                <a:latin typeface="Times New Roman" panose="02020603050405020304" pitchFamily="18" charset="0"/>
              </a:endParaRPr>
            </a:p>
          </p:txBody>
        </p:sp>
        <p:sp>
          <p:nvSpPr>
            <p:cNvPr id="95240" name="Rectangle 6" descr="浅色上对角线"/>
            <p:cNvSpPr>
              <a:spLocks noChangeArrowheads="1"/>
            </p:cNvSpPr>
            <p:nvPr/>
          </p:nvSpPr>
          <p:spPr bwMode="auto">
            <a:xfrm>
              <a:off x="2668" y="843"/>
              <a:ext cx="2974" cy="4211"/>
            </a:xfrm>
            <a:prstGeom prst="rect">
              <a:avLst/>
            </a:prstGeom>
            <a:pattFill prst="ltUpDiag">
              <a:fgClr>
                <a:srgbClr val="000000"/>
              </a:fgClr>
              <a:bgClr>
                <a:srgbClr val="FFFFFF"/>
              </a:bgClr>
            </a:patt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2400">
                <a:latin typeface="Times New Roman" panose="02020603050405020304" pitchFamily="18" charset="0"/>
              </a:endParaRPr>
            </a:p>
          </p:txBody>
        </p:sp>
        <p:sp>
          <p:nvSpPr>
            <p:cNvPr id="95241" name="Line 7"/>
            <p:cNvSpPr>
              <a:spLocks noChangeShapeType="1"/>
            </p:cNvSpPr>
            <p:nvPr/>
          </p:nvSpPr>
          <p:spPr bwMode="auto">
            <a:xfrm>
              <a:off x="2825" y="3153"/>
              <a:ext cx="5165" cy="1"/>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5242" name="Line 8"/>
            <p:cNvSpPr>
              <a:spLocks noChangeShapeType="1"/>
            </p:cNvSpPr>
            <p:nvPr/>
          </p:nvSpPr>
          <p:spPr bwMode="auto">
            <a:xfrm>
              <a:off x="3764" y="3153"/>
              <a:ext cx="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5243" name="Text Box 9"/>
            <p:cNvSpPr txBox="1">
              <a:spLocks noChangeArrowheads="1"/>
            </p:cNvSpPr>
            <p:nvPr/>
          </p:nvSpPr>
          <p:spPr bwMode="auto">
            <a:xfrm>
              <a:off x="3920" y="2473"/>
              <a:ext cx="628"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Tx/>
                <a:buNone/>
              </a:pPr>
              <a:r>
                <a:rPr lang="en-US" altLang="zh-CN" sz="2800">
                  <a:solidFill>
                    <a:srgbClr val="0000FF"/>
                  </a:solidFill>
                  <a:latin typeface="Times New Roman" panose="02020603050405020304" pitchFamily="18" charset="0"/>
                </a:rPr>
                <a:t>q</a:t>
              </a:r>
              <a:endParaRPr lang="en-US" altLang="zh-CN" sz="2800">
                <a:latin typeface="Times New Roman" panose="02020603050405020304" pitchFamily="18" charset="0"/>
              </a:endParaRPr>
            </a:p>
          </p:txBody>
        </p:sp>
        <p:sp>
          <p:nvSpPr>
            <p:cNvPr id="95244" name="Line 10"/>
            <p:cNvSpPr>
              <a:spLocks noChangeShapeType="1"/>
            </p:cNvSpPr>
            <p:nvPr/>
          </p:nvSpPr>
          <p:spPr bwMode="auto">
            <a:xfrm>
              <a:off x="4077" y="3153"/>
              <a:ext cx="1" cy="40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245" name="Line 11"/>
            <p:cNvSpPr>
              <a:spLocks noChangeShapeType="1"/>
            </p:cNvSpPr>
            <p:nvPr/>
          </p:nvSpPr>
          <p:spPr bwMode="auto">
            <a:xfrm>
              <a:off x="4077" y="3425"/>
              <a:ext cx="1565" cy="0"/>
            </a:xfrm>
            <a:prstGeom prst="line">
              <a:avLst/>
            </a:prstGeom>
            <a:noFill/>
            <a:ln w="9525">
              <a:solidFill>
                <a:srgbClr val="80008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5246" name="Text Box 12"/>
            <p:cNvSpPr txBox="1">
              <a:spLocks noChangeArrowheads="1"/>
            </p:cNvSpPr>
            <p:nvPr/>
          </p:nvSpPr>
          <p:spPr bwMode="auto">
            <a:xfrm>
              <a:off x="4546" y="3017"/>
              <a:ext cx="627" cy="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Tx/>
                <a:buNone/>
              </a:pPr>
              <a:r>
                <a:rPr lang="en-US" altLang="zh-CN" sz="2800">
                  <a:solidFill>
                    <a:srgbClr val="0000FF"/>
                  </a:solidFill>
                  <a:latin typeface="Times New Roman" panose="02020603050405020304" pitchFamily="18" charset="0"/>
                </a:rPr>
                <a:t>d</a:t>
              </a:r>
              <a:endParaRPr lang="en-US" altLang="zh-CN" sz="2800">
                <a:latin typeface="Times New Roman" panose="02020603050405020304" pitchFamily="18" charset="0"/>
              </a:endParaRPr>
            </a:p>
          </p:txBody>
        </p:sp>
        <p:sp>
          <p:nvSpPr>
            <p:cNvPr id="95247" name="Line 13"/>
            <p:cNvSpPr>
              <a:spLocks noChangeShapeType="1"/>
            </p:cNvSpPr>
            <p:nvPr/>
          </p:nvSpPr>
          <p:spPr bwMode="auto">
            <a:xfrm flipV="1">
              <a:off x="5642" y="843"/>
              <a:ext cx="1" cy="4211"/>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5248" name="Text Box 14"/>
            <p:cNvSpPr txBox="1">
              <a:spLocks noChangeArrowheads="1"/>
            </p:cNvSpPr>
            <p:nvPr/>
          </p:nvSpPr>
          <p:spPr bwMode="auto">
            <a:xfrm>
              <a:off x="7520" y="3017"/>
              <a:ext cx="574" cy="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Tx/>
                <a:buNone/>
              </a:pPr>
              <a:r>
                <a:rPr lang="en-US" altLang="zh-CN" sz="2800">
                  <a:solidFill>
                    <a:srgbClr val="0000FF"/>
                  </a:solidFill>
                  <a:latin typeface="Times New Roman" panose="02020603050405020304" pitchFamily="18" charset="0"/>
                </a:rPr>
                <a:t>x</a:t>
              </a:r>
              <a:endParaRPr lang="en-US" altLang="zh-CN" sz="2800">
                <a:latin typeface="Times New Roman" panose="02020603050405020304" pitchFamily="18" charset="0"/>
              </a:endParaRPr>
            </a:p>
          </p:txBody>
        </p:sp>
        <p:sp>
          <p:nvSpPr>
            <p:cNvPr id="95249" name="Text Box 15"/>
            <p:cNvSpPr txBox="1">
              <a:spLocks noChangeArrowheads="1"/>
            </p:cNvSpPr>
            <p:nvPr/>
          </p:nvSpPr>
          <p:spPr bwMode="auto">
            <a:xfrm>
              <a:off x="5642" y="1115"/>
              <a:ext cx="574" cy="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Tx/>
                <a:buNone/>
              </a:pPr>
              <a:r>
                <a:rPr lang="en-US" altLang="zh-CN" sz="2800">
                  <a:solidFill>
                    <a:srgbClr val="0000FF"/>
                  </a:solidFill>
                  <a:latin typeface="Times New Roman" panose="02020603050405020304" pitchFamily="18" charset="0"/>
                </a:rPr>
                <a:t>y</a:t>
              </a:r>
              <a:endParaRPr lang="en-US" altLang="zh-CN" sz="2800">
                <a:latin typeface="Times New Roman" panose="02020603050405020304" pitchFamily="18" charset="0"/>
              </a:endParaRPr>
            </a:p>
          </p:txBody>
        </p:sp>
        <p:sp>
          <p:nvSpPr>
            <p:cNvPr id="95250" name="Text Box 16"/>
            <p:cNvSpPr txBox="1">
              <a:spLocks noChangeArrowheads="1"/>
            </p:cNvSpPr>
            <p:nvPr/>
          </p:nvSpPr>
          <p:spPr bwMode="auto">
            <a:xfrm>
              <a:off x="4077" y="1522"/>
              <a:ext cx="626"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Tx/>
                <a:buNone/>
              </a:pPr>
              <a:r>
                <a:rPr lang="en-US" altLang="zh-CN" sz="2800">
                  <a:solidFill>
                    <a:srgbClr val="993300"/>
                  </a:solidFill>
                  <a:latin typeface="Symbol" panose="05050102010706020507" pitchFamily="18" charset="2"/>
                </a:rPr>
                <a:t>e</a:t>
              </a:r>
              <a:r>
                <a:rPr lang="en-US" altLang="zh-CN" sz="2800" baseline="-25000">
                  <a:solidFill>
                    <a:srgbClr val="993300"/>
                  </a:solidFill>
                  <a:latin typeface="Times New Roman" panose="02020603050405020304" pitchFamily="18" charset="0"/>
                </a:rPr>
                <a:t>1</a:t>
              </a:r>
              <a:endParaRPr lang="en-US" altLang="zh-CN" sz="2800">
                <a:latin typeface="Times New Roman" panose="02020603050405020304" pitchFamily="18" charset="0"/>
              </a:endParaRPr>
            </a:p>
          </p:txBody>
        </p:sp>
        <p:sp>
          <p:nvSpPr>
            <p:cNvPr id="95251" name="Text Box 17"/>
            <p:cNvSpPr txBox="1">
              <a:spLocks noChangeArrowheads="1"/>
            </p:cNvSpPr>
            <p:nvPr/>
          </p:nvSpPr>
          <p:spPr bwMode="auto">
            <a:xfrm>
              <a:off x="7207" y="1522"/>
              <a:ext cx="626"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Tx/>
                <a:buNone/>
              </a:pPr>
              <a:r>
                <a:rPr lang="en-US" altLang="zh-CN" sz="2800">
                  <a:solidFill>
                    <a:srgbClr val="993300"/>
                  </a:solidFill>
                  <a:latin typeface="Symbol" panose="05050102010706020507" pitchFamily="18" charset="2"/>
                </a:rPr>
                <a:t>e</a:t>
              </a:r>
              <a:r>
                <a:rPr lang="en-US" altLang="zh-CN" sz="2800" baseline="-25000">
                  <a:solidFill>
                    <a:srgbClr val="993300"/>
                  </a:solidFill>
                  <a:latin typeface="Times New Roman" panose="02020603050405020304" pitchFamily="18" charset="0"/>
                </a:rPr>
                <a:t>2</a:t>
              </a:r>
              <a:endParaRPr lang="en-US" altLang="zh-CN" sz="2800">
                <a:latin typeface="Times New Roman" panose="02020603050405020304" pitchFamily="18" charset="0"/>
              </a:endParaRPr>
            </a:p>
          </p:txBody>
        </p:sp>
        <p:sp>
          <p:nvSpPr>
            <p:cNvPr id="95252" name="Line 18"/>
            <p:cNvSpPr>
              <a:spLocks noChangeShapeType="1"/>
            </p:cNvSpPr>
            <p:nvPr/>
          </p:nvSpPr>
          <p:spPr bwMode="auto">
            <a:xfrm>
              <a:off x="5642" y="4240"/>
              <a:ext cx="470" cy="1"/>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5253" name="Text Box 19"/>
            <p:cNvSpPr txBox="1">
              <a:spLocks noChangeArrowheads="1"/>
            </p:cNvSpPr>
            <p:nvPr/>
          </p:nvSpPr>
          <p:spPr bwMode="auto">
            <a:xfrm>
              <a:off x="6112" y="3832"/>
              <a:ext cx="574" cy="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Tx/>
                <a:buNone/>
              </a:pPr>
              <a:r>
                <a:rPr lang="en-US" altLang="zh-CN" sz="2800">
                  <a:solidFill>
                    <a:srgbClr val="0000FF"/>
                  </a:solidFill>
                  <a:latin typeface="Times New Roman" panose="02020603050405020304" pitchFamily="18" charset="0"/>
                </a:rPr>
                <a:t>n</a:t>
              </a:r>
              <a:endParaRPr lang="en-US" altLang="zh-CN" sz="2800">
                <a:latin typeface="Times New Roman" panose="02020603050405020304" pitchFamily="18" charset="0"/>
              </a:endParaRPr>
            </a:p>
          </p:txBody>
        </p:sp>
      </p:grpSp>
    </p:spTree>
    <p:extLst>
      <p:ext uri="{BB962C8B-B14F-4D97-AF65-F5344CB8AC3E}">
        <p14:creationId xmlns:p14="http://schemas.microsoft.com/office/powerpoint/2010/main" val="33150462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11298"/>
                                        </p:tgtEl>
                                        <p:attrNameLst>
                                          <p:attrName>style.visibility</p:attrName>
                                        </p:attrNameLst>
                                      </p:cBhvr>
                                      <p:to>
                                        <p:strVal val="visible"/>
                                      </p:to>
                                    </p:set>
                                    <p:anim calcmode="lin" valueType="num">
                                      <p:cBhvr additive="base">
                                        <p:cTn id="7" dur="500" fill="hold"/>
                                        <p:tgtEl>
                                          <p:spTgt spid="311298"/>
                                        </p:tgtEl>
                                        <p:attrNameLst>
                                          <p:attrName>ppt_x</p:attrName>
                                        </p:attrNameLst>
                                      </p:cBhvr>
                                      <p:tavLst>
                                        <p:tav tm="0">
                                          <p:val>
                                            <p:strVal val="#ppt_x"/>
                                          </p:val>
                                        </p:tav>
                                        <p:tav tm="100000">
                                          <p:val>
                                            <p:strVal val="#ppt_x"/>
                                          </p:val>
                                        </p:tav>
                                      </p:tavLst>
                                    </p:anim>
                                    <p:anim calcmode="lin" valueType="num">
                                      <p:cBhvr additive="base">
                                        <p:cTn id="8" dur="500" fill="hold"/>
                                        <p:tgtEl>
                                          <p:spTgt spid="31129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slide(fromBottom)">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0" y="18938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2400">
              <a:latin typeface="Times New Roman" panose="02020603050405020304" pitchFamily="18" charset="0"/>
            </a:endParaRPr>
          </a:p>
        </p:txBody>
      </p:sp>
      <p:grpSp>
        <p:nvGrpSpPr>
          <p:cNvPr id="2" name="Group 3"/>
          <p:cNvGrpSpPr>
            <a:grpSpLocks noChangeAspect="1"/>
          </p:cNvGrpSpPr>
          <p:nvPr/>
        </p:nvGrpSpPr>
        <p:grpSpPr bwMode="auto">
          <a:xfrm>
            <a:off x="3779838" y="188913"/>
            <a:ext cx="4464050" cy="3332162"/>
            <a:chOff x="2668" y="843"/>
            <a:chExt cx="5635" cy="4211"/>
          </a:xfrm>
        </p:grpSpPr>
        <p:sp>
          <p:nvSpPr>
            <p:cNvPr id="97309" name="AutoShape 4"/>
            <p:cNvSpPr>
              <a:spLocks noChangeAspect="1" noChangeArrowheads="1" noTextEdit="1"/>
            </p:cNvSpPr>
            <p:nvPr/>
          </p:nvSpPr>
          <p:spPr bwMode="auto">
            <a:xfrm>
              <a:off x="2668" y="843"/>
              <a:ext cx="5635" cy="421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7310" name="Rectangle 5" descr="上对角虚线"/>
            <p:cNvSpPr>
              <a:spLocks noChangeArrowheads="1"/>
            </p:cNvSpPr>
            <p:nvPr/>
          </p:nvSpPr>
          <p:spPr bwMode="auto">
            <a:xfrm>
              <a:off x="5642" y="843"/>
              <a:ext cx="2661" cy="4211"/>
            </a:xfrm>
            <a:prstGeom prst="rect">
              <a:avLst/>
            </a:prstGeom>
            <a:pattFill prst="dashUpDiag">
              <a:fgClr>
                <a:srgbClr val="000000"/>
              </a:fgClr>
              <a:bgClr>
                <a:srgbClr val="FFFFFF"/>
              </a:bgClr>
            </a:patt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2400">
                <a:latin typeface="Times New Roman" panose="02020603050405020304" pitchFamily="18" charset="0"/>
              </a:endParaRPr>
            </a:p>
          </p:txBody>
        </p:sp>
        <p:sp>
          <p:nvSpPr>
            <p:cNvPr id="97311" name="Rectangle 6" descr="浅色上对角线"/>
            <p:cNvSpPr>
              <a:spLocks noChangeArrowheads="1"/>
            </p:cNvSpPr>
            <p:nvPr/>
          </p:nvSpPr>
          <p:spPr bwMode="auto">
            <a:xfrm>
              <a:off x="2668" y="843"/>
              <a:ext cx="2974" cy="4211"/>
            </a:xfrm>
            <a:prstGeom prst="rect">
              <a:avLst/>
            </a:prstGeom>
            <a:pattFill prst="ltUpDiag">
              <a:fgClr>
                <a:srgbClr val="000000"/>
              </a:fgClr>
              <a:bgClr>
                <a:srgbClr val="FFFFFF"/>
              </a:bgClr>
            </a:patt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2400">
                <a:latin typeface="Times New Roman" panose="02020603050405020304" pitchFamily="18" charset="0"/>
              </a:endParaRPr>
            </a:p>
          </p:txBody>
        </p:sp>
        <p:sp>
          <p:nvSpPr>
            <p:cNvPr id="97312" name="Line 7"/>
            <p:cNvSpPr>
              <a:spLocks noChangeShapeType="1"/>
            </p:cNvSpPr>
            <p:nvPr/>
          </p:nvSpPr>
          <p:spPr bwMode="auto">
            <a:xfrm>
              <a:off x="2825" y="3153"/>
              <a:ext cx="5165" cy="1"/>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7313" name="Line 8"/>
            <p:cNvSpPr>
              <a:spLocks noChangeShapeType="1"/>
            </p:cNvSpPr>
            <p:nvPr/>
          </p:nvSpPr>
          <p:spPr bwMode="auto">
            <a:xfrm flipH="1" flipV="1">
              <a:off x="5172" y="1930"/>
              <a:ext cx="2035" cy="1223"/>
            </a:xfrm>
            <a:prstGeom prst="line">
              <a:avLst/>
            </a:prstGeom>
            <a:noFill/>
            <a:ln w="28575">
              <a:solidFill>
                <a:srgbClr val="9933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7314" name="Line 9"/>
            <p:cNvSpPr>
              <a:spLocks noChangeShapeType="1"/>
            </p:cNvSpPr>
            <p:nvPr/>
          </p:nvSpPr>
          <p:spPr bwMode="auto">
            <a:xfrm>
              <a:off x="3764" y="3153"/>
              <a:ext cx="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7315" name="Line 10"/>
            <p:cNvSpPr>
              <a:spLocks noChangeShapeType="1"/>
            </p:cNvSpPr>
            <p:nvPr/>
          </p:nvSpPr>
          <p:spPr bwMode="auto">
            <a:xfrm flipV="1">
              <a:off x="4077" y="1930"/>
              <a:ext cx="1095" cy="1223"/>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7316" name="Text Box 11"/>
            <p:cNvSpPr txBox="1">
              <a:spLocks noChangeArrowheads="1"/>
            </p:cNvSpPr>
            <p:nvPr/>
          </p:nvSpPr>
          <p:spPr bwMode="auto">
            <a:xfrm>
              <a:off x="4703" y="1251"/>
              <a:ext cx="626"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2400">
                  <a:solidFill>
                    <a:srgbClr val="0000FF"/>
                  </a:solidFill>
                  <a:latin typeface="Times New Roman" panose="02020603050405020304" pitchFamily="18" charset="0"/>
                </a:rPr>
                <a:t>P</a:t>
              </a:r>
              <a:endParaRPr lang="en-US" altLang="zh-CN" sz="2400">
                <a:latin typeface="Times New Roman" panose="02020603050405020304" pitchFamily="18" charset="0"/>
              </a:endParaRPr>
            </a:p>
          </p:txBody>
        </p:sp>
        <p:sp>
          <p:nvSpPr>
            <p:cNvPr id="97317" name="Text Box 12"/>
            <p:cNvSpPr txBox="1">
              <a:spLocks noChangeArrowheads="1"/>
            </p:cNvSpPr>
            <p:nvPr/>
          </p:nvSpPr>
          <p:spPr bwMode="auto">
            <a:xfrm>
              <a:off x="7207" y="2609"/>
              <a:ext cx="628"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2400">
                  <a:solidFill>
                    <a:srgbClr val="0000FF"/>
                  </a:solidFill>
                  <a:latin typeface="Times New Roman" panose="02020603050405020304" pitchFamily="18" charset="0"/>
                </a:rPr>
                <a:t>q</a:t>
              </a:r>
              <a:r>
                <a:rPr lang="en-US" altLang="zh-CN" sz="2400">
                  <a:solidFill>
                    <a:srgbClr val="0000FF"/>
                  </a:solidFill>
                  <a:latin typeface="Arial" panose="020B0604020202020204" pitchFamily="34" charset="0"/>
                </a:rPr>
                <a:t>’</a:t>
              </a:r>
              <a:endParaRPr lang="en-US" altLang="zh-CN" sz="2400">
                <a:latin typeface="Times New Roman" panose="02020603050405020304" pitchFamily="18" charset="0"/>
              </a:endParaRPr>
            </a:p>
          </p:txBody>
        </p:sp>
        <p:sp>
          <p:nvSpPr>
            <p:cNvPr id="97318" name="Text Box 13"/>
            <p:cNvSpPr txBox="1">
              <a:spLocks noChangeArrowheads="1"/>
            </p:cNvSpPr>
            <p:nvPr/>
          </p:nvSpPr>
          <p:spPr bwMode="auto">
            <a:xfrm>
              <a:off x="3920" y="2473"/>
              <a:ext cx="628"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2400">
                  <a:solidFill>
                    <a:srgbClr val="0000FF"/>
                  </a:solidFill>
                  <a:latin typeface="Times New Roman" panose="02020603050405020304" pitchFamily="18" charset="0"/>
                </a:rPr>
                <a:t>q</a:t>
              </a:r>
              <a:endParaRPr lang="en-US" altLang="zh-CN" sz="2400">
                <a:latin typeface="Times New Roman" panose="02020603050405020304" pitchFamily="18" charset="0"/>
              </a:endParaRPr>
            </a:p>
          </p:txBody>
        </p:sp>
        <p:sp>
          <p:nvSpPr>
            <p:cNvPr id="97319" name="Line 14"/>
            <p:cNvSpPr>
              <a:spLocks noChangeShapeType="1"/>
            </p:cNvSpPr>
            <p:nvPr/>
          </p:nvSpPr>
          <p:spPr bwMode="auto">
            <a:xfrm>
              <a:off x="5642" y="3425"/>
              <a:ext cx="1565"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7320" name="Line 15"/>
            <p:cNvSpPr>
              <a:spLocks noChangeShapeType="1"/>
            </p:cNvSpPr>
            <p:nvPr/>
          </p:nvSpPr>
          <p:spPr bwMode="auto">
            <a:xfrm>
              <a:off x="7207" y="3153"/>
              <a:ext cx="0" cy="40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7321" name="Line 16"/>
            <p:cNvSpPr>
              <a:spLocks noChangeShapeType="1"/>
            </p:cNvSpPr>
            <p:nvPr/>
          </p:nvSpPr>
          <p:spPr bwMode="auto">
            <a:xfrm>
              <a:off x="4077" y="3153"/>
              <a:ext cx="1" cy="40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7322" name="Text Box 17"/>
            <p:cNvSpPr txBox="1">
              <a:spLocks noChangeArrowheads="1"/>
            </p:cNvSpPr>
            <p:nvPr/>
          </p:nvSpPr>
          <p:spPr bwMode="auto">
            <a:xfrm>
              <a:off x="6112" y="3017"/>
              <a:ext cx="627" cy="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2400">
                  <a:solidFill>
                    <a:srgbClr val="0000FF"/>
                  </a:solidFill>
                  <a:latin typeface="Times New Roman" panose="02020603050405020304" pitchFamily="18" charset="0"/>
                </a:rPr>
                <a:t>d</a:t>
              </a:r>
              <a:endParaRPr lang="en-US" altLang="zh-CN" sz="2400">
                <a:latin typeface="Times New Roman" panose="02020603050405020304" pitchFamily="18" charset="0"/>
              </a:endParaRPr>
            </a:p>
          </p:txBody>
        </p:sp>
        <p:sp>
          <p:nvSpPr>
            <p:cNvPr id="97323" name="Line 18"/>
            <p:cNvSpPr>
              <a:spLocks noChangeShapeType="1"/>
            </p:cNvSpPr>
            <p:nvPr/>
          </p:nvSpPr>
          <p:spPr bwMode="auto">
            <a:xfrm>
              <a:off x="4077" y="3425"/>
              <a:ext cx="1565" cy="0"/>
            </a:xfrm>
            <a:prstGeom prst="line">
              <a:avLst/>
            </a:prstGeom>
            <a:noFill/>
            <a:ln w="9525">
              <a:solidFill>
                <a:srgbClr val="80008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7324" name="Text Box 19"/>
            <p:cNvSpPr txBox="1">
              <a:spLocks noChangeArrowheads="1"/>
            </p:cNvSpPr>
            <p:nvPr/>
          </p:nvSpPr>
          <p:spPr bwMode="auto">
            <a:xfrm>
              <a:off x="4546" y="3017"/>
              <a:ext cx="627" cy="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2400">
                  <a:solidFill>
                    <a:srgbClr val="0000FF"/>
                  </a:solidFill>
                  <a:latin typeface="Times New Roman" panose="02020603050405020304" pitchFamily="18" charset="0"/>
                </a:rPr>
                <a:t>d</a:t>
              </a:r>
              <a:endParaRPr lang="en-US" altLang="zh-CN" sz="2400">
                <a:latin typeface="Times New Roman" panose="02020603050405020304" pitchFamily="18" charset="0"/>
              </a:endParaRPr>
            </a:p>
          </p:txBody>
        </p:sp>
        <p:sp>
          <p:nvSpPr>
            <p:cNvPr id="97325" name="Text Box 20"/>
            <p:cNvSpPr txBox="1">
              <a:spLocks noChangeArrowheads="1"/>
            </p:cNvSpPr>
            <p:nvPr/>
          </p:nvSpPr>
          <p:spPr bwMode="auto">
            <a:xfrm>
              <a:off x="6112" y="2066"/>
              <a:ext cx="574" cy="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2400">
                  <a:solidFill>
                    <a:srgbClr val="0000FF"/>
                  </a:solidFill>
                  <a:latin typeface="Times New Roman" panose="02020603050405020304" pitchFamily="18" charset="0"/>
                </a:rPr>
                <a:t>r</a:t>
              </a:r>
              <a:r>
                <a:rPr lang="en-US" altLang="zh-CN" sz="2400">
                  <a:solidFill>
                    <a:srgbClr val="0000FF"/>
                  </a:solidFill>
                  <a:latin typeface="Arial" panose="020B0604020202020204" pitchFamily="34" charset="0"/>
                </a:rPr>
                <a:t>’</a:t>
              </a:r>
              <a:endParaRPr lang="en-US" altLang="zh-CN" sz="2400">
                <a:latin typeface="Times New Roman" panose="02020603050405020304" pitchFamily="18" charset="0"/>
              </a:endParaRPr>
            </a:p>
          </p:txBody>
        </p:sp>
        <p:sp>
          <p:nvSpPr>
            <p:cNvPr id="97326" name="Text Box 21"/>
            <p:cNvSpPr txBox="1">
              <a:spLocks noChangeArrowheads="1"/>
            </p:cNvSpPr>
            <p:nvPr/>
          </p:nvSpPr>
          <p:spPr bwMode="auto">
            <a:xfrm>
              <a:off x="4390" y="2066"/>
              <a:ext cx="574" cy="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600">
                  <a:solidFill>
                    <a:srgbClr val="0000FF"/>
                  </a:solidFill>
                  <a:latin typeface="Times New Roman" panose="02020603050405020304" pitchFamily="18" charset="0"/>
                </a:rPr>
                <a:t>r</a:t>
              </a:r>
              <a:endParaRPr lang="en-US" altLang="zh-CN" sz="2400">
                <a:latin typeface="Times New Roman" panose="02020603050405020304" pitchFamily="18" charset="0"/>
              </a:endParaRPr>
            </a:p>
          </p:txBody>
        </p:sp>
        <p:sp>
          <p:nvSpPr>
            <p:cNvPr id="97327" name="Line 22"/>
            <p:cNvSpPr>
              <a:spLocks noChangeShapeType="1"/>
            </p:cNvSpPr>
            <p:nvPr/>
          </p:nvSpPr>
          <p:spPr bwMode="auto">
            <a:xfrm flipV="1">
              <a:off x="5642" y="843"/>
              <a:ext cx="1" cy="4211"/>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7328" name="Text Box 23"/>
            <p:cNvSpPr txBox="1">
              <a:spLocks noChangeArrowheads="1"/>
            </p:cNvSpPr>
            <p:nvPr/>
          </p:nvSpPr>
          <p:spPr bwMode="auto">
            <a:xfrm>
              <a:off x="7520" y="3017"/>
              <a:ext cx="574" cy="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2400">
                  <a:solidFill>
                    <a:srgbClr val="0000FF"/>
                  </a:solidFill>
                  <a:latin typeface="Times New Roman" panose="02020603050405020304" pitchFamily="18" charset="0"/>
                </a:rPr>
                <a:t>x</a:t>
              </a:r>
              <a:endParaRPr lang="en-US" altLang="zh-CN" sz="2400">
                <a:latin typeface="Times New Roman" panose="02020603050405020304" pitchFamily="18" charset="0"/>
              </a:endParaRPr>
            </a:p>
          </p:txBody>
        </p:sp>
        <p:sp>
          <p:nvSpPr>
            <p:cNvPr id="97329" name="Text Box 24"/>
            <p:cNvSpPr txBox="1">
              <a:spLocks noChangeArrowheads="1"/>
            </p:cNvSpPr>
            <p:nvPr/>
          </p:nvSpPr>
          <p:spPr bwMode="auto">
            <a:xfrm>
              <a:off x="5642" y="1115"/>
              <a:ext cx="574" cy="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2400">
                  <a:solidFill>
                    <a:srgbClr val="0000FF"/>
                  </a:solidFill>
                  <a:latin typeface="Times New Roman" panose="02020603050405020304" pitchFamily="18" charset="0"/>
                </a:rPr>
                <a:t>y</a:t>
              </a:r>
              <a:endParaRPr lang="en-US" altLang="zh-CN" sz="2400">
                <a:latin typeface="Times New Roman" panose="02020603050405020304" pitchFamily="18" charset="0"/>
              </a:endParaRPr>
            </a:p>
          </p:txBody>
        </p:sp>
        <p:sp>
          <p:nvSpPr>
            <p:cNvPr id="97330" name="Text Box 25"/>
            <p:cNvSpPr txBox="1">
              <a:spLocks noChangeArrowheads="1"/>
            </p:cNvSpPr>
            <p:nvPr/>
          </p:nvSpPr>
          <p:spPr bwMode="auto">
            <a:xfrm>
              <a:off x="4077" y="1522"/>
              <a:ext cx="626"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2800">
                  <a:solidFill>
                    <a:srgbClr val="993300"/>
                  </a:solidFill>
                  <a:latin typeface="Symbol" panose="05050102010706020507" pitchFamily="18" charset="2"/>
                </a:rPr>
                <a:t>e</a:t>
              </a:r>
              <a:r>
                <a:rPr lang="en-US" altLang="zh-CN" sz="2800" baseline="-30000">
                  <a:solidFill>
                    <a:srgbClr val="993300"/>
                  </a:solidFill>
                  <a:latin typeface="Times New Roman" panose="02020603050405020304" pitchFamily="18" charset="0"/>
                </a:rPr>
                <a:t>1</a:t>
              </a:r>
              <a:endParaRPr lang="en-US" altLang="zh-CN" sz="2800">
                <a:latin typeface="Times New Roman" panose="02020603050405020304" pitchFamily="18" charset="0"/>
              </a:endParaRPr>
            </a:p>
          </p:txBody>
        </p:sp>
        <p:sp>
          <p:nvSpPr>
            <p:cNvPr id="97331" name="Text Box 26"/>
            <p:cNvSpPr txBox="1">
              <a:spLocks noChangeArrowheads="1"/>
            </p:cNvSpPr>
            <p:nvPr/>
          </p:nvSpPr>
          <p:spPr bwMode="auto">
            <a:xfrm>
              <a:off x="7207" y="1522"/>
              <a:ext cx="626"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2800">
                  <a:solidFill>
                    <a:srgbClr val="993300"/>
                  </a:solidFill>
                  <a:latin typeface="Symbol" panose="05050102010706020507" pitchFamily="18" charset="2"/>
                </a:rPr>
                <a:t>e</a:t>
              </a:r>
              <a:r>
                <a:rPr lang="en-US" altLang="zh-CN" sz="2800" baseline="-30000">
                  <a:solidFill>
                    <a:srgbClr val="993300"/>
                  </a:solidFill>
                  <a:latin typeface="Times New Roman" panose="02020603050405020304" pitchFamily="18" charset="0"/>
                </a:rPr>
                <a:t>1</a:t>
              </a:r>
              <a:endParaRPr lang="en-US" altLang="zh-CN" sz="2800">
                <a:latin typeface="Times New Roman" panose="02020603050405020304" pitchFamily="18" charset="0"/>
              </a:endParaRPr>
            </a:p>
          </p:txBody>
        </p:sp>
        <p:sp>
          <p:nvSpPr>
            <p:cNvPr id="97332" name="Line 27"/>
            <p:cNvSpPr>
              <a:spLocks noChangeShapeType="1"/>
            </p:cNvSpPr>
            <p:nvPr/>
          </p:nvSpPr>
          <p:spPr bwMode="auto">
            <a:xfrm>
              <a:off x="5642" y="4240"/>
              <a:ext cx="470" cy="1"/>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7333" name="Text Box 28"/>
            <p:cNvSpPr txBox="1">
              <a:spLocks noChangeArrowheads="1"/>
            </p:cNvSpPr>
            <p:nvPr/>
          </p:nvSpPr>
          <p:spPr bwMode="auto">
            <a:xfrm>
              <a:off x="6112" y="3832"/>
              <a:ext cx="574" cy="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600">
                  <a:solidFill>
                    <a:srgbClr val="0000FF"/>
                  </a:solidFill>
                  <a:latin typeface="Times New Roman" panose="02020603050405020304" pitchFamily="18" charset="0"/>
                </a:rPr>
                <a:t>n</a:t>
              </a:r>
              <a:endParaRPr lang="en-US" altLang="zh-CN" sz="2400">
                <a:latin typeface="Times New Roman" panose="02020603050405020304" pitchFamily="18" charset="0"/>
              </a:endParaRPr>
            </a:p>
          </p:txBody>
        </p:sp>
      </p:grpSp>
      <p:sp>
        <p:nvSpPr>
          <p:cNvPr id="312349" name="Text Box 29"/>
          <p:cNvSpPr txBox="1">
            <a:spLocks noChangeArrowheads="1"/>
          </p:cNvSpPr>
          <p:nvPr/>
        </p:nvSpPr>
        <p:spPr bwMode="auto">
          <a:xfrm>
            <a:off x="179388" y="2565400"/>
            <a:ext cx="3398837"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Tx/>
              <a:buNone/>
            </a:pPr>
            <a:r>
              <a:rPr lang="zh-CN" altLang="en-US" sz="2800" b="1">
                <a:latin typeface="Times New Roman" panose="02020603050405020304" pitchFamily="18" charset="0"/>
              </a:rPr>
              <a:t>区域</a:t>
            </a:r>
            <a:r>
              <a:rPr lang="en-US" altLang="zh-CN" sz="2800" b="1">
                <a:latin typeface="Times New Roman" panose="02020603050405020304" pitchFamily="18" charset="0"/>
              </a:rPr>
              <a:t>1</a:t>
            </a:r>
            <a:r>
              <a:rPr lang="zh-CN" altLang="en-US" sz="2800" b="1">
                <a:latin typeface="Times New Roman" panose="02020603050405020304" pitchFamily="18" charset="0"/>
              </a:rPr>
              <a:t>：镜像电荷</a:t>
            </a:r>
            <a:r>
              <a:rPr lang="en-US" altLang="zh-CN" sz="2800" b="1">
                <a:latin typeface="Times New Roman" panose="02020603050405020304" pitchFamily="18" charset="0"/>
              </a:rPr>
              <a:t>q</a:t>
            </a:r>
            <a:r>
              <a:rPr lang="en-US" altLang="zh-CN" sz="2800" b="1">
                <a:latin typeface="Arial" panose="020B0604020202020204" pitchFamily="34" charset="0"/>
              </a:rPr>
              <a:t>’</a:t>
            </a:r>
            <a:endParaRPr lang="en-US" altLang="zh-CN" sz="2800" b="1">
              <a:latin typeface="Times New Roman" panose="02020603050405020304" pitchFamily="18" charset="0"/>
            </a:endParaRPr>
          </a:p>
          <a:p>
            <a:pPr eaLnBrk="1" hangingPunct="1">
              <a:spcBef>
                <a:spcPct val="50000"/>
              </a:spcBef>
              <a:buFontTx/>
              <a:buNone/>
            </a:pPr>
            <a:r>
              <a:rPr lang="zh-CN" altLang="en-US" sz="2800" b="1">
                <a:latin typeface="Times New Roman" panose="02020603050405020304" pitchFamily="18" charset="0"/>
              </a:rPr>
              <a:t>全空间的介质为</a:t>
            </a:r>
            <a:r>
              <a:rPr lang="en-US" altLang="zh-CN" sz="2800" b="1">
                <a:latin typeface="Symbol" panose="05050102010706020507" pitchFamily="18" charset="2"/>
              </a:rPr>
              <a:t>e</a:t>
            </a:r>
            <a:r>
              <a:rPr lang="en-US" altLang="zh-CN" sz="2800" b="1" baseline="-25000">
                <a:latin typeface="Times New Roman" panose="02020603050405020304" pitchFamily="18" charset="0"/>
              </a:rPr>
              <a:t>1</a:t>
            </a:r>
          </a:p>
        </p:txBody>
      </p:sp>
      <p:sp>
        <p:nvSpPr>
          <p:cNvPr id="97285" name="Rectangle 30"/>
          <p:cNvSpPr>
            <a:spLocks noChangeArrowheads="1"/>
          </p:cNvSpPr>
          <p:nvPr/>
        </p:nvSpPr>
        <p:spPr bwMode="auto">
          <a:xfrm>
            <a:off x="0" y="18938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2400">
              <a:latin typeface="Times New Roman" panose="02020603050405020304" pitchFamily="18" charset="0"/>
            </a:endParaRPr>
          </a:p>
        </p:txBody>
      </p:sp>
      <p:grpSp>
        <p:nvGrpSpPr>
          <p:cNvPr id="3" name="Group 31"/>
          <p:cNvGrpSpPr>
            <a:grpSpLocks noChangeAspect="1"/>
          </p:cNvGrpSpPr>
          <p:nvPr/>
        </p:nvGrpSpPr>
        <p:grpSpPr bwMode="auto">
          <a:xfrm>
            <a:off x="3779838" y="3579813"/>
            <a:ext cx="4392612" cy="3278187"/>
            <a:chOff x="2668" y="843"/>
            <a:chExt cx="5635" cy="4211"/>
          </a:xfrm>
        </p:grpSpPr>
        <p:sp>
          <p:nvSpPr>
            <p:cNvPr id="97289" name="AutoShape 32"/>
            <p:cNvSpPr>
              <a:spLocks noChangeAspect="1" noChangeArrowheads="1" noTextEdit="1"/>
            </p:cNvSpPr>
            <p:nvPr/>
          </p:nvSpPr>
          <p:spPr bwMode="auto">
            <a:xfrm>
              <a:off x="2668" y="843"/>
              <a:ext cx="5635" cy="421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7290" name="Rectangle 33" descr="上对角虚线"/>
            <p:cNvSpPr>
              <a:spLocks noChangeArrowheads="1"/>
            </p:cNvSpPr>
            <p:nvPr/>
          </p:nvSpPr>
          <p:spPr bwMode="auto">
            <a:xfrm>
              <a:off x="5642" y="843"/>
              <a:ext cx="2661" cy="4211"/>
            </a:xfrm>
            <a:prstGeom prst="rect">
              <a:avLst/>
            </a:prstGeom>
            <a:pattFill prst="dashUpDiag">
              <a:fgClr>
                <a:srgbClr val="000000"/>
              </a:fgClr>
              <a:bgClr>
                <a:srgbClr val="FFFFFF"/>
              </a:bgClr>
            </a:patt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2400">
                <a:latin typeface="Times New Roman" panose="02020603050405020304" pitchFamily="18" charset="0"/>
              </a:endParaRPr>
            </a:p>
          </p:txBody>
        </p:sp>
        <p:sp>
          <p:nvSpPr>
            <p:cNvPr id="97291" name="Rectangle 34" descr="浅色上对角线"/>
            <p:cNvSpPr>
              <a:spLocks noChangeArrowheads="1"/>
            </p:cNvSpPr>
            <p:nvPr/>
          </p:nvSpPr>
          <p:spPr bwMode="auto">
            <a:xfrm>
              <a:off x="2668" y="843"/>
              <a:ext cx="2974" cy="4211"/>
            </a:xfrm>
            <a:prstGeom prst="rect">
              <a:avLst/>
            </a:prstGeom>
            <a:pattFill prst="ltUpDiag">
              <a:fgClr>
                <a:srgbClr val="000000"/>
              </a:fgClr>
              <a:bgClr>
                <a:srgbClr val="FFFFFF"/>
              </a:bgClr>
            </a:patt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2400">
                <a:latin typeface="Times New Roman" panose="02020603050405020304" pitchFamily="18" charset="0"/>
              </a:endParaRPr>
            </a:p>
          </p:txBody>
        </p:sp>
        <p:sp>
          <p:nvSpPr>
            <p:cNvPr id="97292" name="Line 35"/>
            <p:cNvSpPr>
              <a:spLocks noChangeShapeType="1"/>
            </p:cNvSpPr>
            <p:nvPr/>
          </p:nvSpPr>
          <p:spPr bwMode="auto">
            <a:xfrm>
              <a:off x="2825" y="3153"/>
              <a:ext cx="5165" cy="1"/>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7293" name="Line 36"/>
            <p:cNvSpPr>
              <a:spLocks noChangeShapeType="1"/>
            </p:cNvSpPr>
            <p:nvPr/>
          </p:nvSpPr>
          <p:spPr bwMode="auto">
            <a:xfrm>
              <a:off x="3764" y="3153"/>
              <a:ext cx="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7294" name="Line 37"/>
            <p:cNvSpPr>
              <a:spLocks noChangeShapeType="1"/>
            </p:cNvSpPr>
            <p:nvPr/>
          </p:nvSpPr>
          <p:spPr bwMode="auto">
            <a:xfrm flipV="1">
              <a:off x="4077" y="1658"/>
              <a:ext cx="2504" cy="149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7295" name="Text Box 38"/>
            <p:cNvSpPr txBox="1">
              <a:spLocks noChangeArrowheads="1"/>
            </p:cNvSpPr>
            <p:nvPr/>
          </p:nvSpPr>
          <p:spPr bwMode="auto">
            <a:xfrm>
              <a:off x="6425" y="1251"/>
              <a:ext cx="626"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2800">
                  <a:solidFill>
                    <a:srgbClr val="0000FF"/>
                  </a:solidFill>
                  <a:latin typeface="Times New Roman" panose="02020603050405020304" pitchFamily="18" charset="0"/>
                </a:rPr>
                <a:t>P</a:t>
              </a:r>
              <a:endParaRPr lang="en-US" altLang="zh-CN" sz="2800">
                <a:latin typeface="Times New Roman" panose="02020603050405020304" pitchFamily="18" charset="0"/>
              </a:endParaRPr>
            </a:p>
          </p:txBody>
        </p:sp>
        <p:sp>
          <p:nvSpPr>
            <p:cNvPr id="97296" name="Text Box 39"/>
            <p:cNvSpPr txBox="1">
              <a:spLocks noChangeArrowheads="1"/>
            </p:cNvSpPr>
            <p:nvPr/>
          </p:nvSpPr>
          <p:spPr bwMode="auto">
            <a:xfrm>
              <a:off x="3451" y="2609"/>
              <a:ext cx="1097"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800">
                  <a:solidFill>
                    <a:srgbClr val="0000FF"/>
                  </a:solidFill>
                  <a:latin typeface="Times New Roman" panose="02020603050405020304" pitchFamily="18" charset="0"/>
                </a:rPr>
                <a:t>q+q</a:t>
              </a:r>
              <a:r>
                <a:rPr lang="en-US" altLang="zh-CN" sz="1800">
                  <a:solidFill>
                    <a:srgbClr val="0000FF"/>
                  </a:solidFill>
                  <a:latin typeface="Arial" panose="020B0604020202020204" pitchFamily="34" charset="0"/>
                </a:rPr>
                <a:t>’’</a:t>
              </a:r>
              <a:endParaRPr lang="en-US" altLang="zh-CN" sz="1800">
                <a:latin typeface="Times New Roman" panose="02020603050405020304" pitchFamily="18" charset="0"/>
              </a:endParaRPr>
            </a:p>
          </p:txBody>
        </p:sp>
        <p:sp>
          <p:nvSpPr>
            <p:cNvPr id="97297" name="Line 40"/>
            <p:cNvSpPr>
              <a:spLocks noChangeShapeType="1"/>
            </p:cNvSpPr>
            <p:nvPr/>
          </p:nvSpPr>
          <p:spPr bwMode="auto">
            <a:xfrm>
              <a:off x="4077" y="3153"/>
              <a:ext cx="1" cy="40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7298" name="Line 41"/>
            <p:cNvSpPr>
              <a:spLocks noChangeShapeType="1"/>
            </p:cNvSpPr>
            <p:nvPr/>
          </p:nvSpPr>
          <p:spPr bwMode="auto">
            <a:xfrm>
              <a:off x="4077" y="3425"/>
              <a:ext cx="1565" cy="0"/>
            </a:xfrm>
            <a:prstGeom prst="line">
              <a:avLst/>
            </a:prstGeom>
            <a:noFill/>
            <a:ln w="9525">
              <a:solidFill>
                <a:srgbClr val="80008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7299" name="Text Box 42"/>
            <p:cNvSpPr txBox="1">
              <a:spLocks noChangeArrowheads="1"/>
            </p:cNvSpPr>
            <p:nvPr/>
          </p:nvSpPr>
          <p:spPr bwMode="auto">
            <a:xfrm>
              <a:off x="4546" y="3017"/>
              <a:ext cx="627" cy="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600">
                  <a:solidFill>
                    <a:srgbClr val="0000FF"/>
                  </a:solidFill>
                  <a:latin typeface="Times New Roman" panose="02020603050405020304" pitchFamily="18" charset="0"/>
                </a:rPr>
                <a:t>d</a:t>
              </a:r>
              <a:endParaRPr lang="en-US" altLang="zh-CN" sz="2400">
                <a:latin typeface="Times New Roman" panose="02020603050405020304" pitchFamily="18" charset="0"/>
              </a:endParaRPr>
            </a:p>
          </p:txBody>
        </p:sp>
        <p:sp>
          <p:nvSpPr>
            <p:cNvPr id="97300" name="Text Box 43"/>
            <p:cNvSpPr txBox="1">
              <a:spLocks noChangeArrowheads="1"/>
            </p:cNvSpPr>
            <p:nvPr/>
          </p:nvSpPr>
          <p:spPr bwMode="auto">
            <a:xfrm>
              <a:off x="6112" y="2066"/>
              <a:ext cx="574" cy="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en-US" altLang="zh-CN" sz="2800">
                <a:latin typeface="Times New Roman" panose="02020603050405020304" pitchFamily="18" charset="0"/>
              </a:endParaRPr>
            </a:p>
          </p:txBody>
        </p:sp>
        <p:sp>
          <p:nvSpPr>
            <p:cNvPr id="97301" name="Text Box 44"/>
            <p:cNvSpPr txBox="1">
              <a:spLocks noChangeArrowheads="1"/>
            </p:cNvSpPr>
            <p:nvPr/>
          </p:nvSpPr>
          <p:spPr bwMode="auto">
            <a:xfrm>
              <a:off x="4390" y="2066"/>
              <a:ext cx="574" cy="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2400">
                  <a:solidFill>
                    <a:srgbClr val="0000FF"/>
                  </a:solidFill>
                  <a:latin typeface="Times New Roman" panose="02020603050405020304" pitchFamily="18" charset="0"/>
                </a:rPr>
                <a:t>r</a:t>
              </a:r>
              <a:r>
                <a:rPr lang="en-US" altLang="zh-CN" sz="2400">
                  <a:solidFill>
                    <a:srgbClr val="0000FF"/>
                  </a:solidFill>
                  <a:latin typeface="Arial" panose="020B0604020202020204" pitchFamily="34" charset="0"/>
                </a:rPr>
                <a:t>‘’</a:t>
              </a:r>
              <a:endParaRPr lang="en-US" altLang="zh-CN" sz="2400">
                <a:latin typeface="Times New Roman" panose="02020603050405020304" pitchFamily="18" charset="0"/>
              </a:endParaRPr>
            </a:p>
          </p:txBody>
        </p:sp>
        <p:sp>
          <p:nvSpPr>
            <p:cNvPr id="97302" name="Line 45"/>
            <p:cNvSpPr>
              <a:spLocks noChangeShapeType="1"/>
            </p:cNvSpPr>
            <p:nvPr/>
          </p:nvSpPr>
          <p:spPr bwMode="auto">
            <a:xfrm flipV="1">
              <a:off x="5642" y="843"/>
              <a:ext cx="1" cy="4211"/>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7303" name="Text Box 46"/>
            <p:cNvSpPr txBox="1">
              <a:spLocks noChangeArrowheads="1"/>
            </p:cNvSpPr>
            <p:nvPr/>
          </p:nvSpPr>
          <p:spPr bwMode="auto">
            <a:xfrm>
              <a:off x="7520" y="3017"/>
              <a:ext cx="574" cy="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600">
                  <a:solidFill>
                    <a:srgbClr val="0000FF"/>
                  </a:solidFill>
                  <a:latin typeface="Times New Roman" panose="02020603050405020304" pitchFamily="18" charset="0"/>
                </a:rPr>
                <a:t>x</a:t>
              </a:r>
              <a:endParaRPr lang="en-US" altLang="zh-CN" sz="2400">
                <a:latin typeface="Times New Roman" panose="02020603050405020304" pitchFamily="18" charset="0"/>
              </a:endParaRPr>
            </a:p>
          </p:txBody>
        </p:sp>
        <p:sp>
          <p:nvSpPr>
            <p:cNvPr id="97304" name="Text Box 47"/>
            <p:cNvSpPr txBox="1">
              <a:spLocks noChangeArrowheads="1"/>
            </p:cNvSpPr>
            <p:nvPr/>
          </p:nvSpPr>
          <p:spPr bwMode="auto">
            <a:xfrm>
              <a:off x="5642" y="1115"/>
              <a:ext cx="574" cy="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2800">
                  <a:solidFill>
                    <a:srgbClr val="0000FF"/>
                  </a:solidFill>
                  <a:latin typeface="Times New Roman" panose="02020603050405020304" pitchFamily="18" charset="0"/>
                </a:rPr>
                <a:t>y</a:t>
              </a:r>
              <a:endParaRPr lang="en-US" altLang="zh-CN" sz="2800">
                <a:latin typeface="Times New Roman" panose="02020603050405020304" pitchFamily="18" charset="0"/>
              </a:endParaRPr>
            </a:p>
          </p:txBody>
        </p:sp>
        <p:sp>
          <p:nvSpPr>
            <p:cNvPr id="97305" name="Text Box 48"/>
            <p:cNvSpPr txBox="1">
              <a:spLocks noChangeArrowheads="1"/>
            </p:cNvSpPr>
            <p:nvPr/>
          </p:nvSpPr>
          <p:spPr bwMode="auto">
            <a:xfrm>
              <a:off x="4077" y="1522"/>
              <a:ext cx="626"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2800">
                  <a:solidFill>
                    <a:srgbClr val="993300"/>
                  </a:solidFill>
                  <a:latin typeface="Symbol" panose="05050102010706020507" pitchFamily="18" charset="2"/>
                </a:rPr>
                <a:t>e</a:t>
              </a:r>
              <a:r>
                <a:rPr lang="en-US" altLang="zh-CN" sz="2800" baseline="-30000">
                  <a:solidFill>
                    <a:srgbClr val="993300"/>
                  </a:solidFill>
                  <a:latin typeface="Times New Roman" panose="02020603050405020304" pitchFamily="18" charset="0"/>
                </a:rPr>
                <a:t>2</a:t>
              </a:r>
              <a:endParaRPr lang="en-US" altLang="zh-CN" sz="2800">
                <a:latin typeface="Times New Roman" panose="02020603050405020304" pitchFamily="18" charset="0"/>
              </a:endParaRPr>
            </a:p>
          </p:txBody>
        </p:sp>
        <p:sp>
          <p:nvSpPr>
            <p:cNvPr id="97306" name="Text Box 49"/>
            <p:cNvSpPr txBox="1">
              <a:spLocks noChangeArrowheads="1"/>
            </p:cNvSpPr>
            <p:nvPr/>
          </p:nvSpPr>
          <p:spPr bwMode="auto">
            <a:xfrm>
              <a:off x="7207" y="1522"/>
              <a:ext cx="626"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2800">
                  <a:solidFill>
                    <a:srgbClr val="993300"/>
                  </a:solidFill>
                  <a:latin typeface="Symbol" panose="05050102010706020507" pitchFamily="18" charset="2"/>
                </a:rPr>
                <a:t>e</a:t>
              </a:r>
              <a:r>
                <a:rPr lang="en-US" altLang="zh-CN" sz="2800" baseline="-30000">
                  <a:solidFill>
                    <a:srgbClr val="993300"/>
                  </a:solidFill>
                  <a:latin typeface="Times New Roman" panose="02020603050405020304" pitchFamily="18" charset="0"/>
                </a:rPr>
                <a:t>2</a:t>
              </a:r>
              <a:endParaRPr lang="en-US" altLang="zh-CN" sz="2800">
                <a:latin typeface="Times New Roman" panose="02020603050405020304" pitchFamily="18" charset="0"/>
              </a:endParaRPr>
            </a:p>
          </p:txBody>
        </p:sp>
        <p:sp>
          <p:nvSpPr>
            <p:cNvPr id="97307" name="Line 50"/>
            <p:cNvSpPr>
              <a:spLocks noChangeShapeType="1"/>
            </p:cNvSpPr>
            <p:nvPr/>
          </p:nvSpPr>
          <p:spPr bwMode="auto">
            <a:xfrm>
              <a:off x="5642" y="4240"/>
              <a:ext cx="470" cy="1"/>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7308" name="Text Box 51"/>
            <p:cNvSpPr txBox="1">
              <a:spLocks noChangeArrowheads="1"/>
            </p:cNvSpPr>
            <p:nvPr/>
          </p:nvSpPr>
          <p:spPr bwMode="auto">
            <a:xfrm>
              <a:off x="6112" y="3832"/>
              <a:ext cx="574" cy="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600">
                  <a:solidFill>
                    <a:srgbClr val="0000FF"/>
                  </a:solidFill>
                  <a:latin typeface="Times New Roman" panose="02020603050405020304" pitchFamily="18" charset="0"/>
                </a:rPr>
                <a:t>n</a:t>
              </a:r>
              <a:endParaRPr lang="en-US" altLang="zh-CN" sz="2400">
                <a:latin typeface="Times New Roman" panose="02020603050405020304" pitchFamily="18" charset="0"/>
              </a:endParaRPr>
            </a:p>
          </p:txBody>
        </p:sp>
      </p:grpSp>
      <p:sp>
        <p:nvSpPr>
          <p:cNvPr id="312372" name="Text Box 52"/>
          <p:cNvSpPr txBox="1">
            <a:spLocks noChangeArrowheads="1"/>
          </p:cNvSpPr>
          <p:nvPr/>
        </p:nvSpPr>
        <p:spPr bwMode="auto">
          <a:xfrm>
            <a:off x="304800" y="4724400"/>
            <a:ext cx="3330575"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Tx/>
              <a:buNone/>
            </a:pPr>
            <a:r>
              <a:rPr lang="zh-CN" altLang="en-US" sz="2800" b="1">
                <a:latin typeface="Times New Roman" panose="02020603050405020304" pitchFamily="18" charset="0"/>
              </a:rPr>
              <a:t>区域</a:t>
            </a:r>
            <a:r>
              <a:rPr lang="en-US" altLang="zh-CN" sz="2800" b="1">
                <a:latin typeface="Times New Roman" panose="02020603050405020304" pitchFamily="18" charset="0"/>
              </a:rPr>
              <a:t>2</a:t>
            </a:r>
            <a:r>
              <a:rPr lang="zh-CN" altLang="en-US" sz="2800" b="1">
                <a:latin typeface="Times New Roman" panose="02020603050405020304" pitchFamily="18" charset="0"/>
              </a:rPr>
              <a:t>：镜像电荷</a:t>
            </a:r>
            <a:r>
              <a:rPr lang="en-US" altLang="zh-CN" sz="2800" b="1">
                <a:latin typeface="Times New Roman" panose="02020603050405020304" pitchFamily="18" charset="0"/>
              </a:rPr>
              <a:t>q</a:t>
            </a:r>
            <a:r>
              <a:rPr lang="en-US" altLang="zh-CN" sz="2800" b="1">
                <a:latin typeface="Arial" panose="020B0604020202020204" pitchFamily="34" charset="0"/>
              </a:rPr>
              <a:t>’’</a:t>
            </a:r>
            <a:endParaRPr lang="en-US" altLang="zh-CN" sz="2800" b="1">
              <a:latin typeface="Times New Roman" panose="02020603050405020304" pitchFamily="18" charset="0"/>
            </a:endParaRPr>
          </a:p>
          <a:p>
            <a:pPr eaLnBrk="1" hangingPunct="1">
              <a:spcBef>
                <a:spcPct val="50000"/>
              </a:spcBef>
              <a:buFontTx/>
              <a:buNone/>
            </a:pPr>
            <a:r>
              <a:rPr lang="zh-CN" altLang="en-US" sz="2800" b="1">
                <a:latin typeface="Times New Roman" panose="02020603050405020304" pitchFamily="18" charset="0"/>
              </a:rPr>
              <a:t>全空间的介质为</a:t>
            </a:r>
            <a:r>
              <a:rPr lang="en-US" altLang="zh-CN" sz="2800" b="1">
                <a:latin typeface="Symbol" panose="05050102010706020507" pitchFamily="18" charset="2"/>
              </a:rPr>
              <a:t>e</a:t>
            </a:r>
            <a:r>
              <a:rPr lang="en-US" altLang="zh-CN" sz="2800" b="1" baseline="-25000">
                <a:latin typeface="Times New Roman" panose="02020603050405020304" pitchFamily="18" charset="0"/>
              </a:rPr>
              <a:t>2</a:t>
            </a:r>
          </a:p>
          <a:p>
            <a:pPr eaLnBrk="1" hangingPunct="1">
              <a:spcBef>
                <a:spcPct val="50000"/>
              </a:spcBef>
              <a:buFontTx/>
              <a:buNone/>
            </a:pPr>
            <a:endParaRPr lang="zh-CN" altLang="en-US" sz="2800" b="1">
              <a:latin typeface="Times New Roman" panose="02020603050405020304" pitchFamily="18" charset="0"/>
            </a:endParaRPr>
          </a:p>
        </p:txBody>
      </p:sp>
      <p:pic>
        <p:nvPicPr>
          <p:cNvPr id="312373" name="Picture 53"/>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457200" y="381000"/>
            <a:ext cx="2971800" cy="1549400"/>
          </a:xfrm>
          <a:noFill/>
        </p:spPr>
      </p:pic>
    </p:spTree>
    <p:extLst>
      <p:ext uri="{BB962C8B-B14F-4D97-AF65-F5344CB8AC3E}">
        <p14:creationId xmlns:p14="http://schemas.microsoft.com/office/powerpoint/2010/main" val="492414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12373"/>
                                        </p:tgtEl>
                                        <p:attrNameLst>
                                          <p:attrName>style.visibility</p:attrName>
                                        </p:attrNameLst>
                                      </p:cBhvr>
                                      <p:to>
                                        <p:strVal val="visible"/>
                                      </p:to>
                                    </p:set>
                                    <p:animEffect transition="in" filter="slide(fromBottom)">
                                      <p:cBhvr>
                                        <p:cTn id="7" dur="500"/>
                                        <p:tgtEl>
                                          <p:spTgt spid="3123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lide(fromBottom)">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12349"/>
                                        </p:tgtEl>
                                        <p:attrNameLst>
                                          <p:attrName>style.visibility</p:attrName>
                                        </p:attrNameLst>
                                      </p:cBhvr>
                                      <p:to>
                                        <p:strVal val="visible"/>
                                      </p:to>
                                    </p:set>
                                    <p:animEffect transition="in" filter="slide(fromBottom)">
                                      <p:cBhvr>
                                        <p:cTn id="17" dur="500"/>
                                        <p:tgtEl>
                                          <p:spTgt spid="31234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slide(fromBottom)">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12372"/>
                                        </p:tgtEl>
                                        <p:attrNameLst>
                                          <p:attrName>style.visibility</p:attrName>
                                        </p:attrNameLst>
                                      </p:cBhvr>
                                      <p:to>
                                        <p:strVal val="visible"/>
                                      </p:to>
                                    </p:set>
                                    <p:animEffect transition="in" filter="slide(fromBottom)">
                                      <p:cBhvr>
                                        <p:cTn id="27" dur="500"/>
                                        <p:tgtEl>
                                          <p:spTgt spid="312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49" grpId="0" autoUpdateAnimBg="0"/>
      <p:bldP spid="312372" grpId="0" autoUpdateAnimBg="0"/>
    </p:bld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3346" name="Text Box 2"/>
          <p:cNvSpPr txBox="1">
            <a:spLocks noChangeArrowheads="1"/>
          </p:cNvSpPr>
          <p:nvPr/>
        </p:nvSpPr>
        <p:spPr bwMode="auto">
          <a:xfrm>
            <a:off x="381000" y="623888"/>
            <a:ext cx="85074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Tx/>
              <a:buBlip>
                <a:blip r:embed="rId4"/>
              </a:buBlip>
            </a:pPr>
            <a:r>
              <a:rPr lang="zh-CN" altLang="en-US" sz="2800" b="1">
                <a:latin typeface="Times New Roman" panose="02020603050405020304" pitchFamily="18" charset="0"/>
              </a:rPr>
              <a:t> 区域</a:t>
            </a:r>
            <a:r>
              <a:rPr lang="en-US" altLang="zh-CN" sz="2800" b="1">
                <a:latin typeface="Times New Roman" panose="02020603050405020304" pitchFamily="18" charset="0"/>
              </a:rPr>
              <a:t>1</a:t>
            </a:r>
            <a:r>
              <a:rPr lang="zh-CN" altLang="en-US" sz="2800" b="1">
                <a:latin typeface="Times New Roman" panose="02020603050405020304" pitchFamily="18" charset="0"/>
              </a:rPr>
              <a:t>：电势和电位移矢量由</a:t>
            </a:r>
            <a:r>
              <a:rPr lang="en-US" altLang="zh-CN" sz="2800" b="1">
                <a:latin typeface="Times New Roman" panose="02020603050405020304" pitchFamily="18" charset="0"/>
              </a:rPr>
              <a:t>q</a:t>
            </a:r>
            <a:r>
              <a:rPr lang="zh-CN" altLang="en-US" sz="2800" b="1">
                <a:latin typeface="Times New Roman" panose="02020603050405020304" pitchFamily="18" charset="0"/>
              </a:rPr>
              <a:t>和镜像电荷</a:t>
            </a:r>
            <a:r>
              <a:rPr lang="en-US" altLang="zh-CN" sz="2800" b="1">
                <a:latin typeface="Times New Roman" panose="02020603050405020304" pitchFamily="18" charset="0"/>
              </a:rPr>
              <a:t>q</a:t>
            </a:r>
            <a:r>
              <a:rPr lang="en-US" altLang="zh-CN" sz="2800" b="1">
                <a:latin typeface="Arial" panose="020B0604020202020204" pitchFamily="34" charset="0"/>
              </a:rPr>
              <a:t>’</a:t>
            </a:r>
            <a:r>
              <a:rPr lang="zh-CN" altLang="en-US" sz="2800" b="1">
                <a:latin typeface="Times New Roman" panose="02020603050405020304" pitchFamily="18" charset="0"/>
              </a:rPr>
              <a:t>贡献：</a:t>
            </a:r>
          </a:p>
        </p:txBody>
      </p:sp>
      <p:sp>
        <p:nvSpPr>
          <p:cNvPr id="313347" name="Text Box 3"/>
          <p:cNvSpPr>
            <a:spLocks noGrp="1" noChangeArrowheads="1"/>
          </p:cNvSpPr>
          <p:nvPr>
            <p:ph type="body" idx="1"/>
          </p:nvPr>
        </p:nvSpPr>
        <p:spPr>
          <a:xfrm>
            <a:off x="381000" y="2971800"/>
            <a:ext cx="8763000" cy="533400"/>
          </a:xfrm>
          <a:noFill/>
        </p:spPr>
        <p:txBody>
          <a:bodyPr/>
          <a:lstStyle/>
          <a:p>
            <a:pPr eaLnBrk="1" hangingPunct="1">
              <a:spcBef>
                <a:spcPct val="50000"/>
              </a:spcBef>
              <a:buFontTx/>
              <a:buBlip>
                <a:blip r:embed="rId4"/>
              </a:buBlip>
            </a:pPr>
            <a:r>
              <a:rPr lang="zh-CN" altLang="en-US" sz="2800" b="1" smtClean="0">
                <a:latin typeface="Times New Roman" panose="02020603050405020304" pitchFamily="18" charset="0"/>
                <a:cs typeface="Times New Roman" panose="02020603050405020304" pitchFamily="18" charset="0"/>
              </a:rPr>
              <a:t>区域</a:t>
            </a:r>
            <a:r>
              <a:rPr lang="en-US" altLang="zh-CN" sz="2800" b="1" smtClean="0">
                <a:latin typeface="Times New Roman" panose="02020603050405020304" pitchFamily="18" charset="0"/>
                <a:cs typeface="Times New Roman" panose="02020603050405020304" pitchFamily="18" charset="0"/>
              </a:rPr>
              <a:t>2</a:t>
            </a:r>
            <a:r>
              <a:rPr lang="zh-CN" altLang="en-US" sz="2800" b="1" smtClean="0">
                <a:latin typeface="Times New Roman" panose="02020603050405020304" pitchFamily="18" charset="0"/>
                <a:cs typeface="Times New Roman" panose="02020603050405020304" pitchFamily="18" charset="0"/>
              </a:rPr>
              <a:t>：电势和电位移矢量由</a:t>
            </a:r>
            <a:r>
              <a:rPr lang="en-US" altLang="zh-CN" sz="2800" b="1" smtClean="0">
                <a:latin typeface="Times New Roman" panose="02020603050405020304" pitchFamily="18" charset="0"/>
                <a:cs typeface="Times New Roman" panose="02020603050405020304" pitchFamily="18" charset="0"/>
              </a:rPr>
              <a:t>q</a:t>
            </a:r>
            <a:r>
              <a:rPr lang="zh-CN" altLang="en-US" sz="2800" b="1" smtClean="0">
                <a:latin typeface="Times New Roman" panose="02020603050405020304" pitchFamily="18" charset="0"/>
                <a:cs typeface="Times New Roman" panose="02020603050405020304" pitchFamily="18" charset="0"/>
              </a:rPr>
              <a:t>和镜像电荷</a:t>
            </a:r>
            <a:r>
              <a:rPr lang="en-US" altLang="zh-CN" sz="2800" b="1" smtClean="0">
                <a:latin typeface="Times New Roman" panose="02020603050405020304" pitchFamily="18" charset="0"/>
                <a:cs typeface="Times New Roman" panose="02020603050405020304" pitchFamily="18" charset="0"/>
              </a:rPr>
              <a:t>q’’</a:t>
            </a:r>
            <a:r>
              <a:rPr lang="zh-CN" altLang="en-US" sz="2800" b="1" smtClean="0">
                <a:latin typeface="Times New Roman" panose="02020603050405020304" pitchFamily="18" charset="0"/>
                <a:cs typeface="Times New Roman" panose="02020603050405020304" pitchFamily="18" charset="0"/>
              </a:rPr>
              <a:t>贡献：</a:t>
            </a:r>
          </a:p>
        </p:txBody>
      </p:sp>
      <p:graphicFrame>
        <p:nvGraphicFramePr>
          <p:cNvPr id="313348" name="Object 4"/>
          <p:cNvGraphicFramePr>
            <a:graphicFrameLocks noChangeAspect="1"/>
          </p:cNvGraphicFramePr>
          <p:nvPr/>
        </p:nvGraphicFramePr>
        <p:xfrm>
          <a:off x="2895600" y="1219200"/>
          <a:ext cx="2971800" cy="1657350"/>
        </p:xfrm>
        <a:graphic>
          <a:graphicData uri="http://schemas.openxmlformats.org/presentationml/2006/ole">
            <mc:AlternateContent xmlns:mc="http://schemas.openxmlformats.org/markup-compatibility/2006">
              <mc:Choice xmlns:v="urn:schemas-microsoft-com:vml" Requires="v">
                <p:oleObj spid="_x0000_s396329" name="Equation" r:id="rId5" imgW="1548728" imgH="863225" progId="Equation.3">
                  <p:embed/>
                </p:oleObj>
              </mc:Choice>
              <mc:Fallback>
                <p:oleObj name="Equation" r:id="rId5" imgW="1548728" imgH="86322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1219200"/>
                        <a:ext cx="29718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3349" name="Object 5"/>
          <p:cNvGraphicFramePr>
            <a:graphicFrameLocks noChangeAspect="1"/>
          </p:cNvGraphicFramePr>
          <p:nvPr/>
        </p:nvGraphicFramePr>
        <p:xfrm>
          <a:off x="3048000" y="3581400"/>
          <a:ext cx="1900238" cy="1657350"/>
        </p:xfrm>
        <a:graphic>
          <a:graphicData uri="http://schemas.openxmlformats.org/presentationml/2006/ole">
            <mc:AlternateContent xmlns:mc="http://schemas.openxmlformats.org/markup-compatibility/2006">
              <mc:Choice xmlns:v="urn:schemas-microsoft-com:vml" Requires="v">
                <p:oleObj spid="_x0000_s396330" name="Equation" r:id="rId7" imgW="990170" imgH="863225" progId="Equation.3">
                  <p:embed/>
                </p:oleObj>
              </mc:Choice>
              <mc:Fallback>
                <p:oleObj name="Equation" r:id="rId7" imgW="990170" imgH="863225"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3581400"/>
                        <a:ext cx="1900238"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3350" name="Text Box 6"/>
          <p:cNvSpPr txBox="1">
            <a:spLocks noChangeArrowheads="1"/>
          </p:cNvSpPr>
          <p:nvPr/>
        </p:nvSpPr>
        <p:spPr bwMode="auto">
          <a:xfrm>
            <a:off x="381000" y="5486400"/>
            <a:ext cx="30273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Blip>
                <a:blip r:embed="rId4"/>
              </a:buBlip>
            </a:pPr>
            <a:r>
              <a:rPr lang="zh-CN" altLang="en-US" sz="2800" b="1">
                <a:latin typeface="Times New Roman" panose="02020603050405020304" pitchFamily="18" charset="0"/>
              </a:rPr>
              <a:t> 在边界面上有：</a:t>
            </a:r>
          </a:p>
        </p:txBody>
      </p:sp>
      <p:graphicFrame>
        <p:nvGraphicFramePr>
          <p:cNvPr id="313351" name="Object 7"/>
          <p:cNvGraphicFramePr>
            <a:graphicFrameLocks noChangeAspect="1"/>
          </p:cNvGraphicFramePr>
          <p:nvPr/>
        </p:nvGraphicFramePr>
        <p:xfrm>
          <a:off x="3048000" y="6096000"/>
          <a:ext cx="2209800" cy="495300"/>
        </p:xfrm>
        <a:graphic>
          <a:graphicData uri="http://schemas.openxmlformats.org/presentationml/2006/ole">
            <mc:AlternateContent xmlns:mc="http://schemas.openxmlformats.org/markup-compatibility/2006">
              <mc:Choice xmlns:v="urn:schemas-microsoft-com:vml" Requires="v">
                <p:oleObj spid="_x0000_s396331" name="Equation" r:id="rId9" imgW="736280" imgH="165028" progId="Equation.3">
                  <p:embed/>
                </p:oleObj>
              </mc:Choice>
              <mc:Fallback>
                <p:oleObj name="Equation" r:id="rId9" imgW="736280" imgH="165028"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0" y="6096000"/>
                        <a:ext cx="22098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5481" name="Picture 9" descr="E:\教学动画\电磁学动画\physics_movie7.gif"/>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6299994" y="4077494"/>
            <a:ext cx="1871663"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3170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13346"/>
                                        </p:tgtEl>
                                        <p:attrNameLst>
                                          <p:attrName>style.visibility</p:attrName>
                                        </p:attrNameLst>
                                      </p:cBhvr>
                                      <p:to>
                                        <p:strVal val="visible"/>
                                      </p:to>
                                    </p:set>
                                    <p:animEffect transition="in" filter="slide(fromBottom)">
                                      <p:cBhvr>
                                        <p:cTn id="7" dur="500"/>
                                        <p:tgtEl>
                                          <p:spTgt spid="3133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13348"/>
                                        </p:tgtEl>
                                        <p:attrNameLst>
                                          <p:attrName>style.visibility</p:attrName>
                                        </p:attrNameLst>
                                      </p:cBhvr>
                                      <p:to>
                                        <p:strVal val="visible"/>
                                      </p:to>
                                    </p:set>
                                    <p:animEffect transition="in" filter="slide(fromBottom)">
                                      <p:cBhvr>
                                        <p:cTn id="12" dur="500"/>
                                        <p:tgtEl>
                                          <p:spTgt spid="3133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13347">
                                            <p:txEl>
                                              <p:pRg st="0" end="0"/>
                                            </p:txEl>
                                          </p:spTgt>
                                        </p:tgtEl>
                                        <p:attrNameLst>
                                          <p:attrName>style.visibility</p:attrName>
                                        </p:attrNameLst>
                                      </p:cBhvr>
                                      <p:to>
                                        <p:strVal val="visible"/>
                                      </p:to>
                                    </p:set>
                                    <p:animEffect transition="in" filter="slide(fromBottom)">
                                      <p:cBhvr>
                                        <p:cTn id="17" dur="500"/>
                                        <p:tgtEl>
                                          <p:spTgt spid="31334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313349"/>
                                        </p:tgtEl>
                                        <p:attrNameLst>
                                          <p:attrName>style.visibility</p:attrName>
                                        </p:attrNameLst>
                                      </p:cBhvr>
                                      <p:to>
                                        <p:strVal val="visible"/>
                                      </p:to>
                                    </p:set>
                                    <p:animEffect transition="in" filter="slide(fromBottom)">
                                      <p:cBhvr>
                                        <p:cTn id="22" dur="500"/>
                                        <p:tgtEl>
                                          <p:spTgt spid="31334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13350"/>
                                        </p:tgtEl>
                                        <p:attrNameLst>
                                          <p:attrName>style.visibility</p:attrName>
                                        </p:attrNameLst>
                                      </p:cBhvr>
                                      <p:to>
                                        <p:strVal val="visible"/>
                                      </p:to>
                                    </p:set>
                                    <p:animEffect transition="in" filter="slide(fromBottom)">
                                      <p:cBhvr>
                                        <p:cTn id="27" dur="500"/>
                                        <p:tgtEl>
                                          <p:spTgt spid="31335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nodeType="clickEffect">
                                  <p:stCondLst>
                                    <p:cond delay="0"/>
                                  </p:stCondLst>
                                  <p:childTnLst>
                                    <p:set>
                                      <p:cBhvr>
                                        <p:cTn id="31" dur="1" fill="hold">
                                          <p:stCondLst>
                                            <p:cond delay="0"/>
                                          </p:stCondLst>
                                        </p:cTn>
                                        <p:tgtEl>
                                          <p:spTgt spid="313351"/>
                                        </p:tgtEl>
                                        <p:attrNameLst>
                                          <p:attrName>style.visibility</p:attrName>
                                        </p:attrNameLst>
                                      </p:cBhvr>
                                      <p:to>
                                        <p:strVal val="visible"/>
                                      </p:to>
                                    </p:set>
                                    <p:animEffect transition="in" filter="slide(fromBottom)">
                                      <p:cBhvr>
                                        <p:cTn id="32" dur="500"/>
                                        <p:tgtEl>
                                          <p:spTgt spid="31335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105481"/>
                                        </p:tgtEl>
                                        <p:attrNameLst>
                                          <p:attrName>style.visibility</p:attrName>
                                        </p:attrNameLst>
                                      </p:cBhvr>
                                      <p:to>
                                        <p:strVal val="visible"/>
                                      </p:to>
                                    </p:set>
                                    <p:animEffect transition="in" filter="checkerboard(across)">
                                      <p:cBhvr>
                                        <p:cTn id="37" dur="500"/>
                                        <p:tgtEl>
                                          <p:spTgt spid="105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6" grpId="0" autoUpdateAnimBg="0"/>
      <p:bldP spid="313347" grpId="0" build="p" autoUpdateAnimBg="0"/>
      <p:bldP spid="313350" grpId="0" autoUpdateAnimBg="0"/>
    </p:bldLst>
  </p:timing>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4370" name="Rectangle 2"/>
          <p:cNvSpPr>
            <a:spLocks noGrp="1" noChangeArrowheads="1"/>
          </p:cNvSpPr>
          <p:nvPr>
            <p:ph type="body" idx="1"/>
          </p:nvPr>
        </p:nvSpPr>
        <p:spPr>
          <a:xfrm>
            <a:off x="609600" y="762000"/>
            <a:ext cx="3505200" cy="609600"/>
          </a:xfrm>
        </p:spPr>
        <p:txBody>
          <a:bodyPr/>
          <a:lstStyle/>
          <a:p>
            <a:pPr eaLnBrk="1" hangingPunct="1">
              <a:buFontTx/>
              <a:buBlip>
                <a:blip r:embed="rId4"/>
              </a:buBlip>
            </a:pPr>
            <a:r>
              <a:rPr lang="zh-CN" altLang="en-US" sz="2800" b="1" smtClean="0"/>
              <a:t>代入边界条件有：</a:t>
            </a:r>
          </a:p>
        </p:txBody>
      </p:sp>
      <p:graphicFrame>
        <p:nvGraphicFramePr>
          <p:cNvPr id="314371" name="Object 3"/>
          <p:cNvGraphicFramePr>
            <a:graphicFrameLocks noChangeAspect="1"/>
          </p:cNvGraphicFramePr>
          <p:nvPr/>
        </p:nvGraphicFramePr>
        <p:xfrm>
          <a:off x="2438400" y="1371600"/>
          <a:ext cx="3581400" cy="2416175"/>
        </p:xfrm>
        <a:graphic>
          <a:graphicData uri="http://schemas.openxmlformats.org/presentationml/2006/ole">
            <mc:AlternateContent xmlns:mc="http://schemas.openxmlformats.org/markup-compatibility/2006">
              <mc:Choice xmlns:v="urn:schemas-microsoft-com:vml" Requires="v">
                <p:oleObj spid="_x0000_s397340" name="Equation" r:id="rId5" imgW="1016000" imgH="685800" progId="Equation.3">
                  <p:embed/>
                </p:oleObj>
              </mc:Choice>
              <mc:Fallback>
                <p:oleObj name="Equation" r:id="rId5" imgW="1016000" imgH="685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1371600"/>
                        <a:ext cx="358140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4372" name="Text Box 4"/>
          <p:cNvSpPr txBox="1">
            <a:spLocks noChangeArrowheads="1"/>
          </p:cNvSpPr>
          <p:nvPr/>
        </p:nvSpPr>
        <p:spPr bwMode="auto">
          <a:xfrm>
            <a:off x="914400" y="3886200"/>
            <a:ext cx="44561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Blip>
                <a:blip r:embed="rId4"/>
              </a:buBlip>
            </a:pPr>
            <a:r>
              <a:rPr lang="zh-CN" altLang="en-US" sz="2800">
                <a:latin typeface="Times New Roman" panose="02020603050405020304" pitchFamily="18" charset="0"/>
              </a:rPr>
              <a:t> 解出两个镜像电荷值为：</a:t>
            </a:r>
          </a:p>
        </p:txBody>
      </p:sp>
      <p:graphicFrame>
        <p:nvGraphicFramePr>
          <p:cNvPr id="314373" name="Object 5"/>
          <p:cNvGraphicFramePr>
            <a:graphicFrameLocks noChangeAspect="1"/>
          </p:cNvGraphicFramePr>
          <p:nvPr/>
        </p:nvGraphicFramePr>
        <p:xfrm>
          <a:off x="2209800" y="4648200"/>
          <a:ext cx="4191000" cy="1547813"/>
        </p:xfrm>
        <a:graphic>
          <a:graphicData uri="http://schemas.openxmlformats.org/presentationml/2006/ole">
            <mc:AlternateContent xmlns:mc="http://schemas.openxmlformats.org/markup-compatibility/2006">
              <mc:Choice xmlns:v="urn:schemas-microsoft-com:vml" Requires="v">
                <p:oleObj spid="_x0000_s397341" name="Equation" r:id="rId7" imgW="1307532" imgH="482391" progId="Equation.3">
                  <p:embed/>
                </p:oleObj>
              </mc:Choice>
              <mc:Fallback>
                <p:oleObj name="Equation" r:id="rId7" imgW="1307532" imgH="48239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9800" y="4648200"/>
                        <a:ext cx="4191000"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799539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14370">
                                            <p:txEl>
                                              <p:pRg st="0" end="0"/>
                                            </p:txEl>
                                          </p:spTgt>
                                        </p:tgtEl>
                                        <p:attrNameLst>
                                          <p:attrName>style.visibility</p:attrName>
                                        </p:attrNameLst>
                                      </p:cBhvr>
                                      <p:to>
                                        <p:strVal val="visible"/>
                                      </p:to>
                                    </p:set>
                                    <p:animEffect transition="in" filter="slide(fromBottom)">
                                      <p:cBhvr>
                                        <p:cTn id="7" dur="500"/>
                                        <p:tgtEl>
                                          <p:spTgt spid="31437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14371"/>
                                        </p:tgtEl>
                                        <p:attrNameLst>
                                          <p:attrName>style.visibility</p:attrName>
                                        </p:attrNameLst>
                                      </p:cBhvr>
                                      <p:to>
                                        <p:strVal val="visible"/>
                                      </p:to>
                                    </p:set>
                                    <p:animEffect transition="in" filter="slide(fromBottom)">
                                      <p:cBhvr>
                                        <p:cTn id="12" dur="500"/>
                                        <p:tgtEl>
                                          <p:spTgt spid="3143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14372"/>
                                        </p:tgtEl>
                                        <p:attrNameLst>
                                          <p:attrName>style.visibility</p:attrName>
                                        </p:attrNameLst>
                                      </p:cBhvr>
                                      <p:to>
                                        <p:strVal val="visible"/>
                                      </p:to>
                                    </p:set>
                                    <p:animEffect transition="in" filter="slide(fromBottom)">
                                      <p:cBhvr>
                                        <p:cTn id="17" dur="500"/>
                                        <p:tgtEl>
                                          <p:spTgt spid="31437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314373"/>
                                        </p:tgtEl>
                                        <p:attrNameLst>
                                          <p:attrName>style.visibility</p:attrName>
                                        </p:attrNameLst>
                                      </p:cBhvr>
                                      <p:to>
                                        <p:strVal val="visible"/>
                                      </p:to>
                                    </p:set>
                                    <p:animEffect transition="in" filter="slide(fromBottom)">
                                      <p:cBhvr>
                                        <p:cTn id="22" dur="500"/>
                                        <p:tgtEl>
                                          <p:spTgt spid="314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0" grpId="0" build="p" autoUpdateAnimBg="0"/>
      <p:bldP spid="314372" grpId="0" autoUpdateAnimBg="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59532" y="332656"/>
            <a:ext cx="8496944" cy="2016224"/>
          </a:xfrm>
          <a:no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rtlCol="0">
            <a:normAutofit/>
          </a:bodyPr>
          <a:lstStyle/>
          <a:p>
            <a:pPr marL="0" indent="0" eaLnBrk="1" fontAlgn="auto" hangingPunct="1">
              <a:spcAft>
                <a:spcPts val="0"/>
              </a:spcAft>
              <a:buFont typeface="Arial" panose="020B0604020202020204" pitchFamily="34" charset="0"/>
              <a:buNone/>
              <a:defRPr/>
            </a:pPr>
            <a:r>
              <a:rPr lang="en-US" altLang="zh-CN" sz="2800" b="1" dirty="0" smtClean="0">
                <a:solidFill>
                  <a:srgbClr val="0070C0"/>
                </a:solidFill>
              </a:rPr>
              <a:t>【</a:t>
            </a:r>
            <a:r>
              <a:rPr lang="zh-CN" altLang="en-US" sz="2800" b="1" dirty="0" smtClean="0">
                <a:solidFill>
                  <a:srgbClr val="0070C0"/>
                </a:solidFill>
              </a:rPr>
              <a:t>例</a:t>
            </a:r>
            <a:r>
              <a:rPr lang="en-US" altLang="zh-CN" sz="2800" b="1" dirty="0" smtClean="0">
                <a:solidFill>
                  <a:srgbClr val="0070C0"/>
                </a:solidFill>
              </a:rPr>
              <a:t>】</a:t>
            </a:r>
            <a:r>
              <a:rPr lang="zh-CN" altLang="en-US" sz="2800" b="1" dirty="0" smtClean="0">
                <a:latin typeface="Times New Roman" panose="02020603050405020304" pitchFamily="18" charset="0"/>
                <a:cs typeface="Times New Roman" panose="02020603050405020304" pitchFamily="18" charset="0"/>
              </a:rPr>
              <a:t>在三维空间中</a:t>
            </a:r>
            <a:r>
              <a:rPr lang="en-US" altLang="zh-CN" sz="2800" b="1" dirty="0" smtClean="0">
                <a:latin typeface="Times New Roman" panose="02020603050405020304" pitchFamily="18" charset="0"/>
                <a:cs typeface="Times New Roman" panose="02020603050405020304" pitchFamily="18" charset="0"/>
              </a:rPr>
              <a:t>z&gt;0</a:t>
            </a:r>
            <a:r>
              <a:rPr lang="zh-CN" altLang="en-US" sz="2800" b="1" dirty="0" smtClean="0">
                <a:latin typeface="Times New Roman" panose="02020603050405020304" pitchFamily="18" charset="0"/>
                <a:cs typeface="Times New Roman" panose="02020603050405020304" pitchFamily="18" charset="0"/>
              </a:rPr>
              <a:t>的区域为介电常数为</a:t>
            </a:r>
            <a:r>
              <a:rPr lang="en-US" altLang="zh-CN" sz="2800" b="1" dirty="0" smtClean="0">
                <a:latin typeface="Symbol" panose="05050102010706020507" pitchFamily="18" charset="2"/>
                <a:cs typeface="Times New Roman" panose="02020603050405020304" pitchFamily="18" charset="0"/>
              </a:rPr>
              <a:t>e</a:t>
            </a:r>
            <a:r>
              <a:rPr lang="en-US" altLang="zh-CN" sz="2800" b="1" baseline="-25000" dirty="0" smtClean="0">
                <a:latin typeface="Times New Roman" panose="02020603050405020304" pitchFamily="18" charset="0"/>
                <a:cs typeface="Times New Roman" panose="02020603050405020304" pitchFamily="18" charset="0"/>
              </a:rPr>
              <a:t>1</a:t>
            </a:r>
            <a:r>
              <a:rPr lang="zh-CN" altLang="en-US" sz="2800" b="1" dirty="0" smtClean="0">
                <a:latin typeface="Times New Roman" panose="02020603050405020304" pitchFamily="18" charset="0"/>
                <a:cs typeface="Times New Roman" panose="02020603050405020304" pitchFamily="18" charset="0"/>
              </a:rPr>
              <a:t>的线性介质，在</a:t>
            </a:r>
            <a:r>
              <a:rPr lang="en-US" altLang="zh-CN" sz="2800" b="1" dirty="0" smtClean="0">
                <a:latin typeface="Times New Roman" panose="02020603050405020304" pitchFamily="18" charset="0"/>
                <a:cs typeface="Times New Roman" panose="02020603050405020304" pitchFamily="18" charset="0"/>
              </a:rPr>
              <a:t>z&lt;0</a:t>
            </a:r>
            <a:r>
              <a:rPr lang="zh-CN" altLang="en-US" sz="2800" b="1" dirty="0" smtClean="0">
                <a:latin typeface="Times New Roman" panose="02020603050405020304" pitchFamily="18" charset="0"/>
                <a:cs typeface="Times New Roman" panose="02020603050405020304" pitchFamily="18" charset="0"/>
              </a:rPr>
              <a:t>的区域为</a:t>
            </a:r>
            <a:r>
              <a:rPr lang="zh-CN" altLang="en-US" sz="2800" b="1" dirty="0">
                <a:latin typeface="Times New Roman" panose="02020603050405020304" pitchFamily="18" charset="0"/>
                <a:cs typeface="Times New Roman" panose="02020603050405020304" pitchFamily="18" charset="0"/>
              </a:rPr>
              <a:t>介电常数为</a:t>
            </a:r>
            <a:r>
              <a:rPr lang="en-US" altLang="zh-CN" sz="2800" b="1" dirty="0" smtClean="0">
                <a:latin typeface="Symbol" panose="05050102010706020507" pitchFamily="18" charset="2"/>
                <a:cs typeface="Times New Roman" panose="02020603050405020304" pitchFamily="18" charset="0"/>
              </a:rPr>
              <a:t>e</a:t>
            </a:r>
            <a:r>
              <a:rPr lang="en-US" altLang="zh-CN" sz="2800" b="1" baseline="-25000" dirty="0" smtClean="0">
                <a:latin typeface="Times New Roman" panose="02020603050405020304" pitchFamily="18" charset="0"/>
                <a:cs typeface="Times New Roman" panose="02020603050405020304" pitchFamily="18" charset="0"/>
              </a:rPr>
              <a:t>2</a:t>
            </a:r>
            <a:r>
              <a:rPr lang="zh-CN" altLang="en-US" sz="2800" b="1" dirty="0" smtClean="0">
                <a:latin typeface="Times New Roman" panose="02020603050405020304" pitchFamily="18" charset="0"/>
                <a:cs typeface="Times New Roman" panose="02020603050405020304" pitchFamily="18" charset="0"/>
              </a:rPr>
              <a:t>的</a:t>
            </a:r>
            <a:r>
              <a:rPr lang="zh-CN" altLang="en-US" sz="2800" b="1" dirty="0">
                <a:latin typeface="Times New Roman" panose="02020603050405020304" pitchFamily="18" charset="0"/>
                <a:cs typeface="Times New Roman" panose="02020603050405020304" pitchFamily="18" charset="0"/>
              </a:rPr>
              <a:t>线性</a:t>
            </a:r>
            <a:r>
              <a:rPr lang="zh-CN" altLang="en-US" sz="2800" b="1" dirty="0" smtClean="0">
                <a:latin typeface="Times New Roman" panose="02020603050405020304" pitchFamily="18" charset="0"/>
                <a:cs typeface="Times New Roman" panose="02020603050405020304" pitchFamily="18" charset="0"/>
              </a:rPr>
              <a:t>介质。电荷</a:t>
            </a:r>
            <a:r>
              <a:rPr lang="en-US" altLang="zh-CN" sz="2800" b="1" dirty="0" smtClean="0">
                <a:latin typeface="Times New Roman" panose="02020603050405020304" pitchFamily="18" charset="0"/>
                <a:cs typeface="Times New Roman" panose="02020603050405020304" pitchFamily="18" charset="0"/>
              </a:rPr>
              <a:t>-q</a:t>
            </a:r>
            <a:r>
              <a:rPr lang="zh-CN" altLang="en-US" sz="2800" b="1" dirty="0" smtClean="0">
                <a:latin typeface="Times New Roman" panose="02020603050405020304" pitchFamily="18" charset="0"/>
                <a:cs typeface="Times New Roman" panose="02020603050405020304" pitchFamily="18" charset="0"/>
              </a:rPr>
              <a:t>在（</a:t>
            </a:r>
            <a:r>
              <a:rPr lang="en-US" altLang="zh-CN" sz="2800" b="1" dirty="0" smtClean="0">
                <a:latin typeface="Times New Roman" panose="02020603050405020304" pitchFamily="18" charset="0"/>
                <a:cs typeface="Times New Roman" panose="02020603050405020304" pitchFamily="18" charset="0"/>
              </a:rPr>
              <a:t>0</a:t>
            </a:r>
            <a:r>
              <a:rPr lang="zh-CN" altLang="en-US" sz="2800" b="1" dirty="0" smtClean="0">
                <a:latin typeface="Times New Roman" panose="02020603050405020304" pitchFamily="18" charset="0"/>
                <a:cs typeface="Times New Roman" panose="02020603050405020304" pitchFamily="18" charset="0"/>
              </a:rPr>
              <a:t>，</a:t>
            </a:r>
            <a:r>
              <a:rPr lang="en-US" altLang="zh-CN" sz="2800" b="1" dirty="0" smtClean="0">
                <a:latin typeface="Times New Roman" panose="02020603050405020304" pitchFamily="18" charset="0"/>
                <a:cs typeface="Times New Roman" panose="02020603050405020304" pitchFamily="18" charset="0"/>
              </a:rPr>
              <a:t>0</a:t>
            </a:r>
            <a:r>
              <a:rPr lang="zh-CN" altLang="en-US" sz="2800" b="1" dirty="0" smtClean="0">
                <a:latin typeface="Times New Roman" panose="02020603050405020304" pitchFamily="18" charset="0"/>
                <a:cs typeface="Times New Roman" panose="02020603050405020304" pitchFamily="18" charset="0"/>
              </a:rPr>
              <a:t>，</a:t>
            </a:r>
            <a:r>
              <a:rPr lang="en-US" altLang="zh-CN" sz="2800" b="1" dirty="0" smtClean="0">
                <a:latin typeface="Times New Roman" panose="02020603050405020304" pitchFamily="18" charset="0"/>
                <a:cs typeface="Times New Roman" panose="02020603050405020304" pitchFamily="18" charset="0"/>
              </a:rPr>
              <a:t>a)</a:t>
            </a:r>
            <a:r>
              <a:rPr lang="zh-CN" altLang="en-US" sz="2800" b="1" dirty="0" smtClean="0">
                <a:latin typeface="Times New Roman" panose="02020603050405020304" pitchFamily="18" charset="0"/>
                <a:cs typeface="Times New Roman" panose="02020603050405020304" pitchFamily="18" charset="0"/>
              </a:rPr>
              <a:t>点， 电荷</a:t>
            </a:r>
            <a:r>
              <a:rPr lang="en-US" altLang="zh-CN" sz="2800" b="1" dirty="0" smtClean="0">
                <a:latin typeface="Times New Roman" panose="02020603050405020304" pitchFamily="18" charset="0"/>
                <a:cs typeface="Times New Roman" panose="02020603050405020304" pitchFamily="18" charset="0"/>
              </a:rPr>
              <a:t>q</a:t>
            </a:r>
            <a:r>
              <a:rPr lang="zh-CN" altLang="en-US" sz="2800" b="1" dirty="0" smtClean="0">
                <a:latin typeface="Times New Roman" panose="02020603050405020304" pitchFamily="18" charset="0"/>
                <a:cs typeface="Times New Roman" panose="02020603050405020304" pitchFamily="18" charset="0"/>
              </a:rPr>
              <a:t>在（</a:t>
            </a:r>
            <a:r>
              <a:rPr lang="en-US" altLang="zh-CN" sz="2800" b="1" dirty="0" smtClean="0">
                <a:latin typeface="Times New Roman" panose="02020603050405020304" pitchFamily="18" charset="0"/>
                <a:cs typeface="Times New Roman" panose="02020603050405020304" pitchFamily="18" charset="0"/>
              </a:rPr>
              <a:t>0</a:t>
            </a:r>
            <a:r>
              <a:rPr lang="zh-CN" altLang="en-US" sz="2800" b="1" dirty="0" smtClean="0">
                <a:latin typeface="Times New Roman" panose="02020603050405020304" pitchFamily="18" charset="0"/>
                <a:cs typeface="Times New Roman" panose="02020603050405020304" pitchFamily="18" charset="0"/>
              </a:rPr>
              <a:t>，</a:t>
            </a:r>
            <a:r>
              <a:rPr lang="en-US" altLang="zh-CN" sz="2800" b="1" dirty="0" smtClean="0">
                <a:latin typeface="Times New Roman" panose="02020603050405020304" pitchFamily="18" charset="0"/>
                <a:cs typeface="Times New Roman" panose="02020603050405020304" pitchFamily="18" charset="0"/>
              </a:rPr>
              <a:t>0</a:t>
            </a:r>
            <a:r>
              <a:rPr lang="zh-CN" altLang="en-US" sz="2800" b="1" dirty="0" smtClean="0">
                <a:latin typeface="Times New Roman" panose="02020603050405020304" pitchFamily="18" charset="0"/>
                <a:cs typeface="Times New Roman" panose="02020603050405020304" pitchFamily="18" charset="0"/>
              </a:rPr>
              <a:t>，</a:t>
            </a:r>
            <a:r>
              <a:rPr lang="en-US" altLang="zh-CN" sz="2800" b="1" dirty="0" smtClean="0">
                <a:latin typeface="Times New Roman" panose="02020603050405020304" pitchFamily="18" charset="0"/>
                <a:cs typeface="Times New Roman" panose="02020603050405020304" pitchFamily="18" charset="0"/>
              </a:rPr>
              <a:t>-a)</a:t>
            </a:r>
            <a:r>
              <a:rPr lang="zh-CN" altLang="en-US" sz="2800" b="1" dirty="0" smtClean="0">
                <a:latin typeface="Times New Roman" panose="02020603050405020304" pitchFamily="18" charset="0"/>
                <a:cs typeface="Times New Roman" panose="02020603050405020304" pitchFamily="18" charset="0"/>
              </a:rPr>
              <a:t>点。求</a:t>
            </a:r>
            <a:r>
              <a:rPr lang="en-US" altLang="zh-CN" sz="2800" b="1" dirty="0" smtClean="0">
                <a:latin typeface="Times New Roman" panose="02020603050405020304" pitchFamily="18" charset="0"/>
                <a:cs typeface="Times New Roman" panose="02020603050405020304" pitchFamily="18" charset="0"/>
              </a:rPr>
              <a:t>q</a:t>
            </a:r>
            <a:r>
              <a:rPr lang="en-US" altLang="zh-CN" sz="2800" b="1" baseline="-25000" dirty="0" smtClean="0">
                <a:latin typeface="Times New Roman" panose="02020603050405020304" pitchFamily="18" charset="0"/>
                <a:cs typeface="Times New Roman" panose="02020603050405020304" pitchFamily="18" charset="0"/>
              </a:rPr>
              <a:t>1</a:t>
            </a:r>
            <a:r>
              <a:rPr lang="zh-CN" altLang="en-US" sz="2800" b="1" dirty="0" smtClean="0">
                <a:latin typeface="Times New Roman" panose="02020603050405020304" pitchFamily="18" charset="0"/>
                <a:cs typeface="Times New Roman" panose="02020603050405020304" pitchFamily="18" charset="0"/>
              </a:rPr>
              <a:t>和</a:t>
            </a:r>
            <a:r>
              <a:rPr lang="en-US" altLang="zh-CN" sz="2800" b="1" dirty="0" smtClean="0">
                <a:latin typeface="Times New Roman" panose="02020603050405020304" pitchFamily="18" charset="0"/>
                <a:cs typeface="Times New Roman" panose="02020603050405020304" pitchFamily="18" charset="0"/>
              </a:rPr>
              <a:t>q</a:t>
            </a:r>
            <a:r>
              <a:rPr lang="en-US" altLang="zh-CN" sz="2800" b="1" baseline="-25000" dirty="0" smtClean="0">
                <a:latin typeface="Times New Roman" panose="02020603050405020304" pitchFamily="18" charset="0"/>
                <a:cs typeface="Times New Roman" panose="02020603050405020304" pitchFamily="18" charset="0"/>
              </a:rPr>
              <a:t>2</a:t>
            </a:r>
            <a:r>
              <a:rPr lang="zh-CN" altLang="en-US" sz="2800" b="1" dirty="0" smtClean="0">
                <a:latin typeface="Times New Roman" panose="02020603050405020304" pitchFamily="18" charset="0"/>
                <a:cs typeface="Times New Roman" panose="02020603050405020304" pitchFamily="18" charset="0"/>
              </a:rPr>
              <a:t>的作用力。</a:t>
            </a:r>
            <a:endParaRPr lang="zh-CN" altLang="en-US" sz="2800" b="1" dirty="0">
              <a:latin typeface="Times New Roman" panose="02020603050405020304" pitchFamily="18" charset="0"/>
              <a:cs typeface="Times New Roman" panose="02020603050405020304" pitchFamily="18" charset="0"/>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36912"/>
            <a:ext cx="8568952" cy="354706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835592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对象 16"/>
          <p:cNvGraphicFramePr>
            <a:graphicFrameLocks noChangeAspect="1"/>
          </p:cNvGraphicFramePr>
          <p:nvPr/>
        </p:nvGraphicFramePr>
        <p:xfrm>
          <a:off x="114300" y="404813"/>
          <a:ext cx="3798888" cy="1255712"/>
        </p:xfrm>
        <a:graphic>
          <a:graphicData uri="http://schemas.openxmlformats.org/presentationml/2006/ole">
            <mc:AlternateContent xmlns:mc="http://schemas.openxmlformats.org/markup-compatibility/2006">
              <mc:Choice xmlns:v="urn:schemas-microsoft-com:vml" Requires="v">
                <p:oleObj spid="_x0000_s398364" name="公式" r:id="rId3" imgW="1459866" imgH="482391" progId="Equation.3">
                  <p:embed/>
                </p:oleObj>
              </mc:Choice>
              <mc:Fallback>
                <p:oleObj name="公式" r:id="rId3" imgW="1459866" imgH="48239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 y="404813"/>
                        <a:ext cx="3798888"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253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9952" y="34313"/>
            <a:ext cx="4751322" cy="208682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8" name="对象 17"/>
          <p:cNvGraphicFramePr>
            <a:graphicFrameLocks noChangeAspect="1"/>
          </p:cNvGraphicFramePr>
          <p:nvPr/>
        </p:nvGraphicFramePr>
        <p:xfrm>
          <a:off x="0" y="2852738"/>
          <a:ext cx="3863975" cy="1255712"/>
        </p:xfrm>
        <a:graphic>
          <a:graphicData uri="http://schemas.openxmlformats.org/presentationml/2006/ole">
            <mc:AlternateContent xmlns:mc="http://schemas.openxmlformats.org/markup-compatibility/2006">
              <mc:Choice xmlns:v="urn:schemas-microsoft-com:vml" Requires="v">
                <p:oleObj spid="_x0000_s398365" name="公式" r:id="rId6" imgW="1485900" imgH="482600" progId="Equation.3">
                  <p:embed/>
                </p:oleObj>
              </mc:Choice>
              <mc:Fallback>
                <p:oleObj name="公式" r:id="rId6" imgW="1485900" imgH="482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852738"/>
                        <a:ext cx="3863975"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253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39952" y="2255676"/>
            <a:ext cx="4751839" cy="215439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8"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46236" y="4520922"/>
            <a:ext cx="4679535" cy="230390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6654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Bottom)">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slide(fromBottom)">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内容占位符 2"/>
          <p:cNvSpPr>
            <a:spLocks noGrp="1"/>
          </p:cNvSpPr>
          <p:nvPr>
            <p:ph idx="1"/>
          </p:nvPr>
        </p:nvSpPr>
        <p:spPr>
          <a:xfrm>
            <a:off x="323850" y="1052513"/>
            <a:ext cx="3095625" cy="863600"/>
          </a:xfrm>
        </p:spPr>
        <p:txBody>
          <a:bodyPr/>
          <a:lstStyle/>
          <a:p>
            <a:pPr marL="0" indent="0" eaLnBrk="1" hangingPunct="1">
              <a:buFontTx/>
              <a:buNone/>
            </a:pPr>
            <a:r>
              <a:rPr lang="en-US" altLang="zh-CN" sz="2800" b="1" smtClean="0">
                <a:latin typeface="Times New Roman" panose="02020603050405020304" pitchFamily="18" charset="0"/>
                <a:cs typeface="Times New Roman" panose="02020603050405020304" pitchFamily="18" charset="0"/>
              </a:rPr>
              <a:t>q</a:t>
            </a:r>
            <a:r>
              <a:rPr lang="en-US" altLang="zh-CN" sz="2800" b="1" baseline="-25000" smtClean="0">
                <a:latin typeface="Times New Roman" panose="02020603050405020304" pitchFamily="18" charset="0"/>
                <a:cs typeface="Times New Roman" panose="02020603050405020304" pitchFamily="18" charset="0"/>
              </a:rPr>
              <a:t>1</a:t>
            </a:r>
            <a:r>
              <a:rPr lang="zh-CN" altLang="en-US" sz="2800" b="1" smtClean="0">
                <a:latin typeface="Times New Roman" panose="02020603050405020304" pitchFamily="18" charset="0"/>
                <a:cs typeface="Times New Roman" panose="02020603050405020304" pitchFamily="18" charset="0"/>
              </a:rPr>
              <a:t>受到的作用力</a:t>
            </a: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55290"/>
            <a:ext cx="5048250" cy="24765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05476" name="对象 3"/>
          <p:cNvGraphicFramePr>
            <a:graphicFrameLocks noChangeAspect="1"/>
          </p:cNvGraphicFramePr>
          <p:nvPr/>
        </p:nvGraphicFramePr>
        <p:xfrm>
          <a:off x="107950" y="2781300"/>
          <a:ext cx="5562600" cy="3073400"/>
        </p:xfrm>
        <a:graphic>
          <a:graphicData uri="http://schemas.openxmlformats.org/presentationml/2006/ole">
            <mc:AlternateContent xmlns:mc="http://schemas.openxmlformats.org/markup-compatibility/2006">
              <mc:Choice xmlns:v="urn:schemas-microsoft-com:vml" Requires="v">
                <p:oleObj spid="_x0000_s399388" name="公式" r:id="rId4" imgW="2667000" imgH="1473200" progId="Equation.3">
                  <p:embed/>
                </p:oleObj>
              </mc:Choice>
              <mc:Fallback>
                <p:oleObj name="公式" r:id="rId4" imgW="2667000" imgH="1473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2781300"/>
                        <a:ext cx="556260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内容占位符 2"/>
          <p:cNvSpPr txBox="1">
            <a:spLocks/>
          </p:cNvSpPr>
          <p:nvPr/>
        </p:nvSpPr>
        <p:spPr>
          <a:xfrm>
            <a:off x="5892930" y="3501008"/>
            <a:ext cx="3096344" cy="86409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zh-CN" altLang="en-US" sz="2800" dirty="0">
                <a:latin typeface="Times New Roman" panose="02020603050405020304" pitchFamily="18" charset="0"/>
                <a:cs typeface="Times New Roman" panose="02020603050405020304" pitchFamily="18" charset="0"/>
              </a:rPr>
              <a:t>当</a:t>
            </a:r>
            <a:r>
              <a:rPr lang="en-US" altLang="zh-CN" sz="2800" dirty="0" smtClean="0">
                <a:latin typeface="Times New Roman" panose="02020603050405020304" pitchFamily="18" charset="0"/>
                <a:cs typeface="Times New Roman" panose="02020603050405020304" pitchFamily="18" charset="0"/>
              </a:rPr>
              <a:t>q</a:t>
            </a:r>
            <a:r>
              <a:rPr lang="en-US" altLang="zh-CN" sz="2800" baseline="-25000" dirty="0" smtClean="0">
                <a:latin typeface="Times New Roman" panose="02020603050405020304" pitchFamily="18" charset="0"/>
                <a:cs typeface="Times New Roman" panose="02020603050405020304" pitchFamily="18" charset="0"/>
              </a:rPr>
              <a:t>1</a:t>
            </a:r>
            <a:r>
              <a:rPr lang="en-US" altLang="zh-CN" sz="2800" dirty="0" smtClean="0">
                <a:latin typeface="Times New Roman" panose="02020603050405020304" pitchFamily="18" charset="0"/>
                <a:cs typeface="Times New Roman" panose="02020603050405020304" pitchFamily="18" charset="0"/>
              </a:rPr>
              <a:t>=-q</a:t>
            </a:r>
            <a:r>
              <a:rPr lang="zh-CN" altLang="en-US" sz="2800" baseline="-25000" dirty="0" smtClean="0">
                <a:latin typeface="Times New Roman" panose="02020603050405020304" pitchFamily="18" charset="0"/>
                <a:cs typeface="Times New Roman" panose="02020603050405020304" pitchFamily="18" charset="0"/>
              </a:rPr>
              <a:t>，</a:t>
            </a:r>
            <a:r>
              <a:rPr lang="en-US" altLang="zh-CN" sz="2800" dirty="0" smtClean="0">
                <a:latin typeface="Times New Roman" panose="02020603050405020304" pitchFamily="18" charset="0"/>
                <a:cs typeface="Times New Roman" panose="02020603050405020304" pitchFamily="18" charset="0"/>
              </a:rPr>
              <a:t> q</a:t>
            </a:r>
            <a:r>
              <a:rPr lang="en-US" altLang="zh-CN" sz="2800" baseline="-25000" dirty="0" smtClean="0">
                <a:latin typeface="Times New Roman" panose="02020603050405020304" pitchFamily="18" charset="0"/>
                <a:cs typeface="Times New Roman" panose="02020603050405020304" pitchFamily="18" charset="0"/>
              </a:rPr>
              <a:t>2</a:t>
            </a:r>
            <a:r>
              <a:rPr lang="en-US" altLang="zh-CN" sz="2800" dirty="0" smtClean="0">
                <a:latin typeface="Times New Roman" panose="02020603050405020304" pitchFamily="18" charset="0"/>
                <a:cs typeface="Times New Roman" panose="02020603050405020304" pitchFamily="18" charset="0"/>
              </a:rPr>
              <a:t>=q</a:t>
            </a:r>
            <a:r>
              <a:rPr lang="zh-CN" altLang="en-US" sz="2800" dirty="0">
                <a:latin typeface="Times New Roman" panose="02020603050405020304" pitchFamily="18" charset="0"/>
                <a:cs typeface="Times New Roman" panose="02020603050405020304" pitchFamily="18" charset="0"/>
              </a:rPr>
              <a:t>时</a:t>
            </a:r>
            <a:r>
              <a:rPr lang="en-US" altLang="zh-CN" sz="2800" dirty="0" smtClean="0">
                <a:latin typeface="Times New Roman" panose="02020603050405020304" pitchFamily="18" charset="0"/>
                <a:cs typeface="Times New Roman" panose="02020603050405020304" pitchFamily="18" charset="0"/>
              </a:rPr>
              <a:t>q</a:t>
            </a:r>
            <a:r>
              <a:rPr lang="en-US" altLang="zh-CN" sz="2800" baseline="-25000" dirty="0" smtClean="0">
                <a:latin typeface="Times New Roman" panose="02020603050405020304" pitchFamily="18" charset="0"/>
                <a:cs typeface="Times New Roman" panose="02020603050405020304" pitchFamily="18" charset="0"/>
              </a:rPr>
              <a:t>1</a:t>
            </a:r>
            <a:r>
              <a:rPr lang="zh-CN" altLang="en-US" sz="2800" dirty="0" smtClean="0">
                <a:latin typeface="Times New Roman" panose="02020603050405020304" pitchFamily="18" charset="0"/>
                <a:cs typeface="Times New Roman" panose="02020603050405020304" pitchFamily="18" charset="0"/>
              </a:rPr>
              <a:t>受到的作用力</a:t>
            </a:r>
            <a:endParaRPr lang="zh-CN" altLang="en-US" sz="2800" dirty="0">
              <a:latin typeface="Times New Roman" panose="02020603050405020304" pitchFamily="18" charset="0"/>
              <a:cs typeface="Times New Roman" panose="02020603050405020304" pitchFamily="18" charset="0"/>
            </a:endParaRPr>
          </a:p>
        </p:txBody>
      </p:sp>
      <p:graphicFrame>
        <p:nvGraphicFramePr>
          <p:cNvPr id="105480" name="对象 4"/>
          <p:cNvGraphicFramePr>
            <a:graphicFrameLocks noChangeAspect="1"/>
          </p:cNvGraphicFramePr>
          <p:nvPr/>
        </p:nvGraphicFramePr>
        <p:xfrm>
          <a:off x="6084888" y="4652963"/>
          <a:ext cx="2565400" cy="1184275"/>
        </p:xfrm>
        <a:graphic>
          <a:graphicData uri="http://schemas.openxmlformats.org/presentationml/2006/ole">
            <mc:AlternateContent xmlns:mc="http://schemas.openxmlformats.org/markup-compatibility/2006">
              <mc:Choice xmlns:v="urn:schemas-microsoft-com:vml" Requires="v">
                <p:oleObj spid="_x0000_s399389" name="公式" r:id="rId6" imgW="990600" imgH="457200" progId="Equation.3">
                  <p:embed/>
                </p:oleObj>
              </mc:Choice>
              <mc:Fallback>
                <p:oleObj name="公式" r:id="rId6" imgW="99060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4888" y="4652963"/>
                        <a:ext cx="25654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1507486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内容占位符 2"/>
          <p:cNvSpPr>
            <a:spLocks noGrp="1"/>
          </p:cNvSpPr>
          <p:nvPr>
            <p:ph idx="1"/>
          </p:nvPr>
        </p:nvSpPr>
        <p:spPr>
          <a:xfrm>
            <a:off x="395288" y="765175"/>
            <a:ext cx="3097212" cy="863600"/>
          </a:xfrm>
        </p:spPr>
        <p:txBody>
          <a:bodyPr/>
          <a:lstStyle/>
          <a:p>
            <a:pPr marL="0" indent="0" eaLnBrk="1" hangingPunct="1">
              <a:buFontTx/>
              <a:buNone/>
            </a:pPr>
            <a:r>
              <a:rPr lang="en-US" altLang="zh-CN" sz="2800" b="1" i="1" smtClean="0">
                <a:latin typeface="Times New Roman" panose="02020603050405020304" pitchFamily="18" charset="0"/>
                <a:cs typeface="Times New Roman" panose="02020603050405020304" pitchFamily="18" charset="0"/>
              </a:rPr>
              <a:t>q</a:t>
            </a:r>
            <a:r>
              <a:rPr lang="en-US" altLang="zh-CN" sz="2800" b="1" baseline="-25000" smtClean="0"/>
              <a:t>2</a:t>
            </a:r>
            <a:r>
              <a:rPr lang="zh-CN" altLang="en-US" sz="2800" b="1" smtClean="0"/>
              <a:t>受到的作用力</a:t>
            </a: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0113" y="116632"/>
            <a:ext cx="5210175" cy="26479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06500" name="对象 4"/>
          <p:cNvGraphicFramePr>
            <a:graphicFrameLocks noChangeAspect="1"/>
          </p:cNvGraphicFramePr>
          <p:nvPr/>
        </p:nvGraphicFramePr>
        <p:xfrm>
          <a:off x="179388" y="2770188"/>
          <a:ext cx="5562600" cy="3073400"/>
        </p:xfrm>
        <a:graphic>
          <a:graphicData uri="http://schemas.openxmlformats.org/presentationml/2006/ole">
            <mc:AlternateContent xmlns:mc="http://schemas.openxmlformats.org/markup-compatibility/2006">
              <mc:Choice xmlns:v="urn:schemas-microsoft-com:vml" Requires="v">
                <p:oleObj spid="_x0000_s400425" name="公式" r:id="rId4" imgW="2667000" imgH="1473200" progId="Equation.3">
                  <p:embed/>
                </p:oleObj>
              </mc:Choice>
              <mc:Fallback>
                <p:oleObj name="公式" r:id="rId4" imgW="2667000" imgH="1473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2770188"/>
                        <a:ext cx="556260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6501" name="对象 5"/>
          <p:cNvGraphicFramePr>
            <a:graphicFrameLocks noChangeAspect="1"/>
          </p:cNvGraphicFramePr>
          <p:nvPr/>
        </p:nvGraphicFramePr>
        <p:xfrm>
          <a:off x="6137275" y="4508500"/>
          <a:ext cx="2597150" cy="1184275"/>
        </p:xfrm>
        <a:graphic>
          <a:graphicData uri="http://schemas.openxmlformats.org/presentationml/2006/ole">
            <mc:AlternateContent xmlns:mc="http://schemas.openxmlformats.org/markup-compatibility/2006">
              <mc:Choice xmlns:v="urn:schemas-microsoft-com:vml" Requires="v">
                <p:oleObj spid="_x0000_s400426" name="公式" r:id="rId6" imgW="1002865" imgH="457002" progId="Equation.3">
                  <p:embed/>
                </p:oleObj>
              </mc:Choice>
              <mc:Fallback>
                <p:oleObj name="公式" r:id="rId6" imgW="1002865" imgH="457002"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37275" y="4508500"/>
                        <a:ext cx="259715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内容占位符 2"/>
          <p:cNvSpPr txBox="1">
            <a:spLocks/>
          </p:cNvSpPr>
          <p:nvPr/>
        </p:nvSpPr>
        <p:spPr>
          <a:xfrm>
            <a:off x="6023624" y="3356992"/>
            <a:ext cx="3096344" cy="86409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zh-CN" altLang="en-US" sz="2800" b="1" dirty="0">
                <a:latin typeface="Times New Roman" panose="02020603050405020304" pitchFamily="18" charset="0"/>
                <a:cs typeface="Times New Roman" panose="02020603050405020304" pitchFamily="18" charset="0"/>
              </a:rPr>
              <a:t>当</a:t>
            </a:r>
            <a:r>
              <a:rPr lang="en-US" altLang="zh-CN" sz="2800" b="1" i="1" dirty="0" smtClean="0">
                <a:latin typeface="Times New Roman" panose="02020603050405020304" pitchFamily="18" charset="0"/>
                <a:cs typeface="Times New Roman" panose="02020603050405020304" pitchFamily="18" charset="0"/>
              </a:rPr>
              <a:t>q</a:t>
            </a:r>
            <a:r>
              <a:rPr lang="en-US" altLang="zh-CN" sz="2800" b="1" baseline="-25000" dirty="0" smtClean="0">
                <a:latin typeface="Times New Roman" panose="02020603050405020304" pitchFamily="18" charset="0"/>
                <a:cs typeface="Times New Roman" panose="02020603050405020304" pitchFamily="18" charset="0"/>
              </a:rPr>
              <a:t>1</a:t>
            </a:r>
            <a:r>
              <a:rPr lang="en-US" altLang="zh-CN" sz="2800" b="1" dirty="0" smtClean="0">
                <a:latin typeface="Times New Roman" panose="02020603050405020304" pitchFamily="18" charset="0"/>
                <a:cs typeface="Times New Roman" panose="02020603050405020304" pitchFamily="18" charset="0"/>
              </a:rPr>
              <a:t>=-</a:t>
            </a:r>
            <a:r>
              <a:rPr lang="en-US" altLang="zh-CN" sz="2800" b="1" i="1" dirty="0" smtClean="0">
                <a:latin typeface="Times New Roman" panose="02020603050405020304" pitchFamily="18" charset="0"/>
                <a:cs typeface="Times New Roman" panose="02020603050405020304" pitchFamily="18" charset="0"/>
              </a:rPr>
              <a:t>q</a:t>
            </a:r>
            <a:r>
              <a:rPr lang="zh-CN" altLang="en-US" sz="2800" b="1" baseline="-25000" dirty="0" smtClean="0">
                <a:latin typeface="Times New Roman" panose="02020603050405020304" pitchFamily="18" charset="0"/>
                <a:cs typeface="Times New Roman" panose="02020603050405020304" pitchFamily="18" charset="0"/>
              </a:rPr>
              <a:t>，</a:t>
            </a:r>
            <a:r>
              <a:rPr lang="en-US" altLang="zh-CN" sz="2800" b="1" dirty="0" smtClean="0">
                <a:latin typeface="Times New Roman" panose="02020603050405020304" pitchFamily="18" charset="0"/>
                <a:cs typeface="Times New Roman" panose="02020603050405020304" pitchFamily="18" charset="0"/>
              </a:rPr>
              <a:t> </a:t>
            </a:r>
            <a:r>
              <a:rPr lang="en-US" altLang="zh-CN" sz="2800" b="1" i="1" dirty="0" smtClean="0">
                <a:latin typeface="Times New Roman" panose="02020603050405020304" pitchFamily="18" charset="0"/>
                <a:cs typeface="Times New Roman" panose="02020603050405020304" pitchFamily="18" charset="0"/>
              </a:rPr>
              <a:t>q</a:t>
            </a:r>
            <a:r>
              <a:rPr lang="en-US" altLang="zh-CN" sz="2800" b="1" baseline="-25000" dirty="0" smtClean="0">
                <a:latin typeface="Times New Roman" panose="02020603050405020304" pitchFamily="18" charset="0"/>
                <a:cs typeface="Times New Roman" panose="02020603050405020304" pitchFamily="18" charset="0"/>
              </a:rPr>
              <a:t>2</a:t>
            </a:r>
            <a:r>
              <a:rPr lang="en-US" altLang="zh-CN" sz="2800" b="1" dirty="0" smtClean="0">
                <a:latin typeface="Times New Roman" panose="02020603050405020304" pitchFamily="18" charset="0"/>
                <a:cs typeface="Times New Roman" panose="02020603050405020304" pitchFamily="18" charset="0"/>
              </a:rPr>
              <a:t>=</a:t>
            </a:r>
            <a:r>
              <a:rPr lang="en-US" altLang="zh-CN" sz="2800" b="1" i="1" dirty="0" smtClean="0">
                <a:latin typeface="Times New Roman" panose="02020603050405020304" pitchFamily="18" charset="0"/>
                <a:cs typeface="Times New Roman" panose="02020603050405020304" pitchFamily="18" charset="0"/>
              </a:rPr>
              <a:t>q</a:t>
            </a:r>
            <a:r>
              <a:rPr lang="zh-CN" altLang="en-US" sz="2800" b="1" dirty="0">
                <a:latin typeface="Times New Roman" panose="02020603050405020304" pitchFamily="18" charset="0"/>
                <a:cs typeface="Times New Roman" panose="02020603050405020304" pitchFamily="18" charset="0"/>
              </a:rPr>
              <a:t>时</a:t>
            </a:r>
            <a:r>
              <a:rPr lang="en-US" altLang="zh-CN" sz="2800" b="1" i="1" dirty="0" smtClean="0">
                <a:latin typeface="Times New Roman" panose="02020603050405020304" pitchFamily="18" charset="0"/>
                <a:cs typeface="Times New Roman" panose="02020603050405020304" pitchFamily="18" charset="0"/>
              </a:rPr>
              <a:t>q</a:t>
            </a:r>
            <a:r>
              <a:rPr lang="en-US" altLang="zh-CN" sz="2800" b="1" baseline="-25000" dirty="0">
                <a:latin typeface="Times New Roman" panose="02020603050405020304" pitchFamily="18" charset="0"/>
                <a:cs typeface="Times New Roman" panose="02020603050405020304" pitchFamily="18" charset="0"/>
              </a:rPr>
              <a:t>2</a:t>
            </a:r>
            <a:r>
              <a:rPr lang="zh-CN" altLang="en-US" sz="2800" b="1" dirty="0" smtClean="0">
                <a:latin typeface="Times New Roman" panose="02020603050405020304" pitchFamily="18" charset="0"/>
                <a:cs typeface="Times New Roman" panose="02020603050405020304" pitchFamily="18" charset="0"/>
              </a:rPr>
              <a:t>受到的作用力</a:t>
            </a:r>
            <a:endParaRPr lang="zh-CN" altLang="en-US" sz="2800" b="1" dirty="0">
              <a:latin typeface="Times New Roman" panose="02020603050405020304" pitchFamily="18" charset="0"/>
              <a:cs typeface="Times New Roman" panose="02020603050405020304" pitchFamily="18" charset="0"/>
            </a:endParaRPr>
          </a:p>
        </p:txBody>
      </p:sp>
      <p:graphicFrame>
        <p:nvGraphicFramePr>
          <p:cNvPr id="106505" name="对象 7"/>
          <p:cNvGraphicFramePr>
            <a:graphicFrameLocks noChangeAspect="1"/>
          </p:cNvGraphicFramePr>
          <p:nvPr/>
        </p:nvGraphicFramePr>
        <p:xfrm>
          <a:off x="3563938" y="5949950"/>
          <a:ext cx="1465262" cy="655638"/>
        </p:xfrm>
        <a:graphic>
          <a:graphicData uri="http://schemas.openxmlformats.org/presentationml/2006/ole">
            <mc:AlternateContent xmlns:mc="http://schemas.openxmlformats.org/markup-compatibility/2006">
              <mc:Choice xmlns:v="urn:schemas-microsoft-com:vml" Requires="v">
                <p:oleObj spid="_x0000_s400427" name="公式" r:id="rId8" imgW="482181" imgH="215713" progId="Equation.3">
                  <p:embed/>
                </p:oleObj>
              </mc:Choice>
              <mc:Fallback>
                <p:oleObj name="公式" r:id="rId8" imgW="482181" imgH="215713"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63938" y="5949950"/>
                        <a:ext cx="1465262" cy="6556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8789108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p:cNvSpPr>
          <p:nvPr>
            <p:ph type="title"/>
          </p:nvPr>
        </p:nvSpPr>
        <p:spPr>
          <a:xfrm>
            <a:off x="542925" y="5229225"/>
            <a:ext cx="8229600" cy="1143000"/>
          </a:xfrm>
        </p:spPr>
        <p:txBody>
          <a:bodyPr/>
          <a:lstStyle/>
          <a:p>
            <a:r>
              <a:rPr lang="en-US" altLang="zh-CN" sz="6000" b="1" smtClean="0">
                <a:solidFill>
                  <a:srgbClr val="0070C0"/>
                </a:solidFill>
                <a:latin typeface="Times New Roman" panose="02020603050405020304" pitchFamily="18" charset="0"/>
                <a:cs typeface="Times New Roman" panose="02020603050405020304" pitchFamily="18" charset="0"/>
              </a:rPr>
              <a:t>Thank you!</a:t>
            </a:r>
          </a:p>
        </p:txBody>
      </p:sp>
      <p:pic>
        <p:nvPicPr>
          <p:cNvPr id="178179"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1125538"/>
            <a:ext cx="533400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6791" name="Text Box 7"/>
          <p:cNvSpPr txBox="1">
            <a:spLocks noChangeArrowheads="1"/>
          </p:cNvSpPr>
          <p:nvPr/>
        </p:nvSpPr>
        <p:spPr bwMode="auto">
          <a:xfrm>
            <a:off x="755576" y="3267473"/>
            <a:ext cx="77771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b="1" dirty="0">
                <a:latin typeface="Times New Roman" panose="02020603050405020304" pitchFamily="18" charset="0"/>
              </a:rPr>
              <a:t>电介质内，若</a:t>
            </a:r>
            <a:r>
              <a:rPr lang="zh-CN" altLang="en-US" b="1" i="1" dirty="0">
                <a:latin typeface="Times New Roman" panose="02020603050405020304" pitchFamily="18" charset="0"/>
              </a:rPr>
              <a:t> </a:t>
            </a:r>
            <a:r>
              <a:rPr lang="en-US" altLang="zh-CN" b="1" i="1" dirty="0">
                <a:latin typeface="Symbol" panose="05050102010706020507" pitchFamily="18" charset="2"/>
              </a:rPr>
              <a:t>r</a:t>
            </a:r>
            <a:r>
              <a:rPr lang="en-US" altLang="zh-CN" b="1" i="1" baseline="-25000" dirty="0">
                <a:latin typeface="Times New Roman" panose="02020603050405020304" pitchFamily="18" charset="0"/>
              </a:rPr>
              <a:t>0</a:t>
            </a:r>
            <a:r>
              <a:rPr lang="en-US" altLang="zh-CN" b="1" i="1" dirty="0">
                <a:latin typeface="Times New Roman" panose="02020603050405020304" pitchFamily="18" charset="0"/>
              </a:rPr>
              <a:t>=0</a:t>
            </a:r>
            <a:r>
              <a:rPr lang="zh-CN" altLang="en-US" b="1" i="1" dirty="0">
                <a:latin typeface="Times New Roman" panose="02020603050405020304" pitchFamily="18" charset="0"/>
              </a:rPr>
              <a:t> </a:t>
            </a:r>
            <a:r>
              <a:rPr lang="en-US" altLang="zh-CN" b="1" i="1" dirty="0">
                <a:latin typeface="Times New Roman" panose="02020603050405020304" pitchFamily="18" charset="0"/>
              </a:rPr>
              <a:t>,</a:t>
            </a:r>
            <a:r>
              <a:rPr lang="zh-CN" altLang="en-US" b="1" i="1" dirty="0">
                <a:latin typeface="Times New Roman" panose="02020603050405020304" pitchFamily="18" charset="0"/>
              </a:rPr>
              <a:t>  </a:t>
            </a:r>
            <a:r>
              <a:rPr lang="zh-CN" altLang="en-US" b="1" dirty="0">
                <a:latin typeface="Times New Roman" panose="02020603050405020304" pitchFamily="18" charset="0"/>
              </a:rPr>
              <a:t>则</a:t>
            </a:r>
            <a:r>
              <a:rPr lang="en-US" altLang="zh-CN" b="1" i="1" dirty="0">
                <a:latin typeface="Symbol" panose="05050102010706020507" pitchFamily="18" charset="2"/>
              </a:rPr>
              <a:t>r</a:t>
            </a:r>
            <a:r>
              <a:rPr lang="en-US" altLang="zh-CN" b="1" i="1" dirty="0">
                <a:latin typeface="Times New Roman" panose="02020603050405020304" pitchFamily="18" charset="0"/>
              </a:rPr>
              <a:t>’=</a:t>
            </a:r>
            <a:r>
              <a:rPr lang="en-US" altLang="zh-CN" b="1" dirty="0">
                <a:latin typeface="Times New Roman" panose="02020603050405020304" pitchFamily="18" charset="0"/>
              </a:rPr>
              <a:t>0</a:t>
            </a:r>
            <a:r>
              <a:rPr lang="zh-CN" altLang="en-US" b="1" dirty="0">
                <a:latin typeface="Times New Roman" panose="02020603050405020304" pitchFamily="18" charset="0"/>
              </a:rPr>
              <a:t>  </a:t>
            </a:r>
            <a:r>
              <a:rPr lang="en-US" altLang="zh-CN" b="1" dirty="0">
                <a:latin typeface="Times New Roman" panose="02020603050405020304" pitchFamily="18" charset="0"/>
              </a:rPr>
              <a:t>,</a:t>
            </a:r>
            <a:r>
              <a:rPr lang="zh-CN" altLang="en-US" b="1" dirty="0">
                <a:latin typeface="Times New Roman" panose="02020603050405020304" pitchFamily="18" charset="0"/>
              </a:rPr>
              <a:t>极化电荷只分布在均匀介质表面。</a:t>
            </a:r>
          </a:p>
        </p:txBody>
      </p:sp>
      <p:sp>
        <p:nvSpPr>
          <p:cNvPr id="105475" name="Text Box 13"/>
          <p:cNvSpPr txBox="1">
            <a:spLocks noChangeArrowheads="1"/>
          </p:cNvSpPr>
          <p:nvPr/>
        </p:nvSpPr>
        <p:spPr bwMode="auto">
          <a:xfrm>
            <a:off x="1043608" y="764704"/>
            <a:ext cx="6861175" cy="646331"/>
          </a:xfrm>
          <a:prstGeom prst="rect">
            <a:avLst/>
          </a:prstGeom>
          <a:gradFill rotWithShape="0">
            <a:gsLst>
              <a:gs pos="0">
                <a:srgbClr val="FFF200"/>
              </a:gs>
              <a:gs pos="45000">
                <a:srgbClr val="FF7A00"/>
              </a:gs>
              <a:gs pos="70000">
                <a:srgbClr val="FF0300"/>
              </a:gs>
              <a:gs pos="100000">
                <a:srgbClr val="4D0808"/>
              </a:gs>
            </a:gsLst>
            <a:lin ang="1080000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ea typeface="宋体" pitchFamily="2" charset="-122"/>
              </a:defRPr>
            </a:lvl1pPr>
            <a:lvl2pPr marL="742950" indent="-285750" eaLnBrk="0" hangingPunct="0">
              <a:defRPr sz="2400" b="1">
                <a:solidFill>
                  <a:schemeClr val="tx1"/>
                </a:solidFill>
                <a:latin typeface="Times New Roman" pitchFamily="18" charset="0"/>
                <a:ea typeface="宋体" pitchFamily="2" charset="-122"/>
              </a:defRPr>
            </a:lvl2pPr>
            <a:lvl3pPr marL="1143000" indent="-228600" eaLnBrk="0" hangingPunct="0">
              <a:defRPr sz="2400" b="1">
                <a:solidFill>
                  <a:schemeClr val="tx1"/>
                </a:solidFill>
                <a:latin typeface="Times New Roman" pitchFamily="18" charset="0"/>
                <a:ea typeface="宋体" pitchFamily="2" charset="-122"/>
              </a:defRPr>
            </a:lvl3pPr>
            <a:lvl4pPr marL="1600200" indent="-228600" eaLnBrk="0" hangingPunct="0">
              <a:defRPr sz="2400" b="1">
                <a:solidFill>
                  <a:schemeClr val="tx1"/>
                </a:solidFill>
                <a:latin typeface="Times New Roman" pitchFamily="18" charset="0"/>
                <a:ea typeface="宋体" pitchFamily="2" charset="-122"/>
              </a:defRPr>
            </a:lvl4pPr>
            <a:lvl5pPr marL="2057400" indent="-228600" eaLnBrk="0" hangingPunct="0">
              <a:defRPr sz="24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b="1">
                <a:solidFill>
                  <a:schemeClr val="tx1"/>
                </a:solidFill>
                <a:latin typeface="Times New Roman" pitchFamily="18" charset="0"/>
                <a:ea typeface="宋体" pitchFamily="2" charset="-122"/>
              </a:defRPr>
            </a:lvl9pPr>
          </a:lstStyle>
          <a:p>
            <a:pPr algn="ctr" eaLnBrk="1" hangingPunct="1">
              <a:defRPr/>
            </a:pPr>
            <a:r>
              <a:rPr lang="zh-CN" altLang="en-US" sz="3600" smtClean="0">
                <a:solidFill>
                  <a:schemeClr val="bg1"/>
                </a:solidFill>
                <a:latin typeface="微软雅黑" pitchFamily="34" charset="-122"/>
                <a:ea typeface="微软雅黑" pitchFamily="34" charset="-122"/>
              </a:rPr>
              <a:t>极化电荷与自由电荷的关系</a:t>
            </a:r>
          </a:p>
        </p:txBody>
      </p:sp>
      <p:graphicFrame>
        <p:nvGraphicFramePr>
          <p:cNvPr id="2" name="对象 1"/>
          <p:cNvGraphicFramePr>
            <a:graphicFrameLocks noChangeAspect="1"/>
          </p:cNvGraphicFramePr>
          <p:nvPr>
            <p:extLst>
              <p:ext uri="{D42A27DB-BD31-4B8C-83A1-F6EECF244321}">
                <p14:modId xmlns:p14="http://schemas.microsoft.com/office/powerpoint/2010/main" val="1284646380"/>
              </p:ext>
            </p:extLst>
          </p:nvPr>
        </p:nvGraphicFramePr>
        <p:xfrm>
          <a:off x="1511195" y="1671638"/>
          <a:ext cx="2700765" cy="1292199"/>
        </p:xfrm>
        <a:graphic>
          <a:graphicData uri="http://schemas.openxmlformats.org/presentationml/2006/ole">
            <mc:AlternateContent xmlns:mc="http://schemas.openxmlformats.org/markup-compatibility/2006">
              <mc:Choice xmlns:v="urn:schemas-microsoft-com:vml" Requires="v">
                <p:oleObj spid="_x0000_s386078" name="公式" r:id="rId4" imgW="901309" imgH="431613" progId="Equation.3">
                  <p:embed/>
                </p:oleObj>
              </mc:Choice>
              <mc:Fallback>
                <p:oleObj name="公式" r:id="rId4" imgW="901309" imgH="431613"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1195" y="1671638"/>
                        <a:ext cx="2700765" cy="1292199"/>
                      </a:xfrm>
                      <a:prstGeom prst="rect">
                        <a:avLst/>
                      </a:prstGeom>
                      <a:solidFill>
                        <a:srgbClr val="FFFF00"/>
                      </a:solidFill>
                      <a:ln>
                        <a:noFill/>
                      </a:ln>
                      <a:extLst/>
                    </p:spPr>
                  </p:pic>
                </p:oleObj>
              </mc:Fallback>
            </mc:AlternateContent>
          </a:graphicData>
        </a:graphic>
      </p:graphicFrame>
      <p:pic>
        <p:nvPicPr>
          <p:cNvPr id="9933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152" y="1607345"/>
            <a:ext cx="2011362" cy="157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对象 5"/>
          <p:cNvGraphicFramePr>
            <a:graphicFrameLocks noChangeAspect="1"/>
          </p:cNvGraphicFramePr>
          <p:nvPr>
            <p:extLst>
              <p:ext uri="{D42A27DB-BD31-4B8C-83A1-F6EECF244321}">
                <p14:modId xmlns:p14="http://schemas.microsoft.com/office/powerpoint/2010/main" val="2447166562"/>
              </p:ext>
            </p:extLst>
          </p:nvPr>
        </p:nvGraphicFramePr>
        <p:xfrm>
          <a:off x="2861577" y="4789116"/>
          <a:ext cx="2376264" cy="1105912"/>
        </p:xfrm>
        <a:graphic>
          <a:graphicData uri="http://schemas.openxmlformats.org/presentationml/2006/ole">
            <mc:AlternateContent xmlns:mc="http://schemas.openxmlformats.org/markup-compatibility/2006">
              <mc:Choice xmlns:v="urn:schemas-microsoft-com:vml" Requires="v">
                <p:oleObj spid="_x0000_s386079" name="公式" r:id="rId7" imgW="927100" imgH="431800" progId="Equation.3">
                  <p:embed/>
                </p:oleObj>
              </mc:Choice>
              <mc:Fallback>
                <p:oleObj name="公式" r:id="rId7" imgW="927100" imgH="431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61577" y="4789116"/>
                        <a:ext cx="2376264" cy="1105912"/>
                      </a:xfrm>
                      <a:prstGeom prst="rect">
                        <a:avLst/>
                      </a:prstGeom>
                      <a:solidFill>
                        <a:srgbClr val="FFFF00"/>
                      </a:solidFill>
                      <a:ln>
                        <a:noFill/>
                      </a:ln>
                      <a:extLst/>
                    </p:spPr>
                  </p:pic>
                </p:oleObj>
              </mc:Fallback>
            </mc:AlternateContent>
          </a:graphicData>
        </a:graphic>
      </p:graphicFrame>
    </p:spTree>
    <p:extLst>
      <p:ext uri="{BB962C8B-B14F-4D97-AF65-F5344CB8AC3E}">
        <p14:creationId xmlns:p14="http://schemas.microsoft.com/office/powerpoint/2010/main" val="30937128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933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246791"/>
                                        </p:tgtEl>
                                        <p:attrNameLst>
                                          <p:attrName>style.visibility</p:attrName>
                                        </p:attrNameLst>
                                      </p:cBhvr>
                                      <p:to>
                                        <p:strVal val="visible"/>
                                      </p:to>
                                    </p:set>
                                    <p:animEffect transition="in" filter="slide(fromBottom)">
                                      <p:cBhvr>
                                        <p:cTn id="15" dur="500"/>
                                        <p:tgtEl>
                                          <p:spTgt spid="24679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9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772816"/>
            <a:ext cx="440055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对象 7"/>
          <p:cNvGraphicFramePr>
            <a:graphicFrameLocks noChangeAspect="1"/>
          </p:cNvGraphicFramePr>
          <p:nvPr>
            <p:extLst>
              <p:ext uri="{D42A27DB-BD31-4B8C-83A1-F6EECF244321}">
                <p14:modId xmlns:p14="http://schemas.microsoft.com/office/powerpoint/2010/main" val="2940511818"/>
              </p:ext>
            </p:extLst>
          </p:nvPr>
        </p:nvGraphicFramePr>
        <p:xfrm>
          <a:off x="4963220" y="1503103"/>
          <a:ext cx="3889375" cy="1296988"/>
        </p:xfrm>
        <a:graphic>
          <a:graphicData uri="http://schemas.openxmlformats.org/presentationml/2006/ole">
            <mc:AlternateContent xmlns:mc="http://schemas.openxmlformats.org/markup-compatibility/2006">
              <mc:Choice xmlns:v="urn:schemas-microsoft-com:vml" Requires="v">
                <p:oleObj spid="_x0000_s405527" name="公式" r:id="rId4" imgW="1981200" imgH="660400" progId="Equation.3">
                  <p:embed/>
                </p:oleObj>
              </mc:Choice>
              <mc:Fallback>
                <p:oleObj name="公式" r:id="rId4" imgW="1981200" imgH="660400" progId="Equation.3">
                  <p:embed/>
                  <p:pic>
                    <p:nvPicPr>
                      <p:cNvPr id="3" name="对象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3220" y="1503103"/>
                        <a:ext cx="388937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9" name="直接箭头连接符 8"/>
          <p:cNvCxnSpPr/>
          <p:nvPr/>
        </p:nvCxnSpPr>
        <p:spPr>
          <a:xfrm flipH="1">
            <a:off x="4452046" y="2151597"/>
            <a:ext cx="479424" cy="486406"/>
          </a:xfrm>
          <a:prstGeom prst="straightConnector1">
            <a:avLst/>
          </a:prstGeom>
          <a:ln w="34925">
            <a:solidFill>
              <a:srgbClr val="0070C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对象 9"/>
          <p:cNvGraphicFramePr>
            <a:graphicFrameLocks noChangeAspect="1"/>
          </p:cNvGraphicFramePr>
          <p:nvPr>
            <p:extLst>
              <p:ext uri="{D42A27DB-BD31-4B8C-83A1-F6EECF244321}">
                <p14:modId xmlns:p14="http://schemas.microsoft.com/office/powerpoint/2010/main" val="3756366825"/>
              </p:ext>
            </p:extLst>
          </p:nvPr>
        </p:nvGraphicFramePr>
        <p:xfrm>
          <a:off x="4948932" y="3573041"/>
          <a:ext cx="3798888" cy="1290637"/>
        </p:xfrm>
        <a:graphic>
          <a:graphicData uri="http://schemas.openxmlformats.org/presentationml/2006/ole">
            <mc:AlternateContent xmlns:mc="http://schemas.openxmlformats.org/markup-compatibility/2006">
              <mc:Choice xmlns:v="urn:schemas-microsoft-com:vml" Requires="v">
                <p:oleObj spid="_x0000_s405528" name="公式" r:id="rId6" imgW="2692400" imgH="914400" progId="Equation.3">
                  <p:embed/>
                </p:oleObj>
              </mc:Choice>
              <mc:Fallback>
                <p:oleObj name="公式" r:id="rId6" imgW="2692400" imgH="914400" progId="Equation.3">
                  <p:embed/>
                  <p:pic>
                    <p:nvPicPr>
                      <p:cNvPr id="6" name="对象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8932" y="3573041"/>
                        <a:ext cx="3798888"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1" name="直接箭头连接符 10"/>
          <p:cNvCxnSpPr/>
          <p:nvPr/>
        </p:nvCxnSpPr>
        <p:spPr>
          <a:xfrm flipH="1" flipV="1">
            <a:off x="4320282" y="3214266"/>
            <a:ext cx="611188" cy="536575"/>
          </a:xfrm>
          <a:prstGeom prst="straightConnector1">
            <a:avLst/>
          </a:prstGeom>
          <a:ln w="34925">
            <a:solidFill>
              <a:srgbClr val="0070C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对象 11"/>
          <p:cNvGraphicFramePr>
            <a:graphicFrameLocks noChangeAspect="1"/>
          </p:cNvGraphicFramePr>
          <p:nvPr>
            <p:extLst>
              <p:ext uri="{D42A27DB-BD31-4B8C-83A1-F6EECF244321}">
                <p14:modId xmlns:p14="http://schemas.microsoft.com/office/powerpoint/2010/main" val="191820171"/>
              </p:ext>
            </p:extLst>
          </p:nvPr>
        </p:nvGraphicFramePr>
        <p:xfrm>
          <a:off x="4808538" y="5168900"/>
          <a:ext cx="3989387" cy="1346200"/>
        </p:xfrm>
        <a:graphic>
          <a:graphicData uri="http://schemas.openxmlformats.org/presentationml/2006/ole">
            <mc:AlternateContent xmlns:mc="http://schemas.openxmlformats.org/markup-compatibility/2006">
              <mc:Choice xmlns:v="urn:schemas-microsoft-com:vml" Requires="v">
                <p:oleObj spid="_x0000_s405529" name="公式" r:id="rId8" imgW="2031840" imgH="685800" progId="Equation.3">
                  <p:embed/>
                </p:oleObj>
              </mc:Choice>
              <mc:Fallback>
                <p:oleObj name="公式" r:id="rId8" imgW="2031840" imgH="685800" progId="Equation.3">
                  <p:embed/>
                  <p:pic>
                    <p:nvPicPr>
                      <p:cNvPr id="8" name="对象 7"/>
                      <p:cNvPicPr>
                        <a:picLocks noChangeAspect="1" noChangeArrowheads="1"/>
                      </p:cNvPicPr>
                      <p:nvPr/>
                    </p:nvPicPr>
                    <p:blipFill>
                      <a:blip r:embed="rId9"/>
                      <a:srcRect/>
                      <a:stretch>
                        <a:fillRect/>
                      </a:stretch>
                    </p:blipFill>
                    <p:spPr bwMode="auto">
                      <a:xfrm>
                        <a:off x="4808538" y="5168900"/>
                        <a:ext cx="3989387"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3" name="直接箭头连接符 12"/>
          <p:cNvCxnSpPr/>
          <p:nvPr/>
        </p:nvCxnSpPr>
        <p:spPr>
          <a:xfrm flipH="1" flipV="1">
            <a:off x="3978664" y="3950072"/>
            <a:ext cx="713093" cy="1561307"/>
          </a:xfrm>
          <a:prstGeom prst="straightConnector1">
            <a:avLst/>
          </a:prstGeom>
          <a:ln w="34925">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545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9" name="Rectangle 3"/>
          <p:cNvSpPr>
            <a:spLocks noGrp="1" noChangeArrowheads="1"/>
          </p:cNvSpPr>
          <p:nvPr>
            <p:ph type="body" sz="half" idx="1"/>
          </p:nvPr>
        </p:nvSpPr>
        <p:spPr>
          <a:xfrm>
            <a:off x="323850" y="1484313"/>
            <a:ext cx="4679950" cy="719137"/>
          </a:xfrm>
        </p:spPr>
        <p:txBody>
          <a:bodyPr/>
          <a:lstStyle/>
          <a:p>
            <a:pPr eaLnBrk="1" hangingPunct="1">
              <a:buClr>
                <a:srgbClr val="0070C0"/>
              </a:buClr>
              <a:buFont typeface="Wingdings 2" panose="05020102010507070707" pitchFamily="18" charset="2"/>
              <a:buChar char="ß"/>
            </a:pPr>
            <a:r>
              <a:rPr lang="zh-CN" altLang="en-US" b="1" smtClean="0"/>
              <a:t>平板电容器中的电介质</a:t>
            </a:r>
          </a:p>
          <a:p>
            <a:pPr eaLnBrk="1" hangingPunct="1">
              <a:buFontTx/>
              <a:buNone/>
            </a:pPr>
            <a:endParaRPr lang="zh-CN" altLang="en-US" sz="2800" b="1" smtClean="0"/>
          </a:p>
        </p:txBody>
      </p:sp>
      <p:graphicFrame>
        <p:nvGraphicFramePr>
          <p:cNvPr id="738304" name="Object 1024"/>
          <p:cNvGraphicFramePr>
            <a:graphicFrameLocks noChangeAspect="1"/>
          </p:cNvGraphicFramePr>
          <p:nvPr/>
        </p:nvGraphicFramePr>
        <p:xfrm>
          <a:off x="609600" y="3352800"/>
          <a:ext cx="3276600" cy="1123950"/>
        </p:xfrm>
        <a:graphic>
          <a:graphicData uri="http://schemas.openxmlformats.org/presentationml/2006/ole">
            <mc:AlternateContent xmlns:mc="http://schemas.openxmlformats.org/markup-compatibility/2006">
              <mc:Choice xmlns:v="urn:schemas-microsoft-com:vml" Requires="v">
                <p:oleObj spid="_x0000_s387130" name="Equation" r:id="rId4" imgW="1333500" imgH="457200" progId="Equation.DSMT4">
                  <p:embed/>
                </p:oleObj>
              </mc:Choice>
              <mc:Fallback>
                <p:oleObj name="Equation" r:id="rId4" imgW="1333500" imgH="457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352800"/>
                        <a:ext cx="32766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38305" name="Object 1025"/>
          <p:cNvGraphicFramePr>
            <a:graphicFrameLocks noChangeAspect="1"/>
          </p:cNvGraphicFramePr>
          <p:nvPr/>
        </p:nvGraphicFramePr>
        <p:xfrm>
          <a:off x="1042988" y="2420938"/>
          <a:ext cx="1981200" cy="836612"/>
        </p:xfrm>
        <a:graphic>
          <a:graphicData uri="http://schemas.openxmlformats.org/presentationml/2006/ole">
            <mc:AlternateContent xmlns:mc="http://schemas.openxmlformats.org/markup-compatibility/2006">
              <mc:Choice xmlns:v="urn:schemas-microsoft-com:vml" Requires="v">
                <p:oleObj spid="_x0000_s387131" name="Equation" r:id="rId6" imgW="571252" imgH="241195" progId="Equation.DSMT4">
                  <p:embed/>
                </p:oleObj>
              </mc:Choice>
              <mc:Fallback>
                <p:oleObj name="Equation" r:id="rId6" imgW="571252" imgH="241195"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2988" y="2420938"/>
                        <a:ext cx="19812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38306" name="Object 1026"/>
          <p:cNvGraphicFramePr>
            <a:graphicFrameLocks noChangeAspect="1"/>
          </p:cNvGraphicFramePr>
          <p:nvPr/>
        </p:nvGraphicFramePr>
        <p:xfrm>
          <a:off x="304800" y="4724400"/>
          <a:ext cx="5105400" cy="728663"/>
        </p:xfrm>
        <a:graphic>
          <a:graphicData uri="http://schemas.openxmlformats.org/presentationml/2006/ole">
            <mc:AlternateContent xmlns:mc="http://schemas.openxmlformats.org/markup-compatibility/2006">
              <mc:Choice xmlns:v="urn:schemas-microsoft-com:vml" Requires="v">
                <p:oleObj spid="_x0000_s387132" name="Equation" r:id="rId8" imgW="1688367" imgH="241195" progId="Equation.DSMT4">
                  <p:embed/>
                </p:oleObj>
              </mc:Choice>
              <mc:Fallback>
                <p:oleObj name="Equation" r:id="rId8" imgW="1688367" imgH="241195"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4724400"/>
                        <a:ext cx="51054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38307" name="Object 1027"/>
          <p:cNvGraphicFramePr>
            <a:graphicFrameLocks noChangeAspect="1"/>
          </p:cNvGraphicFramePr>
          <p:nvPr/>
        </p:nvGraphicFramePr>
        <p:xfrm>
          <a:off x="1752600" y="5562600"/>
          <a:ext cx="1219200" cy="1125538"/>
        </p:xfrm>
        <a:graphic>
          <a:graphicData uri="http://schemas.openxmlformats.org/presentationml/2006/ole">
            <mc:AlternateContent xmlns:mc="http://schemas.openxmlformats.org/markup-compatibility/2006">
              <mc:Choice xmlns:v="urn:schemas-microsoft-com:vml" Requires="v">
                <p:oleObj spid="_x0000_s387133" name="Equation" r:id="rId10" imgW="495085" imgH="457002" progId="Equation.DSMT4">
                  <p:embed/>
                </p:oleObj>
              </mc:Choice>
              <mc:Fallback>
                <p:oleObj name="Equation" r:id="rId10" imgW="495085" imgH="457002"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2600" y="5562600"/>
                        <a:ext cx="12192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矩形 1"/>
          <p:cNvSpPr/>
          <p:nvPr/>
        </p:nvSpPr>
        <p:spPr>
          <a:xfrm>
            <a:off x="1733834" y="358542"/>
            <a:ext cx="5974409" cy="646331"/>
          </a:xfrm>
          <a:prstGeom prst="rect">
            <a:avLst/>
          </a:prstGeom>
          <a:gradFill>
            <a:gsLst>
              <a:gs pos="0">
                <a:srgbClr val="FFF200"/>
              </a:gs>
              <a:gs pos="45000">
                <a:srgbClr val="FF7A00"/>
              </a:gs>
              <a:gs pos="70000">
                <a:srgbClr val="FF0300"/>
              </a:gs>
              <a:gs pos="100000">
                <a:srgbClr val="4D0808"/>
              </a:gs>
            </a:gsLst>
            <a:lin ang="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ctr" eaLnBrk="1" hangingPunct="1">
              <a:defRPr/>
            </a:pPr>
            <a:r>
              <a:rPr lang="zh-CN" altLang="en-US" sz="3600" b="1" dirty="0" smtClean="0">
                <a:solidFill>
                  <a:schemeClr val="bg1"/>
                </a:solidFill>
                <a:latin typeface="微软雅黑" pitchFamily="34" charset="-122"/>
                <a:ea typeface="微软雅黑" pitchFamily="34" charset="-122"/>
              </a:rPr>
              <a:t> </a:t>
            </a:r>
            <a:r>
              <a:rPr lang="zh-CN" altLang="en-US" sz="3600" b="1" dirty="0">
                <a:solidFill>
                  <a:schemeClr val="bg1"/>
                </a:solidFill>
                <a:latin typeface="微软雅黑" pitchFamily="34" charset="-122"/>
                <a:ea typeface="微软雅黑" pitchFamily="34" charset="-122"/>
              </a:rPr>
              <a:t>电容器内的电场强度</a:t>
            </a:r>
            <a:endParaRPr lang="zh-CN" altLang="en-US" sz="3600" b="1" dirty="0"/>
          </a:p>
        </p:txBody>
      </p:sp>
      <p:pic>
        <p:nvPicPr>
          <p:cNvPr id="106509"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08104" y="1700808"/>
            <a:ext cx="3539117" cy="453650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12129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83299">
                                            <p:txEl>
                                              <p:pRg st="0" end="0"/>
                                            </p:txEl>
                                          </p:spTgt>
                                        </p:tgtEl>
                                        <p:attrNameLst>
                                          <p:attrName>style.visibility</p:attrName>
                                        </p:attrNameLst>
                                      </p:cBhvr>
                                      <p:to>
                                        <p:strVal val="visible"/>
                                      </p:to>
                                    </p:set>
                                    <p:animEffect transition="in" filter="slide(fromBottom)">
                                      <p:cBhvr>
                                        <p:cTn id="7" dur="500"/>
                                        <p:tgtEl>
                                          <p:spTgt spid="1832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06509"/>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nodeType="clickEffect">
                                  <p:stCondLst>
                                    <p:cond delay="0"/>
                                  </p:stCondLst>
                                  <p:childTnLst>
                                    <p:set>
                                      <p:cBhvr>
                                        <p:cTn id="15" dur="1" fill="hold">
                                          <p:stCondLst>
                                            <p:cond delay="0"/>
                                          </p:stCondLst>
                                        </p:cTn>
                                        <p:tgtEl>
                                          <p:spTgt spid="738305"/>
                                        </p:tgtEl>
                                        <p:attrNameLst>
                                          <p:attrName>style.visibility</p:attrName>
                                        </p:attrNameLst>
                                      </p:cBhvr>
                                      <p:to>
                                        <p:strVal val="visible"/>
                                      </p:to>
                                    </p:set>
                                    <p:anim calcmode="lin" valueType="num">
                                      <p:cBhvr additive="base">
                                        <p:cTn id="16" dur="500" fill="hold"/>
                                        <p:tgtEl>
                                          <p:spTgt spid="738305"/>
                                        </p:tgtEl>
                                        <p:attrNameLst>
                                          <p:attrName>ppt_x</p:attrName>
                                        </p:attrNameLst>
                                      </p:cBhvr>
                                      <p:tavLst>
                                        <p:tav tm="0">
                                          <p:val>
                                            <p:strVal val="0-#ppt_w/2"/>
                                          </p:val>
                                        </p:tav>
                                        <p:tav tm="100000">
                                          <p:val>
                                            <p:strVal val="#ppt_x"/>
                                          </p:val>
                                        </p:tav>
                                      </p:tavLst>
                                    </p:anim>
                                    <p:anim calcmode="lin" valueType="num">
                                      <p:cBhvr additive="base">
                                        <p:cTn id="17" dur="500" fill="hold"/>
                                        <p:tgtEl>
                                          <p:spTgt spid="738305"/>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nodeType="clickEffect">
                                  <p:stCondLst>
                                    <p:cond delay="0"/>
                                  </p:stCondLst>
                                  <p:childTnLst>
                                    <p:set>
                                      <p:cBhvr>
                                        <p:cTn id="21" dur="1" fill="hold">
                                          <p:stCondLst>
                                            <p:cond delay="0"/>
                                          </p:stCondLst>
                                        </p:cTn>
                                        <p:tgtEl>
                                          <p:spTgt spid="738304"/>
                                        </p:tgtEl>
                                        <p:attrNameLst>
                                          <p:attrName>style.visibility</p:attrName>
                                        </p:attrNameLst>
                                      </p:cBhvr>
                                      <p:to>
                                        <p:strVal val="visible"/>
                                      </p:to>
                                    </p:set>
                                    <p:anim calcmode="lin" valueType="num">
                                      <p:cBhvr additive="base">
                                        <p:cTn id="22" dur="500" fill="hold"/>
                                        <p:tgtEl>
                                          <p:spTgt spid="738304"/>
                                        </p:tgtEl>
                                        <p:attrNameLst>
                                          <p:attrName>ppt_x</p:attrName>
                                        </p:attrNameLst>
                                      </p:cBhvr>
                                      <p:tavLst>
                                        <p:tav tm="0">
                                          <p:val>
                                            <p:strVal val="0-#ppt_w/2"/>
                                          </p:val>
                                        </p:tav>
                                        <p:tav tm="100000">
                                          <p:val>
                                            <p:strVal val="#ppt_x"/>
                                          </p:val>
                                        </p:tav>
                                      </p:tavLst>
                                    </p:anim>
                                    <p:anim calcmode="lin" valueType="num">
                                      <p:cBhvr additive="base">
                                        <p:cTn id="23" dur="500" fill="hold"/>
                                        <p:tgtEl>
                                          <p:spTgt spid="738304"/>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nodeType="clickEffect">
                                  <p:stCondLst>
                                    <p:cond delay="0"/>
                                  </p:stCondLst>
                                  <p:childTnLst>
                                    <p:set>
                                      <p:cBhvr>
                                        <p:cTn id="27" dur="1" fill="hold">
                                          <p:stCondLst>
                                            <p:cond delay="0"/>
                                          </p:stCondLst>
                                        </p:cTn>
                                        <p:tgtEl>
                                          <p:spTgt spid="738306"/>
                                        </p:tgtEl>
                                        <p:attrNameLst>
                                          <p:attrName>style.visibility</p:attrName>
                                        </p:attrNameLst>
                                      </p:cBhvr>
                                      <p:to>
                                        <p:strVal val="visible"/>
                                      </p:to>
                                    </p:set>
                                    <p:anim calcmode="lin" valueType="num">
                                      <p:cBhvr additive="base">
                                        <p:cTn id="28" dur="500" fill="hold"/>
                                        <p:tgtEl>
                                          <p:spTgt spid="738306"/>
                                        </p:tgtEl>
                                        <p:attrNameLst>
                                          <p:attrName>ppt_x</p:attrName>
                                        </p:attrNameLst>
                                      </p:cBhvr>
                                      <p:tavLst>
                                        <p:tav tm="0">
                                          <p:val>
                                            <p:strVal val="0-#ppt_w/2"/>
                                          </p:val>
                                        </p:tav>
                                        <p:tav tm="100000">
                                          <p:val>
                                            <p:strVal val="#ppt_x"/>
                                          </p:val>
                                        </p:tav>
                                      </p:tavLst>
                                    </p:anim>
                                    <p:anim calcmode="lin" valueType="num">
                                      <p:cBhvr additive="base">
                                        <p:cTn id="29" dur="500" fill="hold"/>
                                        <p:tgtEl>
                                          <p:spTgt spid="738306"/>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8" fill="hold" nodeType="clickEffect">
                                  <p:stCondLst>
                                    <p:cond delay="0"/>
                                  </p:stCondLst>
                                  <p:childTnLst>
                                    <p:set>
                                      <p:cBhvr>
                                        <p:cTn id="33" dur="1" fill="hold">
                                          <p:stCondLst>
                                            <p:cond delay="0"/>
                                          </p:stCondLst>
                                        </p:cTn>
                                        <p:tgtEl>
                                          <p:spTgt spid="738307"/>
                                        </p:tgtEl>
                                        <p:attrNameLst>
                                          <p:attrName>style.visibility</p:attrName>
                                        </p:attrNameLst>
                                      </p:cBhvr>
                                      <p:to>
                                        <p:strVal val="visible"/>
                                      </p:to>
                                    </p:set>
                                    <p:anim calcmode="lin" valueType="num">
                                      <p:cBhvr additive="base">
                                        <p:cTn id="34" dur="500" fill="hold"/>
                                        <p:tgtEl>
                                          <p:spTgt spid="738307"/>
                                        </p:tgtEl>
                                        <p:attrNameLst>
                                          <p:attrName>ppt_x</p:attrName>
                                        </p:attrNameLst>
                                      </p:cBhvr>
                                      <p:tavLst>
                                        <p:tav tm="0">
                                          <p:val>
                                            <p:strVal val="0-#ppt_w/2"/>
                                          </p:val>
                                        </p:tav>
                                        <p:tav tm="100000">
                                          <p:val>
                                            <p:strVal val="#ppt_x"/>
                                          </p:val>
                                        </p:tav>
                                      </p:tavLst>
                                    </p:anim>
                                    <p:anim calcmode="lin" valueType="num">
                                      <p:cBhvr additive="base">
                                        <p:cTn id="35" dur="500" fill="hold"/>
                                        <p:tgtEl>
                                          <p:spTgt spid="7383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4498" name="Rectangle 2"/>
          <p:cNvSpPr>
            <a:spLocks noGrp="1" noChangeArrowheads="1"/>
          </p:cNvSpPr>
          <p:nvPr>
            <p:ph type="body" sz="half" idx="1"/>
          </p:nvPr>
        </p:nvSpPr>
        <p:spPr>
          <a:xfrm>
            <a:off x="468313" y="260350"/>
            <a:ext cx="8675687" cy="1295400"/>
          </a:xfrm>
        </p:spPr>
        <p:txBody>
          <a:bodyPr/>
          <a:lstStyle/>
          <a:p>
            <a:pPr marL="568325" indent="-568325" eaLnBrk="1" hangingPunct="1">
              <a:buFontTx/>
              <a:buNone/>
            </a:pPr>
            <a:r>
              <a:rPr lang="en-US" altLang="zh-CN" sz="2800" b="1" smtClean="0">
                <a:solidFill>
                  <a:srgbClr val="0070C0"/>
                </a:solidFill>
              </a:rPr>
              <a:t>【</a:t>
            </a:r>
            <a:r>
              <a:rPr lang="zh-CN" altLang="en-US" sz="2800" b="1" smtClean="0">
                <a:solidFill>
                  <a:srgbClr val="0070C0"/>
                </a:solidFill>
              </a:rPr>
              <a:t>例</a:t>
            </a:r>
            <a:r>
              <a:rPr lang="en-US" altLang="zh-CN" sz="2800" b="1" smtClean="0">
                <a:solidFill>
                  <a:srgbClr val="0070C0"/>
                </a:solidFill>
              </a:rPr>
              <a:t>】</a:t>
            </a:r>
            <a:r>
              <a:rPr lang="zh-CN" altLang="en-US" sz="2800" b="1" smtClean="0"/>
              <a:t>在无限大的均匀介质中，有一电量为</a:t>
            </a:r>
            <a:r>
              <a:rPr lang="en-US" altLang="zh-CN" sz="2800" b="1" smtClean="0"/>
              <a:t>q</a:t>
            </a:r>
            <a:r>
              <a:rPr lang="en-US" altLang="zh-CN" sz="2800" b="1" baseline="-25000" smtClean="0"/>
              <a:t>f</a:t>
            </a:r>
            <a:r>
              <a:rPr lang="zh-CN" altLang="en-US" sz="2800" b="1" smtClean="0"/>
              <a:t>的均匀带电球置于其中，球的半径为</a:t>
            </a:r>
            <a:r>
              <a:rPr lang="en-US" altLang="zh-CN" sz="2800" b="1" smtClean="0"/>
              <a:t>R</a:t>
            </a:r>
            <a:r>
              <a:rPr lang="zh-CN" altLang="en-US" sz="2800" b="1" smtClean="0"/>
              <a:t>，求介质中的场强。</a:t>
            </a:r>
          </a:p>
        </p:txBody>
      </p:sp>
      <p:sp>
        <p:nvSpPr>
          <p:cNvPr id="234499" name="Text Box 3"/>
          <p:cNvSpPr txBox="1">
            <a:spLocks noChangeArrowheads="1"/>
          </p:cNvSpPr>
          <p:nvPr/>
        </p:nvSpPr>
        <p:spPr bwMode="auto">
          <a:xfrm>
            <a:off x="420688" y="1481138"/>
            <a:ext cx="4103687"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2800" b="1">
                <a:solidFill>
                  <a:srgbClr val="0070C0"/>
                </a:solidFill>
                <a:latin typeface="Times New Roman" panose="02020603050405020304" pitchFamily="18" charset="0"/>
              </a:rPr>
              <a:t>【</a:t>
            </a:r>
            <a:r>
              <a:rPr lang="zh-CN" altLang="en-US" sz="2800" b="1">
                <a:solidFill>
                  <a:srgbClr val="0070C0"/>
                </a:solidFill>
                <a:latin typeface="Times New Roman" panose="02020603050405020304" pitchFamily="18" charset="0"/>
              </a:rPr>
              <a:t>解</a:t>
            </a:r>
            <a:r>
              <a:rPr lang="en-US" altLang="zh-CN" sz="2800" b="1">
                <a:solidFill>
                  <a:srgbClr val="0070C0"/>
                </a:solidFill>
                <a:latin typeface="Times New Roman" panose="02020603050405020304" pitchFamily="18" charset="0"/>
              </a:rPr>
              <a:t>】</a:t>
            </a:r>
            <a:r>
              <a:rPr lang="zh-CN" altLang="en-US" sz="2800" b="1">
                <a:latin typeface="Times New Roman" panose="02020603050405020304" pitchFamily="18" charset="0"/>
              </a:rPr>
              <a:t>自由电荷在球外单独产生的电场强度为：</a:t>
            </a:r>
          </a:p>
        </p:txBody>
      </p:sp>
      <p:sp>
        <p:nvSpPr>
          <p:cNvPr id="234500" name="Text Box 4"/>
          <p:cNvSpPr txBox="1">
            <a:spLocks noChangeArrowheads="1"/>
          </p:cNvSpPr>
          <p:nvPr/>
        </p:nvSpPr>
        <p:spPr bwMode="auto">
          <a:xfrm>
            <a:off x="628650" y="4175125"/>
            <a:ext cx="835342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800" b="1">
                <a:latin typeface="Times New Roman" panose="02020603050405020304" pitchFamily="18" charset="0"/>
              </a:rPr>
              <a:t>极化电荷出现在球面与介质的分界面和无限远处的介质表面上，因为无限远处的极化电荷对</a:t>
            </a:r>
            <a:r>
              <a:rPr lang="en-US" altLang="zh-CN" sz="2800" b="1">
                <a:latin typeface="Times New Roman" panose="02020603050405020304" pitchFamily="18" charset="0"/>
              </a:rPr>
              <a:t>A</a:t>
            </a:r>
            <a:r>
              <a:rPr lang="zh-CN" altLang="en-US" sz="2800" b="1">
                <a:latin typeface="Times New Roman" panose="02020603050405020304" pitchFamily="18" charset="0"/>
              </a:rPr>
              <a:t>点的场可以忽略，故极化电荷在</a:t>
            </a:r>
            <a:r>
              <a:rPr lang="en-US" altLang="zh-CN" sz="2800" b="1">
                <a:latin typeface="Times New Roman" panose="02020603050405020304" pitchFamily="18" charset="0"/>
              </a:rPr>
              <a:t>A</a:t>
            </a:r>
            <a:r>
              <a:rPr lang="zh-CN" altLang="en-US" sz="2800" b="1">
                <a:latin typeface="Times New Roman" panose="02020603050405020304" pitchFamily="18" charset="0"/>
              </a:rPr>
              <a:t>点的场强为：</a:t>
            </a:r>
          </a:p>
        </p:txBody>
      </p:sp>
      <p:graphicFrame>
        <p:nvGraphicFramePr>
          <p:cNvPr id="739328" name="Object 1024"/>
          <p:cNvGraphicFramePr>
            <a:graphicFrameLocks noGrp="1" noChangeAspect="1"/>
          </p:cNvGraphicFramePr>
          <p:nvPr>
            <p:ph sz="quarter" idx="3"/>
          </p:nvPr>
        </p:nvGraphicFramePr>
        <p:xfrm>
          <a:off x="3048000" y="5710238"/>
          <a:ext cx="2805113" cy="1147762"/>
        </p:xfrm>
        <a:graphic>
          <a:graphicData uri="http://schemas.openxmlformats.org/presentationml/2006/ole">
            <mc:AlternateContent xmlns:mc="http://schemas.openxmlformats.org/markup-compatibility/2006">
              <mc:Choice xmlns:v="urn:schemas-microsoft-com:vml" Requires="v">
                <p:oleObj spid="_x0000_s388126" name="Equation" r:id="rId4" imgW="1117600" imgH="457200" progId="Equation.3">
                  <p:embed/>
                </p:oleObj>
              </mc:Choice>
              <mc:Fallback>
                <p:oleObj name="Equation" r:id="rId4" imgW="111760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5710238"/>
                        <a:ext cx="2805113"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39329" name="Object 1025"/>
          <p:cNvGraphicFramePr>
            <a:graphicFrameLocks noChangeAspect="1"/>
          </p:cNvGraphicFramePr>
          <p:nvPr/>
        </p:nvGraphicFramePr>
        <p:xfrm>
          <a:off x="1619250" y="2852738"/>
          <a:ext cx="2303463" cy="1036637"/>
        </p:xfrm>
        <a:graphic>
          <a:graphicData uri="http://schemas.openxmlformats.org/presentationml/2006/ole">
            <mc:AlternateContent xmlns:mc="http://schemas.openxmlformats.org/markup-compatibility/2006">
              <mc:Choice xmlns:v="urn:schemas-microsoft-com:vml" Requires="v">
                <p:oleObj spid="_x0000_s388127" name="Equation" r:id="rId6" imgW="1269449" imgH="571252" progId="Equation.3">
                  <p:embed/>
                </p:oleObj>
              </mc:Choice>
              <mc:Fallback>
                <p:oleObj name="Equation" r:id="rId6" imgW="1269449" imgH="571252"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9250" y="2852738"/>
                        <a:ext cx="2303463"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 name="Group 7"/>
          <p:cNvGrpSpPr>
            <a:grpSpLocks noChangeAspect="1"/>
          </p:cNvGrpSpPr>
          <p:nvPr/>
        </p:nvGrpSpPr>
        <p:grpSpPr bwMode="auto">
          <a:xfrm>
            <a:off x="4500563" y="1196975"/>
            <a:ext cx="4343400" cy="3071813"/>
            <a:chOff x="2355" y="5823"/>
            <a:chExt cx="5948" cy="4212"/>
          </a:xfrm>
        </p:grpSpPr>
        <p:sp>
          <p:nvSpPr>
            <p:cNvPr id="31752" name="AutoShape 8"/>
            <p:cNvSpPr>
              <a:spLocks noChangeAspect="1" noChangeArrowheads="1"/>
            </p:cNvSpPr>
            <p:nvPr/>
          </p:nvSpPr>
          <p:spPr bwMode="auto">
            <a:xfrm>
              <a:off x="2355" y="5823"/>
              <a:ext cx="5948" cy="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2400">
                <a:latin typeface="Times New Roman" panose="02020603050405020304" pitchFamily="18" charset="0"/>
              </a:endParaRPr>
            </a:p>
          </p:txBody>
        </p:sp>
        <p:sp>
          <p:nvSpPr>
            <p:cNvPr id="31753" name="Rectangle 9" descr="宽下对角线"/>
            <p:cNvSpPr>
              <a:spLocks noChangeArrowheads="1"/>
            </p:cNvSpPr>
            <p:nvPr/>
          </p:nvSpPr>
          <p:spPr bwMode="auto">
            <a:xfrm>
              <a:off x="2825" y="6231"/>
              <a:ext cx="5008" cy="3532"/>
            </a:xfrm>
            <a:prstGeom prst="rect">
              <a:avLst/>
            </a:prstGeom>
            <a:pattFill prst="wdDnDiag">
              <a:fgClr>
                <a:srgbClr val="FF6600"/>
              </a:fgClr>
              <a:bgClr>
                <a:srgbClr val="FFFFFF"/>
              </a:bgClr>
            </a:patt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2400">
                <a:latin typeface="Times New Roman" panose="02020603050405020304" pitchFamily="18" charset="0"/>
              </a:endParaRPr>
            </a:p>
          </p:txBody>
        </p:sp>
        <p:sp>
          <p:nvSpPr>
            <p:cNvPr id="31754" name="Oval 10"/>
            <p:cNvSpPr>
              <a:spLocks noChangeArrowheads="1"/>
            </p:cNvSpPr>
            <p:nvPr/>
          </p:nvSpPr>
          <p:spPr bwMode="auto">
            <a:xfrm>
              <a:off x="4390" y="7046"/>
              <a:ext cx="2191" cy="2174"/>
            </a:xfrm>
            <a:prstGeom prst="ellipse">
              <a:avLst/>
            </a:prstGeom>
            <a:solidFill>
              <a:srgbClr val="CCFFFF"/>
            </a:solidFill>
            <a:ln w="9525">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2400">
                <a:latin typeface="Times New Roman" panose="02020603050405020304" pitchFamily="18" charset="0"/>
              </a:endParaRPr>
            </a:p>
          </p:txBody>
        </p:sp>
        <p:sp>
          <p:nvSpPr>
            <p:cNvPr id="31755" name="Line 11"/>
            <p:cNvSpPr>
              <a:spLocks noChangeShapeType="1"/>
            </p:cNvSpPr>
            <p:nvPr/>
          </p:nvSpPr>
          <p:spPr bwMode="auto">
            <a:xfrm flipV="1">
              <a:off x="5486" y="6910"/>
              <a:ext cx="1565" cy="1223"/>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1756" name="Line 12"/>
            <p:cNvSpPr>
              <a:spLocks noChangeShapeType="1"/>
            </p:cNvSpPr>
            <p:nvPr/>
          </p:nvSpPr>
          <p:spPr bwMode="auto">
            <a:xfrm>
              <a:off x="5486" y="8133"/>
              <a:ext cx="782" cy="679"/>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1757" name="Text Box 13"/>
            <p:cNvSpPr txBox="1">
              <a:spLocks noChangeArrowheads="1"/>
            </p:cNvSpPr>
            <p:nvPr/>
          </p:nvSpPr>
          <p:spPr bwMode="auto">
            <a:xfrm>
              <a:off x="5799" y="8063"/>
              <a:ext cx="626"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Tx/>
                <a:buNone/>
              </a:pPr>
              <a:r>
                <a:rPr lang="en-US" altLang="zh-CN" sz="1600">
                  <a:latin typeface="Times New Roman" panose="02020603050405020304" pitchFamily="18" charset="0"/>
                </a:rPr>
                <a:t>R</a:t>
              </a:r>
              <a:endParaRPr lang="en-US" altLang="zh-CN" sz="2400">
                <a:latin typeface="Times New Roman" panose="02020603050405020304" pitchFamily="18" charset="0"/>
              </a:endParaRPr>
            </a:p>
          </p:txBody>
        </p:sp>
        <p:sp>
          <p:nvSpPr>
            <p:cNvPr id="31758" name="Text Box 14"/>
            <p:cNvSpPr txBox="1">
              <a:spLocks noChangeArrowheads="1"/>
            </p:cNvSpPr>
            <p:nvPr/>
          </p:nvSpPr>
          <p:spPr bwMode="auto">
            <a:xfrm>
              <a:off x="6738" y="6502"/>
              <a:ext cx="626" cy="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Tx/>
                <a:buNone/>
              </a:pPr>
              <a:r>
                <a:rPr lang="en-US" altLang="zh-CN" sz="1600">
                  <a:latin typeface="Times New Roman" panose="02020603050405020304" pitchFamily="18" charset="0"/>
                </a:rPr>
                <a:t>A</a:t>
              </a:r>
              <a:endParaRPr lang="en-US" altLang="zh-CN" sz="2400">
                <a:latin typeface="Times New Roman" panose="02020603050405020304" pitchFamily="18" charset="0"/>
              </a:endParaRPr>
            </a:p>
          </p:txBody>
        </p:sp>
        <p:sp>
          <p:nvSpPr>
            <p:cNvPr id="31759" name="Text Box 15"/>
            <p:cNvSpPr txBox="1">
              <a:spLocks noChangeArrowheads="1"/>
            </p:cNvSpPr>
            <p:nvPr/>
          </p:nvSpPr>
          <p:spPr bwMode="auto">
            <a:xfrm>
              <a:off x="5642" y="7453"/>
              <a:ext cx="626"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Tx/>
                <a:buNone/>
              </a:pPr>
              <a:r>
                <a:rPr lang="en-US" altLang="zh-CN" sz="1600">
                  <a:latin typeface="Times New Roman" panose="02020603050405020304" pitchFamily="18" charset="0"/>
                </a:rPr>
                <a:t>r</a:t>
              </a:r>
              <a:endParaRPr lang="en-US" altLang="zh-CN" sz="2400">
                <a:latin typeface="Times New Roman" panose="02020603050405020304" pitchFamily="18" charset="0"/>
              </a:endParaRPr>
            </a:p>
          </p:txBody>
        </p:sp>
        <p:sp>
          <p:nvSpPr>
            <p:cNvPr id="31760" name="Text Box 16"/>
            <p:cNvSpPr txBox="1">
              <a:spLocks noChangeArrowheads="1"/>
            </p:cNvSpPr>
            <p:nvPr/>
          </p:nvSpPr>
          <p:spPr bwMode="auto">
            <a:xfrm>
              <a:off x="6894" y="8676"/>
              <a:ext cx="470"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Tx/>
                <a:buNone/>
              </a:pPr>
              <a:r>
                <a:rPr lang="en-US" altLang="zh-CN" sz="2200">
                  <a:latin typeface="Symbol" panose="05050102010706020507" pitchFamily="18" charset="2"/>
                </a:rPr>
                <a:t>c</a:t>
              </a:r>
              <a:endParaRPr lang="en-US" altLang="zh-CN" sz="2400">
                <a:latin typeface="Times New Roman" panose="02020603050405020304" pitchFamily="18" charset="0"/>
              </a:endParaRPr>
            </a:p>
          </p:txBody>
        </p:sp>
        <p:sp>
          <p:nvSpPr>
            <p:cNvPr id="31761" name="Line 17"/>
            <p:cNvSpPr>
              <a:spLocks noChangeShapeType="1"/>
            </p:cNvSpPr>
            <p:nvPr/>
          </p:nvSpPr>
          <p:spPr bwMode="auto">
            <a:xfrm>
              <a:off x="4859" y="7318"/>
              <a:ext cx="313" cy="1"/>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62" name="Line 18"/>
            <p:cNvSpPr>
              <a:spLocks noChangeShapeType="1"/>
            </p:cNvSpPr>
            <p:nvPr/>
          </p:nvSpPr>
          <p:spPr bwMode="auto">
            <a:xfrm>
              <a:off x="5016" y="7182"/>
              <a:ext cx="0" cy="27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63" name="Line 19"/>
            <p:cNvSpPr>
              <a:spLocks noChangeShapeType="1"/>
            </p:cNvSpPr>
            <p:nvPr/>
          </p:nvSpPr>
          <p:spPr bwMode="auto">
            <a:xfrm>
              <a:off x="4546" y="7725"/>
              <a:ext cx="313" cy="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64" name="Line 20"/>
            <p:cNvSpPr>
              <a:spLocks noChangeShapeType="1"/>
            </p:cNvSpPr>
            <p:nvPr/>
          </p:nvSpPr>
          <p:spPr bwMode="auto">
            <a:xfrm>
              <a:off x="4703" y="7589"/>
              <a:ext cx="1" cy="27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65" name="Line 21"/>
            <p:cNvSpPr>
              <a:spLocks noChangeShapeType="1"/>
            </p:cNvSpPr>
            <p:nvPr/>
          </p:nvSpPr>
          <p:spPr bwMode="auto">
            <a:xfrm>
              <a:off x="4390" y="8269"/>
              <a:ext cx="312" cy="1"/>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66" name="Line 22"/>
            <p:cNvSpPr>
              <a:spLocks noChangeShapeType="1"/>
            </p:cNvSpPr>
            <p:nvPr/>
          </p:nvSpPr>
          <p:spPr bwMode="auto">
            <a:xfrm>
              <a:off x="4546" y="8133"/>
              <a:ext cx="1" cy="27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67" name="Line 23"/>
            <p:cNvSpPr>
              <a:spLocks noChangeShapeType="1"/>
            </p:cNvSpPr>
            <p:nvPr/>
          </p:nvSpPr>
          <p:spPr bwMode="auto">
            <a:xfrm>
              <a:off x="4703" y="8676"/>
              <a:ext cx="312" cy="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68" name="Line 24"/>
            <p:cNvSpPr>
              <a:spLocks noChangeShapeType="1"/>
            </p:cNvSpPr>
            <p:nvPr/>
          </p:nvSpPr>
          <p:spPr bwMode="auto">
            <a:xfrm>
              <a:off x="4859" y="8540"/>
              <a:ext cx="1" cy="27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69" name="Line 25"/>
            <p:cNvSpPr>
              <a:spLocks noChangeShapeType="1"/>
            </p:cNvSpPr>
            <p:nvPr/>
          </p:nvSpPr>
          <p:spPr bwMode="auto">
            <a:xfrm>
              <a:off x="5172" y="9084"/>
              <a:ext cx="313" cy="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70" name="Line 26"/>
            <p:cNvSpPr>
              <a:spLocks noChangeShapeType="1"/>
            </p:cNvSpPr>
            <p:nvPr/>
          </p:nvSpPr>
          <p:spPr bwMode="auto">
            <a:xfrm>
              <a:off x="5329" y="8948"/>
              <a:ext cx="1" cy="27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71" name="Line 27"/>
            <p:cNvSpPr>
              <a:spLocks noChangeShapeType="1"/>
            </p:cNvSpPr>
            <p:nvPr/>
          </p:nvSpPr>
          <p:spPr bwMode="auto">
            <a:xfrm>
              <a:off x="5486" y="7182"/>
              <a:ext cx="312" cy="1"/>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72" name="Line 28"/>
            <p:cNvSpPr>
              <a:spLocks noChangeShapeType="1"/>
            </p:cNvSpPr>
            <p:nvPr/>
          </p:nvSpPr>
          <p:spPr bwMode="auto">
            <a:xfrm>
              <a:off x="5642" y="7046"/>
              <a:ext cx="1" cy="27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73" name="Line 29"/>
            <p:cNvSpPr>
              <a:spLocks noChangeShapeType="1"/>
            </p:cNvSpPr>
            <p:nvPr/>
          </p:nvSpPr>
          <p:spPr bwMode="auto">
            <a:xfrm>
              <a:off x="5955" y="7453"/>
              <a:ext cx="312" cy="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74" name="Line 30"/>
            <p:cNvSpPr>
              <a:spLocks noChangeShapeType="1"/>
            </p:cNvSpPr>
            <p:nvPr/>
          </p:nvSpPr>
          <p:spPr bwMode="auto">
            <a:xfrm>
              <a:off x="6112" y="7318"/>
              <a:ext cx="1" cy="27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75" name="Line 31"/>
            <p:cNvSpPr>
              <a:spLocks noChangeShapeType="1"/>
            </p:cNvSpPr>
            <p:nvPr/>
          </p:nvSpPr>
          <p:spPr bwMode="auto">
            <a:xfrm>
              <a:off x="6268" y="7997"/>
              <a:ext cx="312" cy="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76" name="Line 32"/>
            <p:cNvSpPr>
              <a:spLocks noChangeShapeType="1"/>
            </p:cNvSpPr>
            <p:nvPr/>
          </p:nvSpPr>
          <p:spPr bwMode="auto">
            <a:xfrm>
              <a:off x="6425" y="7861"/>
              <a:ext cx="1" cy="27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77" name="Line 33"/>
            <p:cNvSpPr>
              <a:spLocks noChangeShapeType="1"/>
            </p:cNvSpPr>
            <p:nvPr/>
          </p:nvSpPr>
          <p:spPr bwMode="auto">
            <a:xfrm>
              <a:off x="6268" y="8540"/>
              <a:ext cx="312" cy="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78" name="Line 34"/>
            <p:cNvSpPr>
              <a:spLocks noChangeShapeType="1"/>
            </p:cNvSpPr>
            <p:nvPr/>
          </p:nvSpPr>
          <p:spPr bwMode="auto">
            <a:xfrm>
              <a:off x="6425" y="8405"/>
              <a:ext cx="1" cy="27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79" name="Line 35"/>
            <p:cNvSpPr>
              <a:spLocks noChangeShapeType="1"/>
            </p:cNvSpPr>
            <p:nvPr/>
          </p:nvSpPr>
          <p:spPr bwMode="auto">
            <a:xfrm>
              <a:off x="5799" y="8948"/>
              <a:ext cx="312" cy="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80" name="Line 36"/>
            <p:cNvSpPr>
              <a:spLocks noChangeShapeType="1"/>
            </p:cNvSpPr>
            <p:nvPr/>
          </p:nvSpPr>
          <p:spPr bwMode="auto">
            <a:xfrm>
              <a:off x="5955" y="8812"/>
              <a:ext cx="1" cy="27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81" name="Line 37"/>
            <p:cNvSpPr>
              <a:spLocks noChangeShapeType="1"/>
            </p:cNvSpPr>
            <p:nvPr/>
          </p:nvSpPr>
          <p:spPr bwMode="auto">
            <a:xfrm>
              <a:off x="5016" y="6910"/>
              <a:ext cx="312" cy="2"/>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82" name="Line 38"/>
            <p:cNvSpPr>
              <a:spLocks noChangeShapeType="1"/>
            </p:cNvSpPr>
            <p:nvPr/>
          </p:nvSpPr>
          <p:spPr bwMode="auto">
            <a:xfrm>
              <a:off x="4233" y="7318"/>
              <a:ext cx="312" cy="1"/>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83" name="Line 39"/>
            <p:cNvSpPr>
              <a:spLocks noChangeShapeType="1"/>
            </p:cNvSpPr>
            <p:nvPr/>
          </p:nvSpPr>
          <p:spPr bwMode="auto">
            <a:xfrm>
              <a:off x="4077" y="7861"/>
              <a:ext cx="312" cy="2"/>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84" name="Line 40"/>
            <p:cNvSpPr>
              <a:spLocks noChangeShapeType="1"/>
            </p:cNvSpPr>
            <p:nvPr/>
          </p:nvSpPr>
          <p:spPr bwMode="auto">
            <a:xfrm>
              <a:off x="4077" y="8405"/>
              <a:ext cx="312" cy="1"/>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85" name="Line 41"/>
            <p:cNvSpPr>
              <a:spLocks noChangeShapeType="1"/>
            </p:cNvSpPr>
            <p:nvPr/>
          </p:nvSpPr>
          <p:spPr bwMode="auto">
            <a:xfrm>
              <a:off x="4390" y="9084"/>
              <a:ext cx="312" cy="2"/>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86" name="Line 42"/>
            <p:cNvSpPr>
              <a:spLocks noChangeShapeType="1"/>
            </p:cNvSpPr>
            <p:nvPr/>
          </p:nvSpPr>
          <p:spPr bwMode="auto">
            <a:xfrm>
              <a:off x="6112" y="7046"/>
              <a:ext cx="312" cy="2"/>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87" name="Line 43"/>
            <p:cNvSpPr>
              <a:spLocks noChangeShapeType="1"/>
            </p:cNvSpPr>
            <p:nvPr/>
          </p:nvSpPr>
          <p:spPr bwMode="auto">
            <a:xfrm>
              <a:off x="6581" y="7725"/>
              <a:ext cx="312" cy="2"/>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88" name="Line 44"/>
            <p:cNvSpPr>
              <a:spLocks noChangeShapeType="1"/>
            </p:cNvSpPr>
            <p:nvPr/>
          </p:nvSpPr>
          <p:spPr bwMode="auto">
            <a:xfrm>
              <a:off x="6581" y="8540"/>
              <a:ext cx="312" cy="2"/>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89" name="Line 45"/>
            <p:cNvSpPr>
              <a:spLocks noChangeShapeType="1"/>
            </p:cNvSpPr>
            <p:nvPr/>
          </p:nvSpPr>
          <p:spPr bwMode="auto">
            <a:xfrm>
              <a:off x="6112" y="9220"/>
              <a:ext cx="312" cy="2"/>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90" name="Line 46"/>
            <p:cNvSpPr>
              <a:spLocks noChangeShapeType="1"/>
            </p:cNvSpPr>
            <p:nvPr/>
          </p:nvSpPr>
          <p:spPr bwMode="auto">
            <a:xfrm>
              <a:off x="5329" y="9356"/>
              <a:ext cx="312" cy="1"/>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Tree>
    <p:extLst>
      <p:ext uri="{BB962C8B-B14F-4D97-AF65-F5344CB8AC3E}">
        <p14:creationId xmlns:p14="http://schemas.microsoft.com/office/powerpoint/2010/main" val="42031456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34498">
                                            <p:txEl>
                                              <p:pRg st="0" end="0"/>
                                            </p:txEl>
                                          </p:spTgt>
                                        </p:tgtEl>
                                        <p:attrNameLst>
                                          <p:attrName>style.visibility</p:attrName>
                                        </p:attrNameLst>
                                      </p:cBhvr>
                                      <p:to>
                                        <p:strVal val="visible"/>
                                      </p:to>
                                    </p:set>
                                    <p:animEffect transition="in" filter="slide(fromBottom)">
                                      <p:cBhvr>
                                        <p:cTn id="7" dur="500"/>
                                        <p:tgtEl>
                                          <p:spTgt spid="23449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34499"/>
                                        </p:tgtEl>
                                        <p:attrNameLst>
                                          <p:attrName>style.visibility</p:attrName>
                                        </p:attrNameLst>
                                      </p:cBhvr>
                                      <p:to>
                                        <p:strVal val="visible"/>
                                      </p:to>
                                    </p:set>
                                    <p:animEffect transition="in" filter="slide(fromBottom)">
                                      <p:cBhvr>
                                        <p:cTn id="12" dur="500"/>
                                        <p:tgtEl>
                                          <p:spTgt spid="2344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slide(fromBottom)">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739329"/>
                                        </p:tgtEl>
                                        <p:attrNameLst>
                                          <p:attrName>style.visibility</p:attrName>
                                        </p:attrNameLst>
                                      </p:cBhvr>
                                      <p:to>
                                        <p:strVal val="visible"/>
                                      </p:to>
                                    </p:set>
                                    <p:animEffect transition="in" filter="slide(fromBottom)">
                                      <p:cBhvr>
                                        <p:cTn id="22" dur="500"/>
                                        <p:tgtEl>
                                          <p:spTgt spid="73932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34500"/>
                                        </p:tgtEl>
                                        <p:attrNameLst>
                                          <p:attrName>style.visibility</p:attrName>
                                        </p:attrNameLst>
                                      </p:cBhvr>
                                      <p:to>
                                        <p:strVal val="visible"/>
                                      </p:to>
                                    </p:set>
                                    <p:animEffect transition="in" filter="slide(fromBottom)">
                                      <p:cBhvr>
                                        <p:cTn id="27" dur="500"/>
                                        <p:tgtEl>
                                          <p:spTgt spid="23450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nodeType="clickEffect">
                                  <p:stCondLst>
                                    <p:cond delay="0"/>
                                  </p:stCondLst>
                                  <p:childTnLst>
                                    <p:set>
                                      <p:cBhvr>
                                        <p:cTn id="31" dur="1" fill="hold">
                                          <p:stCondLst>
                                            <p:cond delay="0"/>
                                          </p:stCondLst>
                                        </p:cTn>
                                        <p:tgtEl>
                                          <p:spTgt spid="739328"/>
                                        </p:tgtEl>
                                        <p:attrNameLst>
                                          <p:attrName>style.visibility</p:attrName>
                                        </p:attrNameLst>
                                      </p:cBhvr>
                                      <p:to>
                                        <p:strVal val="visible"/>
                                      </p:to>
                                    </p:set>
                                    <p:animEffect transition="in" filter="slide(fromBottom)">
                                      <p:cBhvr>
                                        <p:cTn id="32" dur="500"/>
                                        <p:tgtEl>
                                          <p:spTgt spid="739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8" grpId="0" build="p" autoUpdateAnimBg="0"/>
      <p:bldP spid="234499" grpId="0" autoUpdateAnimBg="0"/>
      <p:bldP spid="234500"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40352" name="Object 1024"/>
          <p:cNvGraphicFramePr>
            <a:graphicFrameLocks noGrp="1" noChangeAspect="1"/>
          </p:cNvGraphicFramePr>
          <p:nvPr>
            <p:ph sz="quarter" idx="1"/>
          </p:nvPr>
        </p:nvGraphicFramePr>
        <p:xfrm>
          <a:off x="533400" y="304800"/>
          <a:ext cx="8305800" cy="709613"/>
        </p:xfrm>
        <a:graphic>
          <a:graphicData uri="http://schemas.openxmlformats.org/presentationml/2006/ole">
            <mc:AlternateContent xmlns:mc="http://schemas.openxmlformats.org/markup-compatibility/2006">
              <mc:Choice xmlns:v="urn:schemas-microsoft-com:vml" Requires="v">
                <p:oleObj spid="_x0000_s389192" name="Equation" r:id="rId4" imgW="2971800" imgH="254000" progId="Equation.3">
                  <p:embed/>
                </p:oleObj>
              </mc:Choice>
              <mc:Fallback>
                <p:oleObj name="Equation" r:id="rId4" imgW="2971800" imgH="254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04800"/>
                        <a:ext cx="83058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40353" name="Object 1025"/>
          <p:cNvGraphicFramePr>
            <a:graphicFrameLocks noGrp="1" noChangeAspect="1"/>
          </p:cNvGraphicFramePr>
          <p:nvPr>
            <p:ph sz="quarter" idx="2"/>
          </p:nvPr>
        </p:nvGraphicFramePr>
        <p:xfrm>
          <a:off x="1908175" y="1773238"/>
          <a:ext cx="4248150" cy="1006475"/>
        </p:xfrm>
        <a:graphic>
          <a:graphicData uri="http://schemas.openxmlformats.org/presentationml/2006/ole">
            <mc:AlternateContent xmlns:mc="http://schemas.openxmlformats.org/markup-compatibility/2006">
              <mc:Choice xmlns:v="urn:schemas-microsoft-com:vml" Requires="v">
                <p:oleObj spid="_x0000_s389193" name="公式" r:id="rId6" imgW="2413000" imgH="571500" progId="Equation.3">
                  <p:embed/>
                </p:oleObj>
              </mc:Choice>
              <mc:Fallback>
                <p:oleObj name="公式" r:id="rId6" imgW="2413000" imgH="5715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8175" y="1773238"/>
                        <a:ext cx="42481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40354" name="Object 1026"/>
          <p:cNvGraphicFramePr>
            <a:graphicFrameLocks noGrp="1" noChangeAspect="1"/>
          </p:cNvGraphicFramePr>
          <p:nvPr>
            <p:ph sz="quarter" idx="3"/>
          </p:nvPr>
        </p:nvGraphicFramePr>
        <p:xfrm>
          <a:off x="1828800" y="2971800"/>
          <a:ext cx="4392613" cy="1003300"/>
        </p:xfrm>
        <a:graphic>
          <a:graphicData uri="http://schemas.openxmlformats.org/presentationml/2006/ole">
            <mc:AlternateContent xmlns:mc="http://schemas.openxmlformats.org/markup-compatibility/2006">
              <mc:Choice xmlns:v="urn:schemas-microsoft-com:vml" Requires="v">
                <p:oleObj spid="_x0000_s389194" name="公式" r:id="rId8" imgW="2501900" imgH="571500" progId="Equation.3">
                  <p:embed/>
                </p:oleObj>
              </mc:Choice>
              <mc:Fallback>
                <p:oleObj name="公式" r:id="rId8" imgW="2501900" imgH="5715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8800" y="2971800"/>
                        <a:ext cx="4392613"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40355" name="Object 1027"/>
          <p:cNvGraphicFramePr>
            <a:graphicFrameLocks noGrp="1" noChangeAspect="1"/>
          </p:cNvGraphicFramePr>
          <p:nvPr>
            <p:ph sz="quarter" idx="4"/>
          </p:nvPr>
        </p:nvGraphicFramePr>
        <p:xfrm>
          <a:off x="2590800" y="5410200"/>
          <a:ext cx="2371725" cy="1203325"/>
        </p:xfrm>
        <a:graphic>
          <a:graphicData uri="http://schemas.openxmlformats.org/presentationml/2006/ole">
            <mc:AlternateContent xmlns:mc="http://schemas.openxmlformats.org/markup-compatibility/2006">
              <mc:Choice xmlns:v="urn:schemas-microsoft-com:vml" Requires="v">
                <p:oleObj spid="_x0000_s389195" name="Equation" r:id="rId10" imgW="850531" imgH="431613" progId="Equation.3">
                  <p:embed/>
                </p:oleObj>
              </mc:Choice>
              <mc:Fallback>
                <p:oleObj name="Equation" r:id="rId10" imgW="850531" imgH="431613"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90800" y="5410200"/>
                        <a:ext cx="2371725"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28" name="Text Box 8"/>
          <p:cNvSpPr txBox="1">
            <a:spLocks noChangeArrowheads="1"/>
          </p:cNvSpPr>
          <p:nvPr/>
        </p:nvSpPr>
        <p:spPr bwMode="auto">
          <a:xfrm>
            <a:off x="457200" y="1219200"/>
            <a:ext cx="4470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800" b="1">
                <a:latin typeface="Times New Roman" panose="02020603050405020304" pitchFamily="18" charset="0"/>
              </a:rPr>
              <a:t>于是介质中的电场强度为：</a:t>
            </a:r>
          </a:p>
        </p:txBody>
      </p:sp>
      <p:sp>
        <p:nvSpPr>
          <p:cNvPr id="235530" name="AutoShape 10"/>
          <p:cNvSpPr>
            <a:spLocks noChangeArrowheads="1"/>
          </p:cNvSpPr>
          <p:nvPr/>
        </p:nvSpPr>
        <p:spPr bwMode="auto">
          <a:xfrm>
            <a:off x="1066800" y="2286000"/>
            <a:ext cx="574675" cy="1168400"/>
          </a:xfrm>
          <a:prstGeom prst="curvedRightArrow">
            <a:avLst>
              <a:gd name="adj1" fmla="val 40663"/>
              <a:gd name="adj2" fmla="val 81326"/>
              <a:gd name="adj3" fmla="val 33333"/>
            </a:avLst>
          </a:prstGeom>
          <a:gradFill rotWithShape="0">
            <a:gsLst>
              <a:gs pos="0">
                <a:srgbClr val="FFF200"/>
              </a:gs>
              <a:gs pos="45000">
                <a:srgbClr val="FF7A00"/>
              </a:gs>
              <a:gs pos="70000">
                <a:srgbClr val="FF0300"/>
              </a:gs>
              <a:gs pos="100000">
                <a:srgbClr val="4D0808"/>
              </a:gs>
            </a:gsLst>
            <a:lin ang="8100000" scaled="1"/>
          </a:gra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2400" b="1">
              <a:latin typeface="Times New Roman" panose="02020603050405020304" pitchFamily="18" charset="0"/>
            </a:endParaRPr>
          </a:p>
        </p:txBody>
      </p:sp>
      <p:sp>
        <p:nvSpPr>
          <p:cNvPr id="235533" name="AutoShape 13"/>
          <p:cNvSpPr>
            <a:spLocks noChangeArrowheads="1"/>
          </p:cNvSpPr>
          <p:nvPr/>
        </p:nvSpPr>
        <p:spPr bwMode="auto">
          <a:xfrm>
            <a:off x="6516216" y="1768691"/>
            <a:ext cx="1682750" cy="168116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gradFill rotWithShape="1">
            <a:gsLst>
              <a:gs pos="0">
                <a:srgbClr val="FFF200"/>
              </a:gs>
              <a:gs pos="45000">
                <a:srgbClr val="FF7A00"/>
              </a:gs>
              <a:gs pos="70000">
                <a:srgbClr val="FF0300"/>
              </a:gs>
              <a:gs pos="100000">
                <a:srgbClr val="4D0808"/>
              </a:gs>
            </a:gsLst>
            <a:lin ang="8100000" scaled="1"/>
          </a:gra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eaLnBrk="1" hangingPunct="1">
              <a:defRPr/>
            </a:pPr>
            <a:endParaRPr lang="zh-CN" altLang="en-US" b="1"/>
          </a:p>
        </p:txBody>
      </p:sp>
      <p:graphicFrame>
        <p:nvGraphicFramePr>
          <p:cNvPr id="740356" name="Object 1028"/>
          <p:cNvGraphicFramePr>
            <a:graphicFrameLocks noChangeAspect="1"/>
          </p:cNvGraphicFramePr>
          <p:nvPr/>
        </p:nvGraphicFramePr>
        <p:xfrm>
          <a:off x="1905000" y="4343400"/>
          <a:ext cx="4419600" cy="808038"/>
        </p:xfrm>
        <a:graphic>
          <a:graphicData uri="http://schemas.openxmlformats.org/presentationml/2006/ole">
            <mc:AlternateContent xmlns:mc="http://schemas.openxmlformats.org/markup-compatibility/2006">
              <mc:Choice xmlns:v="urn:schemas-microsoft-com:vml" Requires="v">
                <p:oleObj spid="_x0000_s389196" name="Equation" r:id="rId12" imgW="1320227" imgH="241195" progId="Equation.3">
                  <p:embed/>
                </p:oleObj>
              </mc:Choice>
              <mc:Fallback>
                <p:oleObj name="Equation" r:id="rId12" imgW="1320227" imgH="241195"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05000" y="4343400"/>
                        <a:ext cx="44196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35" name="Text Box 15"/>
          <p:cNvSpPr txBox="1">
            <a:spLocks noChangeArrowheads="1"/>
          </p:cNvSpPr>
          <p:nvPr/>
        </p:nvSpPr>
        <p:spPr bwMode="auto">
          <a:xfrm>
            <a:off x="898525" y="4411663"/>
            <a:ext cx="5921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b="1">
                <a:latin typeface="Times New Roman" panose="02020603050405020304" pitchFamily="18" charset="0"/>
              </a:rPr>
              <a:t>有</a:t>
            </a:r>
          </a:p>
        </p:txBody>
      </p:sp>
      <p:sp>
        <p:nvSpPr>
          <p:cNvPr id="235536" name="Text Box 16"/>
          <p:cNvSpPr txBox="1">
            <a:spLocks noChangeArrowheads="1"/>
          </p:cNvSpPr>
          <p:nvPr/>
        </p:nvSpPr>
        <p:spPr bwMode="auto">
          <a:xfrm>
            <a:off x="762000" y="5715000"/>
            <a:ext cx="1816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b="1">
                <a:latin typeface="Times New Roman" panose="02020603050405020304" pitchFamily="18" charset="0"/>
              </a:rPr>
              <a:t>解之得：</a:t>
            </a:r>
          </a:p>
        </p:txBody>
      </p:sp>
    </p:spTree>
    <p:extLst>
      <p:ext uri="{BB962C8B-B14F-4D97-AF65-F5344CB8AC3E}">
        <p14:creationId xmlns:p14="http://schemas.microsoft.com/office/powerpoint/2010/main" val="7939725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740352"/>
                                        </p:tgtEl>
                                        <p:attrNameLst>
                                          <p:attrName>style.visibility</p:attrName>
                                        </p:attrNameLst>
                                      </p:cBhvr>
                                      <p:to>
                                        <p:strVal val="visible"/>
                                      </p:to>
                                    </p:set>
                                    <p:animEffect transition="in" filter="slide(fromBottom)">
                                      <p:cBhvr>
                                        <p:cTn id="7" dur="500"/>
                                        <p:tgtEl>
                                          <p:spTgt spid="7403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35528"/>
                                        </p:tgtEl>
                                        <p:attrNameLst>
                                          <p:attrName>style.visibility</p:attrName>
                                        </p:attrNameLst>
                                      </p:cBhvr>
                                      <p:to>
                                        <p:strVal val="visible"/>
                                      </p:to>
                                    </p:set>
                                    <p:animEffect transition="in" filter="slide(fromBottom)">
                                      <p:cBhvr>
                                        <p:cTn id="12" dur="500"/>
                                        <p:tgtEl>
                                          <p:spTgt spid="2355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740353"/>
                                        </p:tgtEl>
                                        <p:attrNameLst>
                                          <p:attrName>style.visibility</p:attrName>
                                        </p:attrNameLst>
                                      </p:cBhvr>
                                      <p:to>
                                        <p:strVal val="visible"/>
                                      </p:to>
                                    </p:set>
                                    <p:animEffect transition="in" filter="slide(fromBottom)">
                                      <p:cBhvr>
                                        <p:cTn id="17" dur="500"/>
                                        <p:tgtEl>
                                          <p:spTgt spid="74035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35530"/>
                                        </p:tgtEl>
                                        <p:attrNameLst>
                                          <p:attrName>style.visibility</p:attrName>
                                        </p:attrNameLst>
                                      </p:cBhvr>
                                      <p:to>
                                        <p:strVal val="visible"/>
                                      </p:to>
                                    </p:set>
                                    <p:animEffect transition="in" filter="slide(fromBottom)">
                                      <p:cBhvr>
                                        <p:cTn id="22" dur="500"/>
                                        <p:tgtEl>
                                          <p:spTgt spid="23553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740354"/>
                                        </p:tgtEl>
                                        <p:attrNameLst>
                                          <p:attrName>style.visibility</p:attrName>
                                        </p:attrNameLst>
                                      </p:cBhvr>
                                      <p:to>
                                        <p:strVal val="visible"/>
                                      </p:to>
                                    </p:set>
                                    <p:animEffect transition="in" filter="slide(fromBottom)">
                                      <p:cBhvr>
                                        <p:cTn id="27" dur="500"/>
                                        <p:tgtEl>
                                          <p:spTgt spid="74035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nodeType="clickEffect">
                                  <p:stCondLst>
                                    <p:cond delay="0"/>
                                  </p:stCondLst>
                                  <p:childTnLst>
                                    <p:set>
                                      <p:cBhvr>
                                        <p:cTn id="31" dur="1" fill="hold">
                                          <p:stCondLst>
                                            <p:cond delay="0"/>
                                          </p:stCondLst>
                                        </p:cTn>
                                        <p:tgtEl>
                                          <p:spTgt spid="235533"/>
                                        </p:tgtEl>
                                        <p:attrNameLst>
                                          <p:attrName>style.visibility</p:attrName>
                                        </p:attrNameLst>
                                      </p:cBhvr>
                                      <p:to>
                                        <p:strVal val="visible"/>
                                      </p:to>
                                    </p:set>
                                    <p:anim calcmode="lin" valueType="num">
                                      <p:cBhvr additive="base">
                                        <p:cTn id="32" dur="500" fill="hold"/>
                                        <p:tgtEl>
                                          <p:spTgt spid="235533"/>
                                        </p:tgtEl>
                                        <p:attrNameLst>
                                          <p:attrName>ppt_x</p:attrName>
                                        </p:attrNameLst>
                                      </p:cBhvr>
                                      <p:tavLst>
                                        <p:tav tm="0">
                                          <p:val>
                                            <p:strVal val="0-#ppt_w/2"/>
                                          </p:val>
                                        </p:tav>
                                        <p:tav tm="100000">
                                          <p:val>
                                            <p:strVal val="#ppt_x"/>
                                          </p:val>
                                        </p:tav>
                                      </p:tavLst>
                                    </p:anim>
                                    <p:anim calcmode="lin" valueType="num">
                                      <p:cBhvr additive="base">
                                        <p:cTn id="33" dur="500" fill="hold"/>
                                        <p:tgtEl>
                                          <p:spTgt spid="235533"/>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235535"/>
                                        </p:tgtEl>
                                        <p:attrNameLst>
                                          <p:attrName>style.visibility</p:attrName>
                                        </p:attrNameLst>
                                      </p:cBhvr>
                                      <p:to>
                                        <p:strVal val="visible"/>
                                      </p:to>
                                    </p:set>
                                    <p:anim calcmode="lin" valueType="num">
                                      <p:cBhvr additive="base">
                                        <p:cTn id="38" dur="500" fill="hold"/>
                                        <p:tgtEl>
                                          <p:spTgt spid="235535"/>
                                        </p:tgtEl>
                                        <p:attrNameLst>
                                          <p:attrName>ppt_x</p:attrName>
                                        </p:attrNameLst>
                                      </p:cBhvr>
                                      <p:tavLst>
                                        <p:tav tm="0">
                                          <p:val>
                                            <p:strVal val="0-#ppt_w/2"/>
                                          </p:val>
                                        </p:tav>
                                        <p:tav tm="100000">
                                          <p:val>
                                            <p:strVal val="#ppt_x"/>
                                          </p:val>
                                        </p:tav>
                                      </p:tavLst>
                                    </p:anim>
                                    <p:anim calcmode="lin" valueType="num">
                                      <p:cBhvr additive="base">
                                        <p:cTn id="39" dur="500" fill="hold"/>
                                        <p:tgtEl>
                                          <p:spTgt spid="235535"/>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8" fill="hold" nodeType="clickEffect">
                                  <p:stCondLst>
                                    <p:cond delay="0"/>
                                  </p:stCondLst>
                                  <p:childTnLst>
                                    <p:set>
                                      <p:cBhvr>
                                        <p:cTn id="43" dur="1" fill="hold">
                                          <p:stCondLst>
                                            <p:cond delay="0"/>
                                          </p:stCondLst>
                                        </p:cTn>
                                        <p:tgtEl>
                                          <p:spTgt spid="740356"/>
                                        </p:tgtEl>
                                        <p:attrNameLst>
                                          <p:attrName>style.visibility</p:attrName>
                                        </p:attrNameLst>
                                      </p:cBhvr>
                                      <p:to>
                                        <p:strVal val="visible"/>
                                      </p:to>
                                    </p:set>
                                    <p:anim calcmode="lin" valueType="num">
                                      <p:cBhvr additive="base">
                                        <p:cTn id="44" dur="500" fill="hold"/>
                                        <p:tgtEl>
                                          <p:spTgt spid="740356"/>
                                        </p:tgtEl>
                                        <p:attrNameLst>
                                          <p:attrName>ppt_x</p:attrName>
                                        </p:attrNameLst>
                                      </p:cBhvr>
                                      <p:tavLst>
                                        <p:tav tm="0">
                                          <p:val>
                                            <p:strVal val="0-#ppt_w/2"/>
                                          </p:val>
                                        </p:tav>
                                        <p:tav tm="100000">
                                          <p:val>
                                            <p:strVal val="#ppt_x"/>
                                          </p:val>
                                        </p:tav>
                                      </p:tavLst>
                                    </p:anim>
                                    <p:anim calcmode="lin" valueType="num">
                                      <p:cBhvr additive="base">
                                        <p:cTn id="45" dur="500" fill="hold"/>
                                        <p:tgtEl>
                                          <p:spTgt spid="740356"/>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235536"/>
                                        </p:tgtEl>
                                        <p:attrNameLst>
                                          <p:attrName>style.visibility</p:attrName>
                                        </p:attrNameLst>
                                      </p:cBhvr>
                                      <p:to>
                                        <p:strVal val="visible"/>
                                      </p:to>
                                    </p:set>
                                    <p:anim calcmode="lin" valueType="num">
                                      <p:cBhvr additive="base">
                                        <p:cTn id="50" dur="500" fill="hold"/>
                                        <p:tgtEl>
                                          <p:spTgt spid="235536"/>
                                        </p:tgtEl>
                                        <p:attrNameLst>
                                          <p:attrName>ppt_x</p:attrName>
                                        </p:attrNameLst>
                                      </p:cBhvr>
                                      <p:tavLst>
                                        <p:tav tm="0">
                                          <p:val>
                                            <p:strVal val="0-#ppt_w/2"/>
                                          </p:val>
                                        </p:tav>
                                        <p:tav tm="100000">
                                          <p:val>
                                            <p:strVal val="#ppt_x"/>
                                          </p:val>
                                        </p:tav>
                                      </p:tavLst>
                                    </p:anim>
                                    <p:anim calcmode="lin" valueType="num">
                                      <p:cBhvr additive="base">
                                        <p:cTn id="51" dur="500" fill="hold"/>
                                        <p:tgtEl>
                                          <p:spTgt spid="235536"/>
                                        </p:tgtEl>
                                        <p:attrNameLst>
                                          <p:attrName>ppt_y</p:attrName>
                                        </p:attrNameLst>
                                      </p:cBhvr>
                                      <p:tavLst>
                                        <p:tav tm="0">
                                          <p:val>
                                            <p:strVal val="#ppt_y"/>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12" presetClass="entr" presetSubtype="4" fill="hold" nodeType="clickEffect">
                                  <p:stCondLst>
                                    <p:cond delay="0"/>
                                  </p:stCondLst>
                                  <p:childTnLst>
                                    <p:set>
                                      <p:cBhvr>
                                        <p:cTn id="55" dur="1" fill="hold">
                                          <p:stCondLst>
                                            <p:cond delay="0"/>
                                          </p:stCondLst>
                                        </p:cTn>
                                        <p:tgtEl>
                                          <p:spTgt spid="740355"/>
                                        </p:tgtEl>
                                        <p:attrNameLst>
                                          <p:attrName>style.visibility</p:attrName>
                                        </p:attrNameLst>
                                      </p:cBhvr>
                                      <p:to>
                                        <p:strVal val="visible"/>
                                      </p:to>
                                    </p:set>
                                    <p:animEffect transition="in" filter="slide(fromBottom)">
                                      <p:cBhvr>
                                        <p:cTn id="56" dur="500"/>
                                        <p:tgtEl>
                                          <p:spTgt spid="740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8" grpId="0" autoUpdateAnimBg="0"/>
      <p:bldP spid="235530" grpId="0" animBg="1"/>
      <p:bldP spid="235535" grpId="0" autoUpdateAnimBg="0"/>
      <p:bldP spid="235536"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763" name="Object 3"/>
          <p:cNvGraphicFramePr>
            <a:graphicFrameLocks noChangeAspect="1"/>
          </p:cNvGraphicFramePr>
          <p:nvPr/>
        </p:nvGraphicFramePr>
        <p:xfrm>
          <a:off x="3132138" y="1052513"/>
          <a:ext cx="2819400" cy="1195387"/>
        </p:xfrm>
        <a:graphic>
          <a:graphicData uri="http://schemas.openxmlformats.org/presentationml/2006/ole">
            <mc:AlternateContent xmlns:mc="http://schemas.openxmlformats.org/markup-compatibility/2006">
              <mc:Choice xmlns:v="urn:schemas-microsoft-com:vml" Requires="v">
                <p:oleObj spid="_x0000_s390188" name="Equation" r:id="rId4" imgW="1079500" imgH="457200" progId="Equation.DSMT4">
                  <p:embed/>
                </p:oleObj>
              </mc:Choice>
              <mc:Fallback>
                <p:oleObj name="Equation" r:id="rId4" imgW="1079500" imgH="457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2138" y="1052513"/>
                        <a:ext cx="2819400"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1764" name="Object 4"/>
          <p:cNvGraphicFramePr>
            <a:graphicFrameLocks noChangeAspect="1"/>
          </p:cNvGraphicFramePr>
          <p:nvPr/>
        </p:nvGraphicFramePr>
        <p:xfrm>
          <a:off x="3419475" y="4581525"/>
          <a:ext cx="2087563" cy="1244600"/>
        </p:xfrm>
        <a:graphic>
          <a:graphicData uri="http://schemas.openxmlformats.org/presentationml/2006/ole">
            <mc:AlternateContent xmlns:mc="http://schemas.openxmlformats.org/markup-compatibility/2006">
              <mc:Choice xmlns:v="urn:schemas-microsoft-com:vml" Requires="v">
                <p:oleObj spid="_x0000_s390189" name="Equation" r:id="rId6" imgW="723586" imgH="431613" progId="Equation.3">
                  <p:embed/>
                </p:oleObj>
              </mc:Choice>
              <mc:Fallback>
                <p:oleObj name="Equation" r:id="rId6" imgW="723586" imgH="431613"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9475" y="4581525"/>
                        <a:ext cx="2087563"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1765" name="Text Box 5"/>
          <p:cNvSpPr txBox="1">
            <a:spLocks noChangeArrowheads="1"/>
          </p:cNvSpPr>
          <p:nvPr/>
        </p:nvSpPr>
        <p:spPr bwMode="auto">
          <a:xfrm>
            <a:off x="1116013" y="1341438"/>
            <a:ext cx="13493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a:latin typeface="Times New Roman" panose="02020603050405020304" pitchFamily="18" charset="0"/>
              </a:rPr>
              <a:t>所以</a:t>
            </a:r>
          </a:p>
        </p:txBody>
      </p:sp>
      <p:graphicFrame>
        <p:nvGraphicFramePr>
          <p:cNvPr id="501766" name="Object 6"/>
          <p:cNvGraphicFramePr>
            <a:graphicFrameLocks noChangeAspect="1"/>
          </p:cNvGraphicFramePr>
          <p:nvPr/>
        </p:nvGraphicFramePr>
        <p:xfrm>
          <a:off x="3276600" y="2852738"/>
          <a:ext cx="2819400" cy="1268412"/>
        </p:xfrm>
        <a:graphic>
          <a:graphicData uri="http://schemas.openxmlformats.org/presentationml/2006/ole">
            <mc:AlternateContent xmlns:mc="http://schemas.openxmlformats.org/markup-compatibility/2006">
              <mc:Choice xmlns:v="urn:schemas-microsoft-com:vml" Requires="v">
                <p:oleObj spid="_x0000_s390190" name="Equation" r:id="rId8" imgW="1269449" imgH="571252" progId="Equation.3">
                  <p:embed/>
                </p:oleObj>
              </mc:Choice>
              <mc:Fallback>
                <p:oleObj name="Equation" r:id="rId8" imgW="1269449" imgH="571252"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6600" y="2852738"/>
                        <a:ext cx="2819400"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1767" name="Text Box 7"/>
          <p:cNvSpPr txBox="1">
            <a:spLocks noChangeArrowheads="1"/>
          </p:cNvSpPr>
          <p:nvPr/>
        </p:nvSpPr>
        <p:spPr bwMode="auto">
          <a:xfrm>
            <a:off x="971550" y="3141663"/>
            <a:ext cx="2108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a:latin typeface="Times New Roman" panose="02020603050405020304" pitchFamily="18" charset="0"/>
              </a:rPr>
              <a:t>与</a:t>
            </a:r>
            <a:r>
              <a:rPr lang="en-US" altLang="zh-CN">
                <a:latin typeface="Times New Roman" panose="02020603050405020304" pitchFamily="18" charset="0"/>
              </a:rPr>
              <a:t>E</a:t>
            </a:r>
            <a:r>
              <a:rPr lang="en-US" altLang="zh-CN" baseline="-25000">
                <a:latin typeface="Times New Roman" panose="02020603050405020304" pitchFamily="18" charset="0"/>
              </a:rPr>
              <a:t>f</a:t>
            </a:r>
            <a:r>
              <a:rPr lang="zh-CN" altLang="en-US">
                <a:latin typeface="Times New Roman" panose="02020603050405020304" pitchFamily="18" charset="0"/>
              </a:rPr>
              <a:t>比较</a:t>
            </a:r>
          </a:p>
        </p:txBody>
      </p:sp>
      <p:sp>
        <p:nvSpPr>
          <p:cNvPr id="501768" name="Text Box 8"/>
          <p:cNvSpPr txBox="1">
            <a:spLocks noChangeArrowheads="1"/>
          </p:cNvSpPr>
          <p:nvPr/>
        </p:nvSpPr>
        <p:spPr bwMode="auto">
          <a:xfrm>
            <a:off x="2133600" y="4953000"/>
            <a:ext cx="5921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a:latin typeface="Times New Roman" panose="02020603050405020304" pitchFamily="18" charset="0"/>
              </a:rPr>
              <a:t>得</a:t>
            </a:r>
          </a:p>
        </p:txBody>
      </p:sp>
    </p:spTree>
    <p:extLst>
      <p:ext uri="{BB962C8B-B14F-4D97-AF65-F5344CB8AC3E}">
        <p14:creationId xmlns:p14="http://schemas.microsoft.com/office/powerpoint/2010/main" val="924996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1765"/>
                                        </p:tgtEl>
                                        <p:attrNameLst>
                                          <p:attrName>style.visibility</p:attrName>
                                        </p:attrNameLst>
                                      </p:cBhvr>
                                      <p:to>
                                        <p:strVal val="visible"/>
                                      </p:to>
                                    </p:set>
                                    <p:anim calcmode="lin" valueType="num">
                                      <p:cBhvr additive="base">
                                        <p:cTn id="7" dur="500" fill="hold"/>
                                        <p:tgtEl>
                                          <p:spTgt spid="501765"/>
                                        </p:tgtEl>
                                        <p:attrNameLst>
                                          <p:attrName>ppt_x</p:attrName>
                                        </p:attrNameLst>
                                      </p:cBhvr>
                                      <p:tavLst>
                                        <p:tav tm="0">
                                          <p:val>
                                            <p:strVal val="0-#ppt_w/2"/>
                                          </p:val>
                                        </p:tav>
                                        <p:tav tm="100000">
                                          <p:val>
                                            <p:strVal val="#ppt_x"/>
                                          </p:val>
                                        </p:tav>
                                      </p:tavLst>
                                    </p:anim>
                                    <p:anim calcmode="lin" valueType="num">
                                      <p:cBhvr additive="base">
                                        <p:cTn id="8" dur="500" fill="hold"/>
                                        <p:tgtEl>
                                          <p:spTgt spid="50176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01763"/>
                                        </p:tgtEl>
                                        <p:attrNameLst>
                                          <p:attrName>style.visibility</p:attrName>
                                        </p:attrNameLst>
                                      </p:cBhvr>
                                      <p:to>
                                        <p:strVal val="visible"/>
                                      </p:to>
                                    </p:set>
                                    <p:anim calcmode="lin" valueType="num">
                                      <p:cBhvr additive="base">
                                        <p:cTn id="13" dur="500" fill="hold"/>
                                        <p:tgtEl>
                                          <p:spTgt spid="501763"/>
                                        </p:tgtEl>
                                        <p:attrNameLst>
                                          <p:attrName>ppt_x</p:attrName>
                                        </p:attrNameLst>
                                      </p:cBhvr>
                                      <p:tavLst>
                                        <p:tav tm="0">
                                          <p:val>
                                            <p:strVal val="0-#ppt_w/2"/>
                                          </p:val>
                                        </p:tav>
                                        <p:tav tm="100000">
                                          <p:val>
                                            <p:strVal val="#ppt_x"/>
                                          </p:val>
                                        </p:tav>
                                      </p:tavLst>
                                    </p:anim>
                                    <p:anim calcmode="lin" valueType="num">
                                      <p:cBhvr additive="base">
                                        <p:cTn id="14" dur="500" fill="hold"/>
                                        <p:tgtEl>
                                          <p:spTgt spid="50176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01767"/>
                                        </p:tgtEl>
                                        <p:attrNameLst>
                                          <p:attrName>style.visibility</p:attrName>
                                        </p:attrNameLst>
                                      </p:cBhvr>
                                      <p:to>
                                        <p:strVal val="visible"/>
                                      </p:to>
                                    </p:set>
                                    <p:anim calcmode="lin" valueType="num">
                                      <p:cBhvr additive="base">
                                        <p:cTn id="19" dur="500" fill="hold"/>
                                        <p:tgtEl>
                                          <p:spTgt spid="501767"/>
                                        </p:tgtEl>
                                        <p:attrNameLst>
                                          <p:attrName>ppt_x</p:attrName>
                                        </p:attrNameLst>
                                      </p:cBhvr>
                                      <p:tavLst>
                                        <p:tav tm="0">
                                          <p:val>
                                            <p:strVal val="0-#ppt_w/2"/>
                                          </p:val>
                                        </p:tav>
                                        <p:tav tm="100000">
                                          <p:val>
                                            <p:strVal val="#ppt_x"/>
                                          </p:val>
                                        </p:tav>
                                      </p:tavLst>
                                    </p:anim>
                                    <p:anim calcmode="lin" valueType="num">
                                      <p:cBhvr additive="base">
                                        <p:cTn id="20" dur="500" fill="hold"/>
                                        <p:tgtEl>
                                          <p:spTgt spid="50176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501766"/>
                                        </p:tgtEl>
                                        <p:attrNameLst>
                                          <p:attrName>style.visibility</p:attrName>
                                        </p:attrNameLst>
                                      </p:cBhvr>
                                      <p:to>
                                        <p:strVal val="visible"/>
                                      </p:to>
                                    </p:set>
                                    <p:anim calcmode="lin" valueType="num">
                                      <p:cBhvr additive="base">
                                        <p:cTn id="25" dur="500" fill="hold"/>
                                        <p:tgtEl>
                                          <p:spTgt spid="501766"/>
                                        </p:tgtEl>
                                        <p:attrNameLst>
                                          <p:attrName>ppt_x</p:attrName>
                                        </p:attrNameLst>
                                      </p:cBhvr>
                                      <p:tavLst>
                                        <p:tav tm="0">
                                          <p:val>
                                            <p:strVal val="0-#ppt_w/2"/>
                                          </p:val>
                                        </p:tav>
                                        <p:tav tm="100000">
                                          <p:val>
                                            <p:strVal val="#ppt_x"/>
                                          </p:val>
                                        </p:tav>
                                      </p:tavLst>
                                    </p:anim>
                                    <p:anim calcmode="lin" valueType="num">
                                      <p:cBhvr additive="base">
                                        <p:cTn id="26" dur="500" fill="hold"/>
                                        <p:tgtEl>
                                          <p:spTgt spid="50176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01768"/>
                                        </p:tgtEl>
                                        <p:attrNameLst>
                                          <p:attrName>style.visibility</p:attrName>
                                        </p:attrNameLst>
                                      </p:cBhvr>
                                      <p:to>
                                        <p:strVal val="visible"/>
                                      </p:to>
                                    </p:set>
                                    <p:anim calcmode="lin" valueType="num">
                                      <p:cBhvr additive="base">
                                        <p:cTn id="31" dur="500" fill="hold"/>
                                        <p:tgtEl>
                                          <p:spTgt spid="501768"/>
                                        </p:tgtEl>
                                        <p:attrNameLst>
                                          <p:attrName>ppt_x</p:attrName>
                                        </p:attrNameLst>
                                      </p:cBhvr>
                                      <p:tavLst>
                                        <p:tav tm="0">
                                          <p:val>
                                            <p:strVal val="0-#ppt_w/2"/>
                                          </p:val>
                                        </p:tav>
                                        <p:tav tm="100000">
                                          <p:val>
                                            <p:strVal val="#ppt_x"/>
                                          </p:val>
                                        </p:tav>
                                      </p:tavLst>
                                    </p:anim>
                                    <p:anim calcmode="lin" valueType="num">
                                      <p:cBhvr additive="base">
                                        <p:cTn id="32" dur="500" fill="hold"/>
                                        <p:tgtEl>
                                          <p:spTgt spid="50176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501764"/>
                                        </p:tgtEl>
                                        <p:attrNameLst>
                                          <p:attrName>style.visibility</p:attrName>
                                        </p:attrNameLst>
                                      </p:cBhvr>
                                      <p:to>
                                        <p:strVal val="visible"/>
                                      </p:to>
                                    </p:set>
                                    <p:anim calcmode="lin" valueType="num">
                                      <p:cBhvr additive="base">
                                        <p:cTn id="37" dur="500" fill="hold"/>
                                        <p:tgtEl>
                                          <p:spTgt spid="501764"/>
                                        </p:tgtEl>
                                        <p:attrNameLst>
                                          <p:attrName>ppt_x</p:attrName>
                                        </p:attrNameLst>
                                      </p:cBhvr>
                                      <p:tavLst>
                                        <p:tav tm="0">
                                          <p:val>
                                            <p:strVal val="0-#ppt_w/2"/>
                                          </p:val>
                                        </p:tav>
                                        <p:tav tm="100000">
                                          <p:val>
                                            <p:strVal val="#ppt_x"/>
                                          </p:val>
                                        </p:tav>
                                      </p:tavLst>
                                    </p:anim>
                                    <p:anim calcmode="lin" valueType="num">
                                      <p:cBhvr additive="base">
                                        <p:cTn id="38" dur="500" fill="hold"/>
                                        <p:tgtEl>
                                          <p:spTgt spid="5017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65" grpId="0" autoUpdateAnimBg="0"/>
      <p:bldP spid="501767" grpId="0" autoUpdateAnimBg="0"/>
      <p:bldP spid="501768"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a:xfrm>
            <a:off x="1115616" y="366998"/>
            <a:ext cx="7772400" cy="1739280"/>
          </a:xfrm>
        </p:spPr>
        <p:txBody>
          <a:bodyPr/>
          <a:lstStyle/>
          <a:p>
            <a:pPr marL="0" indent="0">
              <a:buNone/>
            </a:pPr>
            <a:r>
              <a:rPr lang="en-US" altLang="zh-CN" sz="2800" b="1" dirty="0" smtClean="0">
                <a:solidFill>
                  <a:srgbClr val="0070C0"/>
                </a:solidFill>
              </a:rPr>
              <a:t>【</a:t>
            </a:r>
            <a:r>
              <a:rPr lang="zh-CN" altLang="en-US" sz="2800" b="1" dirty="0" smtClean="0">
                <a:solidFill>
                  <a:srgbClr val="0070C0"/>
                </a:solidFill>
              </a:rPr>
              <a:t>例</a:t>
            </a:r>
            <a:r>
              <a:rPr lang="en-US" altLang="zh-CN" sz="2800" b="1" dirty="0" smtClean="0">
                <a:solidFill>
                  <a:srgbClr val="0070C0"/>
                </a:solidFill>
              </a:rPr>
              <a:t>】</a:t>
            </a:r>
            <a:r>
              <a:rPr lang="zh-CN" altLang="en-US" sz="2800" b="1" dirty="0" smtClean="0"/>
              <a:t>一无限大介质平面，相对介电常数为</a:t>
            </a:r>
            <a:r>
              <a:rPr lang="en-US" altLang="zh-CN" sz="2800" b="1" dirty="0" err="1" smtClean="0">
                <a:latin typeface="Symbol" panose="05050102010706020507" pitchFamily="18" charset="2"/>
              </a:rPr>
              <a:t>e</a:t>
            </a:r>
            <a:r>
              <a:rPr lang="en-US" altLang="zh-CN" sz="2800" b="1" baseline="-25000" dirty="0" err="1" smtClean="0"/>
              <a:t>r</a:t>
            </a:r>
            <a:r>
              <a:rPr lang="zh-CN" altLang="en-US" sz="2800" b="1" dirty="0" smtClean="0"/>
              <a:t>，放置在均匀电场</a:t>
            </a:r>
            <a:r>
              <a:rPr lang="en-US" altLang="zh-CN" sz="2800" b="1" i="1" dirty="0" smtClean="0">
                <a:latin typeface="Times New Roman" panose="02020603050405020304" pitchFamily="18" charset="0"/>
                <a:cs typeface="Times New Roman" panose="02020603050405020304" pitchFamily="18" charset="0"/>
              </a:rPr>
              <a:t>E</a:t>
            </a:r>
            <a:r>
              <a:rPr lang="en-US" altLang="zh-CN" sz="2800" b="1" baseline="-25000" dirty="0" smtClean="0"/>
              <a:t>0</a:t>
            </a:r>
            <a:r>
              <a:rPr lang="zh-CN" altLang="en-US" sz="2800" b="1" dirty="0" smtClean="0"/>
              <a:t>中，板的法线方向与电场成</a:t>
            </a:r>
            <a:r>
              <a:rPr lang="en-US" altLang="zh-CN" sz="2800" b="1" dirty="0" smtClean="0">
                <a:latin typeface="Symbol" panose="05050102010706020507" pitchFamily="18" charset="2"/>
              </a:rPr>
              <a:t>q</a:t>
            </a:r>
            <a:r>
              <a:rPr lang="zh-CN" altLang="en-US" sz="2800" b="1" dirty="0" smtClean="0"/>
              <a:t>角，求介质表面的极化电荷面密度。</a:t>
            </a:r>
            <a:endParaRPr lang="zh-CN" altLang="en-US" sz="2800" b="1" dirty="0"/>
          </a:p>
        </p:txBody>
      </p:sp>
      <p:pic>
        <p:nvPicPr>
          <p:cNvPr id="20" name="图片 19"/>
          <p:cNvPicPr>
            <a:picLocks noChangeAspect="1"/>
          </p:cNvPicPr>
          <p:nvPr/>
        </p:nvPicPr>
        <p:blipFill>
          <a:blip r:embed="rId2"/>
          <a:stretch>
            <a:fillRect/>
          </a:stretch>
        </p:blipFill>
        <p:spPr>
          <a:xfrm>
            <a:off x="1835696" y="2492896"/>
            <a:ext cx="5913661" cy="3044809"/>
          </a:xfrm>
          <a:prstGeom prst="rect">
            <a:avLst/>
          </a:prstGeom>
        </p:spPr>
      </p:pic>
    </p:spTree>
    <p:extLst>
      <p:ext uri="{BB962C8B-B14F-4D97-AF65-F5344CB8AC3E}">
        <p14:creationId xmlns:p14="http://schemas.microsoft.com/office/powerpoint/2010/main" val="2121811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15875" y="349250"/>
            <a:ext cx="9144000" cy="1071563"/>
          </a:xfrm>
          <a:prstGeom prst="rect">
            <a:avLst/>
          </a:prstGeom>
          <a:gradFill rotWithShape="1">
            <a:gsLst>
              <a:gs pos="0">
                <a:srgbClr val="000000"/>
              </a:gs>
              <a:gs pos="39999">
                <a:srgbClr val="0A128C"/>
              </a:gs>
              <a:gs pos="70000">
                <a:srgbClr val="181CC7"/>
              </a:gs>
              <a:gs pos="88000">
                <a:srgbClr val="7005D4"/>
              </a:gs>
              <a:gs pos="100000">
                <a:srgbClr val="8C3D91"/>
              </a:gs>
            </a:gsLst>
            <a:path path="rect">
              <a:fillToRect l="100000" t="100000"/>
            </a:path>
          </a:gradFill>
          <a:ln w="57150" cmpd="thickThin">
            <a:solidFill>
              <a:schemeClr val="bg1"/>
            </a:solidFill>
            <a:miter lim="800000"/>
            <a:headEnd/>
            <a:tailEnd/>
          </a:ln>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4800" b="1" dirty="0" smtClean="0">
                <a:solidFill>
                  <a:schemeClr val="bg1"/>
                </a:solidFill>
                <a:latin typeface="微软雅黑" panose="020B0503020204020204" pitchFamily="34" charset="-122"/>
                <a:ea typeface="微软雅黑" panose="020B0503020204020204" pitchFamily="34" charset="-122"/>
              </a:rPr>
              <a:t>第三讲 电介质</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 y="1555750"/>
            <a:ext cx="9144000"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655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stretch>
            <a:fillRect/>
          </a:stretch>
        </p:blipFill>
        <p:spPr>
          <a:xfrm>
            <a:off x="5004048" y="548680"/>
            <a:ext cx="3651875" cy="1893565"/>
          </a:xfrm>
          <a:prstGeom prst="rect">
            <a:avLst/>
          </a:prstGeom>
        </p:spPr>
      </p:pic>
      <p:sp>
        <p:nvSpPr>
          <p:cNvPr id="32" name="文本框 31"/>
          <p:cNvSpPr txBox="1"/>
          <p:nvPr/>
        </p:nvSpPr>
        <p:spPr>
          <a:xfrm>
            <a:off x="323528" y="692696"/>
            <a:ext cx="3744417" cy="954107"/>
          </a:xfrm>
          <a:prstGeom prst="rect">
            <a:avLst/>
          </a:prstGeom>
          <a:noFill/>
        </p:spPr>
        <p:txBody>
          <a:bodyPr wrap="square" rtlCol="0">
            <a:spAutoFit/>
          </a:bodyPr>
          <a:lstStyle/>
          <a:p>
            <a:r>
              <a:rPr lang="en-US" altLang="zh-CN" sz="2800" b="1" dirty="0" smtClean="0">
                <a:solidFill>
                  <a:srgbClr val="0070C0"/>
                </a:solidFill>
              </a:rPr>
              <a:t>【</a:t>
            </a:r>
            <a:r>
              <a:rPr lang="zh-CN" altLang="en-US" sz="2800" b="1" dirty="0" smtClean="0">
                <a:solidFill>
                  <a:srgbClr val="0070C0"/>
                </a:solidFill>
              </a:rPr>
              <a:t>解</a:t>
            </a:r>
            <a:r>
              <a:rPr lang="en-US" altLang="zh-CN" sz="2800" b="1" dirty="0" smtClean="0">
                <a:solidFill>
                  <a:srgbClr val="0070C0"/>
                </a:solidFill>
              </a:rPr>
              <a:t>】</a:t>
            </a:r>
            <a:r>
              <a:rPr lang="zh-CN" altLang="en-US" sz="2800" b="1" dirty="0" smtClean="0"/>
              <a:t>设连个界面的极化电荷面密度为</a:t>
            </a:r>
            <a:endParaRPr lang="zh-CN" altLang="en-US" sz="2800" b="1" dirty="0"/>
          </a:p>
        </p:txBody>
      </p:sp>
      <p:graphicFrame>
        <p:nvGraphicFramePr>
          <p:cNvPr id="33" name="对象 32"/>
          <p:cNvGraphicFramePr>
            <a:graphicFrameLocks noChangeAspect="1"/>
          </p:cNvGraphicFramePr>
          <p:nvPr>
            <p:extLst>
              <p:ext uri="{D42A27DB-BD31-4B8C-83A1-F6EECF244321}">
                <p14:modId xmlns:p14="http://schemas.microsoft.com/office/powerpoint/2010/main" val="1064400022"/>
              </p:ext>
            </p:extLst>
          </p:nvPr>
        </p:nvGraphicFramePr>
        <p:xfrm>
          <a:off x="3419872" y="1119505"/>
          <a:ext cx="913983" cy="527298"/>
        </p:xfrm>
        <a:graphic>
          <a:graphicData uri="http://schemas.openxmlformats.org/presentationml/2006/ole">
            <mc:AlternateContent xmlns:mc="http://schemas.openxmlformats.org/markup-compatibility/2006">
              <mc:Choice xmlns:v="urn:schemas-microsoft-com:vml" Requires="v">
                <p:oleObj spid="_x0000_s401447" name="公式" r:id="rId4" imgW="330120" imgH="190440" progId="Equation.3">
                  <p:embed/>
                </p:oleObj>
              </mc:Choice>
              <mc:Fallback>
                <p:oleObj name="公式" r:id="rId4" imgW="330120" imgH="190440" progId="Equation.3">
                  <p:embed/>
                  <p:pic>
                    <p:nvPicPr>
                      <p:cNvPr id="0" name=""/>
                      <p:cNvPicPr/>
                      <p:nvPr/>
                    </p:nvPicPr>
                    <p:blipFill>
                      <a:blip r:embed="rId5"/>
                      <a:stretch>
                        <a:fillRect/>
                      </a:stretch>
                    </p:blipFill>
                    <p:spPr>
                      <a:xfrm>
                        <a:off x="3419872" y="1119505"/>
                        <a:ext cx="913983" cy="527298"/>
                      </a:xfrm>
                      <a:prstGeom prst="rect">
                        <a:avLst/>
                      </a:prstGeom>
                    </p:spPr>
                  </p:pic>
                </p:oleObj>
              </mc:Fallback>
            </mc:AlternateContent>
          </a:graphicData>
        </a:graphic>
      </p:graphicFrame>
      <p:sp>
        <p:nvSpPr>
          <p:cNvPr id="34" name="文本框 33"/>
          <p:cNvSpPr txBox="1"/>
          <p:nvPr/>
        </p:nvSpPr>
        <p:spPr>
          <a:xfrm>
            <a:off x="382181" y="1772816"/>
            <a:ext cx="4029768" cy="954107"/>
          </a:xfrm>
          <a:prstGeom prst="rect">
            <a:avLst/>
          </a:prstGeom>
          <a:noFill/>
        </p:spPr>
        <p:txBody>
          <a:bodyPr wrap="square" rtlCol="0">
            <a:spAutoFit/>
          </a:bodyPr>
          <a:lstStyle/>
          <a:p>
            <a:r>
              <a:rPr lang="zh-CN" altLang="en-US" sz="2800" b="1" dirty="0" smtClean="0"/>
              <a:t>则极化电荷在介质内部产生的电场为</a:t>
            </a:r>
            <a:endParaRPr lang="zh-CN" altLang="en-US" sz="2800" b="1" dirty="0"/>
          </a:p>
        </p:txBody>
      </p:sp>
      <p:graphicFrame>
        <p:nvGraphicFramePr>
          <p:cNvPr id="35" name="对象 34"/>
          <p:cNvGraphicFramePr>
            <a:graphicFrameLocks noChangeAspect="1"/>
          </p:cNvGraphicFramePr>
          <p:nvPr>
            <p:extLst>
              <p:ext uri="{D42A27DB-BD31-4B8C-83A1-F6EECF244321}">
                <p14:modId xmlns:p14="http://schemas.microsoft.com/office/powerpoint/2010/main" val="3991447411"/>
              </p:ext>
            </p:extLst>
          </p:nvPr>
        </p:nvGraphicFramePr>
        <p:xfrm>
          <a:off x="2195736" y="2736940"/>
          <a:ext cx="1696194" cy="942330"/>
        </p:xfrm>
        <a:graphic>
          <a:graphicData uri="http://schemas.openxmlformats.org/presentationml/2006/ole">
            <mc:AlternateContent xmlns:mc="http://schemas.openxmlformats.org/markup-compatibility/2006">
              <mc:Choice xmlns:v="urn:schemas-microsoft-com:vml" Requires="v">
                <p:oleObj spid="_x0000_s401448" name="公式" r:id="rId6" imgW="799920" imgH="444240" progId="Equation.3">
                  <p:embed/>
                </p:oleObj>
              </mc:Choice>
              <mc:Fallback>
                <p:oleObj name="公式" r:id="rId6" imgW="799920" imgH="444240" progId="Equation.3">
                  <p:embed/>
                  <p:pic>
                    <p:nvPicPr>
                      <p:cNvPr id="0" name=""/>
                      <p:cNvPicPr/>
                      <p:nvPr/>
                    </p:nvPicPr>
                    <p:blipFill>
                      <a:blip r:embed="rId7"/>
                      <a:stretch>
                        <a:fillRect/>
                      </a:stretch>
                    </p:blipFill>
                    <p:spPr>
                      <a:xfrm>
                        <a:off x="2195736" y="2736940"/>
                        <a:ext cx="1696194" cy="942330"/>
                      </a:xfrm>
                      <a:prstGeom prst="rect">
                        <a:avLst/>
                      </a:prstGeom>
                    </p:spPr>
                  </p:pic>
                </p:oleObj>
              </mc:Fallback>
            </mc:AlternateContent>
          </a:graphicData>
        </a:graphic>
      </p:graphicFrame>
      <p:sp>
        <p:nvSpPr>
          <p:cNvPr id="36" name="矩形 35"/>
          <p:cNvSpPr/>
          <p:nvPr/>
        </p:nvSpPr>
        <p:spPr>
          <a:xfrm>
            <a:off x="710476" y="3679270"/>
            <a:ext cx="2709396" cy="523220"/>
          </a:xfrm>
          <a:prstGeom prst="rect">
            <a:avLst/>
          </a:prstGeom>
        </p:spPr>
        <p:txBody>
          <a:bodyPr wrap="none">
            <a:spAutoFit/>
          </a:bodyPr>
          <a:lstStyle/>
          <a:p>
            <a:r>
              <a:rPr lang="zh-CN" altLang="en-US" sz="2800" b="1" dirty="0"/>
              <a:t>介质</a:t>
            </a:r>
            <a:r>
              <a:rPr lang="zh-CN" altLang="en-US" sz="2800" b="1" dirty="0" smtClean="0"/>
              <a:t>内总电场</a:t>
            </a:r>
            <a:r>
              <a:rPr lang="zh-CN" altLang="en-US" sz="2800" b="1" dirty="0"/>
              <a:t>为</a:t>
            </a:r>
            <a:endParaRPr lang="zh-CN" altLang="en-US" sz="2800" dirty="0"/>
          </a:p>
        </p:txBody>
      </p:sp>
      <p:graphicFrame>
        <p:nvGraphicFramePr>
          <p:cNvPr id="37" name="对象 36"/>
          <p:cNvGraphicFramePr>
            <a:graphicFrameLocks noChangeAspect="1"/>
          </p:cNvGraphicFramePr>
          <p:nvPr>
            <p:extLst>
              <p:ext uri="{D42A27DB-BD31-4B8C-83A1-F6EECF244321}">
                <p14:modId xmlns:p14="http://schemas.microsoft.com/office/powerpoint/2010/main" val="2605141027"/>
              </p:ext>
            </p:extLst>
          </p:nvPr>
        </p:nvGraphicFramePr>
        <p:xfrm>
          <a:off x="3843363" y="3515206"/>
          <a:ext cx="2179638" cy="941387"/>
        </p:xfrm>
        <a:graphic>
          <a:graphicData uri="http://schemas.openxmlformats.org/presentationml/2006/ole">
            <mc:AlternateContent xmlns:mc="http://schemas.openxmlformats.org/markup-compatibility/2006">
              <mc:Choice xmlns:v="urn:schemas-microsoft-com:vml" Requires="v">
                <p:oleObj spid="_x0000_s401449" name="公式" r:id="rId8" imgW="1028520" imgH="444240" progId="Equation.3">
                  <p:embed/>
                </p:oleObj>
              </mc:Choice>
              <mc:Fallback>
                <p:oleObj name="公式" r:id="rId8" imgW="1028520" imgH="444240" progId="Equation.3">
                  <p:embed/>
                  <p:pic>
                    <p:nvPicPr>
                      <p:cNvPr id="35" name="对象 34"/>
                      <p:cNvPicPr/>
                      <p:nvPr/>
                    </p:nvPicPr>
                    <p:blipFill>
                      <a:blip r:embed="rId9"/>
                      <a:stretch>
                        <a:fillRect/>
                      </a:stretch>
                    </p:blipFill>
                    <p:spPr>
                      <a:xfrm>
                        <a:off x="3843363" y="3515206"/>
                        <a:ext cx="2179638" cy="941387"/>
                      </a:xfrm>
                      <a:prstGeom prst="rect">
                        <a:avLst/>
                      </a:prstGeom>
                    </p:spPr>
                  </p:pic>
                </p:oleObj>
              </mc:Fallback>
            </mc:AlternateContent>
          </a:graphicData>
        </a:graphic>
      </p:graphicFrame>
      <p:sp>
        <p:nvSpPr>
          <p:cNvPr id="38" name="矩形 37"/>
          <p:cNvSpPr/>
          <p:nvPr/>
        </p:nvSpPr>
        <p:spPr>
          <a:xfrm>
            <a:off x="733178" y="4509120"/>
            <a:ext cx="3151825" cy="523220"/>
          </a:xfrm>
          <a:prstGeom prst="rect">
            <a:avLst/>
          </a:prstGeom>
        </p:spPr>
        <p:txBody>
          <a:bodyPr wrap="none">
            <a:spAutoFit/>
          </a:bodyPr>
          <a:lstStyle/>
          <a:p>
            <a:r>
              <a:rPr lang="zh-CN" altLang="en-US" sz="2800" b="1" dirty="0"/>
              <a:t>介质</a:t>
            </a:r>
            <a:r>
              <a:rPr lang="zh-CN" altLang="en-US" sz="2800" b="1" dirty="0" smtClean="0"/>
              <a:t>内极化强度为</a:t>
            </a:r>
            <a:endParaRPr lang="zh-CN" altLang="en-US" sz="2800" dirty="0"/>
          </a:p>
        </p:txBody>
      </p:sp>
      <p:graphicFrame>
        <p:nvGraphicFramePr>
          <p:cNvPr id="39" name="对象 38"/>
          <p:cNvGraphicFramePr>
            <a:graphicFrameLocks noChangeAspect="1"/>
          </p:cNvGraphicFramePr>
          <p:nvPr>
            <p:extLst>
              <p:ext uri="{D42A27DB-BD31-4B8C-83A1-F6EECF244321}">
                <p14:modId xmlns:p14="http://schemas.microsoft.com/office/powerpoint/2010/main" val="2474526486"/>
              </p:ext>
            </p:extLst>
          </p:nvPr>
        </p:nvGraphicFramePr>
        <p:xfrm>
          <a:off x="1691680" y="5338970"/>
          <a:ext cx="6570730" cy="898342"/>
        </p:xfrm>
        <a:graphic>
          <a:graphicData uri="http://schemas.openxmlformats.org/presentationml/2006/ole">
            <mc:AlternateContent xmlns:mc="http://schemas.openxmlformats.org/markup-compatibility/2006">
              <mc:Choice xmlns:v="urn:schemas-microsoft-com:vml" Requires="v">
                <p:oleObj spid="_x0000_s401450" name="公式" r:id="rId10" imgW="3251160" imgH="444240" progId="Equation.3">
                  <p:embed/>
                </p:oleObj>
              </mc:Choice>
              <mc:Fallback>
                <p:oleObj name="公式" r:id="rId10" imgW="3251160" imgH="444240" progId="Equation.3">
                  <p:embed/>
                  <p:pic>
                    <p:nvPicPr>
                      <p:cNvPr id="0" name=""/>
                      <p:cNvPicPr/>
                      <p:nvPr/>
                    </p:nvPicPr>
                    <p:blipFill>
                      <a:blip r:embed="rId11"/>
                      <a:stretch>
                        <a:fillRect/>
                      </a:stretch>
                    </p:blipFill>
                    <p:spPr>
                      <a:xfrm>
                        <a:off x="1691680" y="5338970"/>
                        <a:ext cx="6570730" cy="898342"/>
                      </a:xfrm>
                      <a:prstGeom prst="rect">
                        <a:avLst/>
                      </a:prstGeom>
                    </p:spPr>
                  </p:pic>
                </p:oleObj>
              </mc:Fallback>
            </mc:AlternateContent>
          </a:graphicData>
        </a:graphic>
      </p:graphicFrame>
    </p:spTree>
    <p:extLst>
      <p:ext uri="{BB962C8B-B14F-4D97-AF65-F5344CB8AC3E}">
        <p14:creationId xmlns:p14="http://schemas.microsoft.com/office/powerpoint/2010/main" val="338222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6"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a:xfrm>
            <a:off x="685800" y="609600"/>
            <a:ext cx="7772400" cy="659160"/>
          </a:xfrm>
        </p:spPr>
        <p:txBody>
          <a:bodyPr/>
          <a:lstStyle/>
          <a:p>
            <a:pPr marL="0" indent="0">
              <a:buNone/>
            </a:pPr>
            <a:r>
              <a:rPr lang="zh-CN" altLang="en-US" sz="2800" b="1" dirty="0" smtClean="0"/>
              <a:t>介质表面的极化电荷面密度为</a:t>
            </a:r>
            <a:endParaRPr lang="zh-CN" altLang="en-US" sz="2800" b="1" dirty="0"/>
          </a:p>
        </p:txBody>
      </p:sp>
      <p:graphicFrame>
        <p:nvGraphicFramePr>
          <p:cNvPr id="3" name="对象 2"/>
          <p:cNvGraphicFramePr>
            <a:graphicFrameLocks noChangeAspect="1"/>
          </p:cNvGraphicFramePr>
          <p:nvPr>
            <p:extLst>
              <p:ext uri="{D42A27DB-BD31-4B8C-83A1-F6EECF244321}">
                <p14:modId xmlns:p14="http://schemas.microsoft.com/office/powerpoint/2010/main" val="3069166476"/>
              </p:ext>
            </p:extLst>
          </p:nvPr>
        </p:nvGraphicFramePr>
        <p:xfrm>
          <a:off x="1259632" y="1484784"/>
          <a:ext cx="6307138" cy="1749425"/>
        </p:xfrm>
        <a:graphic>
          <a:graphicData uri="http://schemas.openxmlformats.org/presentationml/2006/ole">
            <mc:AlternateContent xmlns:mc="http://schemas.openxmlformats.org/markup-compatibility/2006">
              <mc:Choice xmlns:v="urn:schemas-microsoft-com:vml" Requires="v">
                <p:oleObj spid="_x0000_s402452" name="公式" r:id="rId3" imgW="3288960" imgH="914400" progId="Equation.3">
                  <p:embed/>
                </p:oleObj>
              </mc:Choice>
              <mc:Fallback>
                <p:oleObj name="公式" r:id="rId3" imgW="3288960" imgH="914400" progId="Equation.3">
                  <p:embed/>
                  <p:pic>
                    <p:nvPicPr>
                      <p:cNvPr id="0" name=""/>
                      <p:cNvPicPr/>
                      <p:nvPr/>
                    </p:nvPicPr>
                    <p:blipFill>
                      <a:blip r:embed="rId4"/>
                      <a:stretch>
                        <a:fillRect/>
                      </a:stretch>
                    </p:blipFill>
                    <p:spPr>
                      <a:xfrm>
                        <a:off x="1259632" y="1484784"/>
                        <a:ext cx="6307138" cy="1749425"/>
                      </a:xfrm>
                      <a:prstGeom prst="rect">
                        <a:avLst/>
                      </a:prstGeom>
                    </p:spPr>
                  </p:pic>
                </p:oleObj>
              </mc:Fallback>
            </mc:AlternateContent>
          </a:graphicData>
        </a:graphic>
      </p:graphicFrame>
      <p:sp>
        <p:nvSpPr>
          <p:cNvPr id="4" name="下箭头 3"/>
          <p:cNvSpPr/>
          <p:nvPr/>
        </p:nvSpPr>
        <p:spPr>
          <a:xfrm>
            <a:off x="3707904" y="3234209"/>
            <a:ext cx="432048" cy="554831"/>
          </a:xfrm>
          <a:prstGeom prst="down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1073210690"/>
              </p:ext>
            </p:extLst>
          </p:nvPr>
        </p:nvGraphicFramePr>
        <p:xfrm>
          <a:off x="2627784" y="3861048"/>
          <a:ext cx="3154553" cy="1033388"/>
        </p:xfrm>
        <a:graphic>
          <a:graphicData uri="http://schemas.openxmlformats.org/presentationml/2006/ole">
            <mc:AlternateContent xmlns:mc="http://schemas.openxmlformats.org/markup-compatibility/2006">
              <mc:Choice xmlns:v="urn:schemas-microsoft-com:vml" Requires="v">
                <p:oleObj spid="_x0000_s402453" name="公式" r:id="rId5" imgW="1473120" imgH="482400" progId="Equation.3">
                  <p:embed/>
                </p:oleObj>
              </mc:Choice>
              <mc:Fallback>
                <p:oleObj name="公式" r:id="rId5" imgW="1473120" imgH="482400" progId="Equation.3">
                  <p:embed/>
                  <p:pic>
                    <p:nvPicPr>
                      <p:cNvPr id="0" name=""/>
                      <p:cNvPicPr/>
                      <p:nvPr/>
                    </p:nvPicPr>
                    <p:blipFill>
                      <a:blip r:embed="rId6"/>
                      <a:stretch>
                        <a:fillRect/>
                      </a:stretch>
                    </p:blipFill>
                    <p:spPr>
                      <a:xfrm>
                        <a:off x="2627784" y="3861048"/>
                        <a:ext cx="3154553" cy="1033388"/>
                      </a:xfrm>
                      <a:prstGeom prst="rect">
                        <a:avLst/>
                      </a:prstGeom>
                    </p:spPr>
                  </p:pic>
                </p:oleObj>
              </mc:Fallback>
            </mc:AlternateContent>
          </a:graphicData>
        </a:graphic>
      </p:graphicFrame>
    </p:spTree>
    <p:extLst>
      <p:ext uri="{BB962C8B-B14F-4D97-AF65-F5344CB8AC3E}">
        <p14:creationId xmlns:p14="http://schemas.microsoft.com/office/powerpoint/2010/main" val="225604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900113" y="549275"/>
            <a:ext cx="7162800" cy="1143000"/>
          </a:xfrm>
          <a:gradFill rotWithShape="1">
            <a:gsLst>
              <a:gs pos="0">
                <a:srgbClr val="000000"/>
              </a:gs>
              <a:gs pos="20000">
                <a:srgbClr val="000040"/>
              </a:gs>
              <a:gs pos="50000">
                <a:srgbClr val="400040"/>
              </a:gs>
              <a:gs pos="75000">
                <a:srgbClr val="8F0040"/>
              </a:gs>
              <a:gs pos="89999">
                <a:srgbClr val="F27300"/>
              </a:gs>
              <a:gs pos="100000">
                <a:srgbClr val="FFBF00"/>
              </a:gs>
            </a:gsLst>
            <a:lin ang="10800000" scaled="1"/>
          </a:gradFill>
          <a:ln w="76200" cmpd="tri">
            <a:solidFill>
              <a:schemeClr val="bg1"/>
            </a:solidFill>
            <a:miter lim="800000"/>
            <a:headEnd/>
            <a:tailEnd/>
          </a:ln>
        </p:spPr>
        <p:txBody>
          <a:bodyPr/>
          <a:lstStyle/>
          <a:p>
            <a:pPr eaLnBrk="1" hangingPunct="1"/>
            <a:r>
              <a:rPr lang="zh-CN" altLang="en-US" sz="2800" b="1" dirty="0" smtClean="0">
                <a:solidFill>
                  <a:schemeClr val="bg1"/>
                </a:solidFill>
                <a:latin typeface="微软雅黑" panose="020B0503020204020204" pitchFamily="34" charset="-122"/>
                <a:ea typeface="微软雅黑" panose="020B0503020204020204" pitchFamily="34" charset="-122"/>
              </a:rPr>
              <a:t>均匀介质的极化体极化电荷密度讨论</a:t>
            </a:r>
            <a:endParaRPr lang="en-US" altLang="zh-CN" sz="2800" b="1" dirty="0" smtClean="0">
              <a:solidFill>
                <a:schemeClr val="bg1"/>
              </a:solidFill>
              <a:latin typeface="微软雅黑" panose="020B0503020204020204" pitchFamily="34" charset="-122"/>
              <a:ea typeface="微软雅黑" panose="020B0503020204020204" pitchFamily="34" charset="-122"/>
            </a:endParaRPr>
          </a:p>
        </p:txBody>
      </p:sp>
      <p:sp>
        <p:nvSpPr>
          <p:cNvPr id="64515" name="Rectangle 3"/>
          <p:cNvSpPr>
            <a:spLocks noGrp="1" noChangeArrowheads="1"/>
          </p:cNvSpPr>
          <p:nvPr>
            <p:ph type="body" sz="half" idx="1"/>
          </p:nvPr>
        </p:nvSpPr>
        <p:spPr>
          <a:xfrm>
            <a:off x="971550" y="2133600"/>
            <a:ext cx="7702550" cy="4114800"/>
          </a:xfrm>
        </p:spPr>
        <p:txBody>
          <a:bodyPr/>
          <a:lstStyle/>
          <a:p>
            <a:pPr eaLnBrk="1" hangingPunct="1">
              <a:buClr>
                <a:srgbClr val="0070C0"/>
              </a:buClr>
              <a:buFont typeface="Wingdings 2" panose="05020102010507070707" pitchFamily="18" charset="2"/>
              <a:buChar char="ï"/>
            </a:pPr>
            <a:r>
              <a:rPr lang="zh-CN" altLang="en-US" sz="2800" b="1" dirty="0" smtClean="0"/>
              <a:t>不均匀介质内部有极化体电荷分布。</a:t>
            </a:r>
          </a:p>
          <a:p>
            <a:pPr eaLnBrk="1" hangingPunct="1">
              <a:buClr>
                <a:srgbClr val="0070C0"/>
              </a:buClr>
              <a:buFont typeface="Wingdings 2" panose="05020102010507070707" pitchFamily="18" charset="2"/>
              <a:buChar char="ï"/>
            </a:pPr>
            <a:r>
              <a:rPr lang="zh-CN" altLang="en-US" sz="2800" b="1" dirty="0" smtClean="0"/>
              <a:t>可以证明，极化电荷的体密度</a:t>
            </a:r>
            <a:r>
              <a:rPr lang="en-US" altLang="zh-CN" sz="2800" b="1" dirty="0" smtClean="0">
                <a:latin typeface="Symbol" panose="05050102010706020507" pitchFamily="18" charset="2"/>
              </a:rPr>
              <a:t>r</a:t>
            </a:r>
            <a:r>
              <a:rPr lang="en-US" altLang="zh-CN" sz="2800" b="1" dirty="0" smtClean="0"/>
              <a:t>’</a:t>
            </a:r>
            <a:r>
              <a:rPr lang="zh-CN" altLang="en-US" sz="2800" b="1" dirty="0" smtClean="0"/>
              <a:t>与极化强度</a:t>
            </a:r>
            <a:r>
              <a:rPr lang="en-US" altLang="zh-CN" sz="2800" b="1" dirty="0" smtClean="0"/>
              <a:t>P</a:t>
            </a:r>
            <a:r>
              <a:rPr lang="zh-CN" altLang="en-US" sz="2800" b="1" dirty="0" smtClean="0"/>
              <a:t>的关系为：</a:t>
            </a:r>
          </a:p>
          <a:p>
            <a:pPr eaLnBrk="1" hangingPunct="1">
              <a:buClr>
                <a:srgbClr val="0070C0"/>
              </a:buClr>
            </a:pPr>
            <a:endParaRPr lang="zh-CN" altLang="en-US" sz="2800" b="1" dirty="0" smtClean="0"/>
          </a:p>
          <a:p>
            <a:pPr eaLnBrk="1" hangingPunct="1">
              <a:buClr>
                <a:srgbClr val="0070C0"/>
              </a:buClr>
              <a:buFontTx/>
              <a:buNone/>
            </a:pPr>
            <a:endParaRPr lang="zh-CN" altLang="en-US" sz="2800" b="1" dirty="0" smtClean="0"/>
          </a:p>
          <a:p>
            <a:pPr eaLnBrk="1" hangingPunct="1">
              <a:buClr>
                <a:srgbClr val="0070C0"/>
              </a:buClr>
              <a:buFont typeface="Wingdings 2" panose="05020102010507070707" pitchFamily="18" charset="2"/>
              <a:buChar char="ï"/>
            </a:pPr>
            <a:endParaRPr lang="zh-CN" altLang="en-US" sz="2800" b="1" dirty="0" smtClean="0"/>
          </a:p>
          <a:p>
            <a:pPr eaLnBrk="1" hangingPunct="1">
              <a:buClr>
                <a:srgbClr val="0070C0"/>
              </a:buClr>
              <a:buFont typeface="Wingdings 2" panose="05020102010507070707" pitchFamily="18" charset="2"/>
              <a:buChar char="ï"/>
            </a:pPr>
            <a:r>
              <a:rPr lang="zh-CN" altLang="en-US" sz="2800" b="1" dirty="0" smtClean="0"/>
              <a:t>在直角坐标系中，有：</a:t>
            </a:r>
            <a:endParaRPr lang="en-US" altLang="zh-CN" sz="2800" b="1" dirty="0" smtClean="0"/>
          </a:p>
        </p:txBody>
      </p:sp>
      <p:graphicFrame>
        <p:nvGraphicFramePr>
          <p:cNvPr id="64518" name="Object 6"/>
          <p:cNvGraphicFramePr>
            <a:graphicFrameLocks noGrp="1" noChangeAspect="1"/>
          </p:cNvGraphicFramePr>
          <p:nvPr>
            <p:ph sz="quarter" idx="3"/>
          </p:nvPr>
        </p:nvGraphicFramePr>
        <p:xfrm>
          <a:off x="3054350" y="5661025"/>
          <a:ext cx="3321050" cy="1060450"/>
        </p:xfrm>
        <a:graphic>
          <a:graphicData uri="http://schemas.openxmlformats.org/presentationml/2006/ole">
            <mc:AlternateContent xmlns:mc="http://schemas.openxmlformats.org/markup-compatibility/2006">
              <mc:Choice xmlns:v="urn:schemas-microsoft-com:vml" Requires="v">
                <p:oleObj spid="_x0000_s403482" name="公式" r:id="rId4" imgW="1511300" imgH="482600" progId="Equation.3">
                  <p:embed/>
                </p:oleObj>
              </mc:Choice>
              <mc:Fallback>
                <p:oleObj name="公式" r:id="rId4" imgW="1511300" imgH="482600" progId="Equation.3">
                  <p:embed/>
                  <p:pic>
                    <p:nvPicPr>
                      <p:cNvPr id="64518"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4350" y="5661025"/>
                        <a:ext cx="332105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7" name="AutoShape 11"/>
          <p:cNvSpPr>
            <a:spLocks noChangeArrowheads="1"/>
          </p:cNvSpPr>
          <p:nvPr/>
        </p:nvSpPr>
        <p:spPr bwMode="auto">
          <a:xfrm>
            <a:off x="4284663" y="3933825"/>
            <a:ext cx="1582737" cy="865188"/>
          </a:xfrm>
          <a:prstGeom prst="notchedRightArrow">
            <a:avLst>
              <a:gd name="adj1" fmla="val 50000"/>
              <a:gd name="adj2" fmla="val 45734"/>
            </a:avLst>
          </a:prstGeom>
          <a:gradFill rotWithShape="1">
            <a:gsLst>
              <a:gs pos="0">
                <a:srgbClr val="FFF200"/>
              </a:gs>
              <a:gs pos="45000">
                <a:srgbClr val="FF7A00"/>
              </a:gs>
              <a:gs pos="70000">
                <a:srgbClr val="FF0300"/>
              </a:gs>
              <a:gs pos="100000">
                <a:srgbClr val="4D0808"/>
              </a:gs>
            </a:gsLst>
            <a:lin ang="0"/>
          </a:gra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endParaRPr lang="zh-CN" altLang="en-US" sz="2400" smtClean="0"/>
          </a:p>
        </p:txBody>
      </p:sp>
      <p:graphicFrame>
        <p:nvGraphicFramePr>
          <p:cNvPr id="31752" name="Object 8"/>
          <p:cNvGraphicFramePr>
            <a:graphicFrameLocks noChangeAspect="1"/>
          </p:cNvGraphicFramePr>
          <p:nvPr/>
        </p:nvGraphicFramePr>
        <p:xfrm>
          <a:off x="1258888" y="3914775"/>
          <a:ext cx="2808287" cy="1123950"/>
        </p:xfrm>
        <a:graphic>
          <a:graphicData uri="http://schemas.openxmlformats.org/presentationml/2006/ole">
            <mc:AlternateContent xmlns:mc="http://schemas.openxmlformats.org/markup-compatibility/2006">
              <mc:Choice xmlns:v="urn:schemas-microsoft-com:vml" Requires="v">
                <p:oleObj spid="_x0000_s403483" name="公式" r:id="rId6" imgW="952087" imgH="380835" progId="Equation.3">
                  <p:embed/>
                </p:oleObj>
              </mc:Choice>
              <mc:Fallback>
                <p:oleObj name="公式" r:id="rId6" imgW="952087" imgH="380835" progId="Equation.3">
                  <p:embed/>
                  <p:pic>
                    <p:nvPicPr>
                      <p:cNvPr id="31752"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8888" y="3914775"/>
                        <a:ext cx="280828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对象 1"/>
          <p:cNvGraphicFramePr>
            <a:graphicFrameLocks noChangeAspect="1"/>
          </p:cNvGraphicFramePr>
          <p:nvPr/>
        </p:nvGraphicFramePr>
        <p:xfrm>
          <a:off x="6053138" y="4005263"/>
          <a:ext cx="2009775" cy="669925"/>
        </p:xfrm>
        <a:graphic>
          <a:graphicData uri="http://schemas.openxmlformats.org/presentationml/2006/ole">
            <mc:AlternateContent xmlns:mc="http://schemas.openxmlformats.org/markup-compatibility/2006">
              <mc:Choice xmlns:v="urn:schemas-microsoft-com:vml" Requires="v">
                <p:oleObj spid="_x0000_s403484" name="公式" r:id="rId8" imgW="685800" imgH="228600" progId="Equation.3">
                  <p:embed/>
                </p:oleObj>
              </mc:Choice>
              <mc:Fallback>
                <p:oleObj name="公式" r:id="rId8" imgW="685800" imgH="228600" progId="Equation.3">
                  <p:embed/>
                  <p:pic>
                    <p:nvPicPr>
                      <p:cNvPr id="2" name="对象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53138" y="4005263"/>
                        <a:ext cx="200977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760759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slide(fromBottom)">
                                      <p:cBhvr>
                                        <p:cTn id="7" dur="500"/>
                                        <p:tgtEl>
                                          <p:spTgt spid="645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4515">
                                            <p:txEl>
                                              <p:pRg st="0" end="0"/>
                                            </p:txEl>
                                          </p:spTgt>
                                        </p:tgtEl>
                                        <p:attrNameLst>
                                          <p:attrName>style.visibility</p:attrName>
                                        </p:attrNameLst>
                                      </p:cBhvr>
                                      <p:to>
                                        <p:strVal val="visible"/>
                                      </p:to>
                                    </p:set>
                                    <p:anim calcmode="lin" valueType="num">
                                      <p:cBhvr additive="base">
                                        <p:cTn id="12" dur="500" fill="hold"/>
                                        <p:tgtEl>
                                          <p:spTgt spid="6451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45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64515">
                                            <p:txEl>
                                              <p:pRg st="1" end="1"/>
                                            </p:txEl>
                                          </p:spTgt>
                                        </p:tgtEl>
                                        <p:attrNameLst>
                                          <p:attrName>style.visibility</p:attrName>
                                        </p:attrNameLst>
                                      </p:cBhvr>
                                      <p:to>
                                        <p:strVal val="visible"/>
                                      </p:to>
                                    </p:set>
                                    <p:anim calcmode="lin" valueType="num">
                                      <p:cBhvr additive="base">
                                        <p:cTn id="18" dur="500" fill="hold"/>
                                        <p:tgtEl>
                                          <p:spTgt spid="6451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45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31752"/>
                                        </p:tgtEl>
                                        <p:attrNameLst>
                                          <p:attrName>style.visibility</p:attrName>
                                        </p:attrNameLst>
                                      </p:cBhvr>
                                      <p:to>
                                        <p:strVal val="visible"/>
                                      </p:to>
                                    </p:set>
                                    <p:anim calcmode="lin" valueType="num">
                                      <p:cBhvr additive="base">
                                        <p:cTn id="24" dur="500" fill="hold"/>
                                        <p:tgtEl>
                                          <p:spTgt spid="31752"/>
                                        </p:tgtEl>
                                        <p:attrNameLst>
                                          <p:attrName>ppt_x</p:attrName>
                                        </p:attrNameLst>
                                      </p:cBhvr>
                                      <p:tavLst>
                                        <p:tav tm="0">
                                          <p:val>
                                            <p:strVal val="#ppt_x"/>
                                          </p:val>
                                        </p:tav>
                                        <p:tav tm="100000">
                                          <p:val>
                                            <p:strVal val="#ppt_x"/>
                                          </p:val>
                                        </p:tav>
                                      </p:tavLst>
                                    </p:anim>
                                    <p:anim calcmode="lin" valueType="num">
                                      <p:cBhvr additive="base">
                                        <p:cTn id="25" dur="500" fill="hold"/>
                                        <p:tgtEl>
                                          <p:spTgt spid="31752"/>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247"/>
                                        </p:tgtEl>
                                        <p:attrNameLst>
                                          <p:attrName>style.visibility</p:attrName>
                                        </p:attrNameLst>
                                      </p:cBhvr>
                                      <p:to>
                                        <p:strVal val="visible"/>
                                      </p:to>
                                    </p:set>
                                    <p:anim calcmode="lin" valueType="num">
                                      <p:cBhvr additive="base">
                                        <p:cTn id="28" dur="500" fill="hold"/>
                                        <p:tgtEl>
                                          <p:spTgt spid="10247"/>
                                        </p:tgtEl>
                                        <p:attrNameLst>
                                          <p:attrName>ppt_x</p:attrName>
                                        </p:attrNameLst>
                                      </p:cBhvr>
                                      <p:tavLst>
                                        <p:tav tm="0">
                                          <p:val>
                                            <p:strVal val="#ppt_x"/>
                                          </p:val>
                                        </p:tav>
                                        <p:tav tm="100000">
                                          <p:val>
                                            <p:strVal val="#ppt_x"/>
                                          </p:val>
                                        </p:tav>
                                      </p:tavLst>
                                    </p:anim>
                                    <p:anim calcmode="lin" valueType="num">
                                      <p:cBhvr additive="base">
                                        <p:cTn id="29" dur="500" fill="hold"/>
                                        <p:tgtEl>
                                          <p:spTgt spid="10247"/>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64515">
                                            <p:txEl>
                                              <p:pRg st="5" end="5"/>
                                            </p:txEl>
                                          </p:spTgt>
                                        </p:tgtEl>
                                        <p:attrNameLst>
                                          <p:attrName>style.visibility</p:attrName>
                                        </p:attrNameLst>
                                      </p:cBhvr>
                                      <p:to>
                                        <p:strVal val="visible"/>
                                      </p:to>
                                    </p:set>
                                    <p:anim calcmode="lin" valueType="num">
                                      <p:cBhvr additive="base">
                                        <p:cTn id="38" dur="500" fill="hold"/>
                                        <p:tgtEl>
                                          <p:spTgt spid="64515">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645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64518"/>
                                        </p:tgtEl>
                                        <p:attrNameLst>
                                          <p:attrName>style.visibility</p:attrName>
                                        </p:attrNameLst>
                                      </p:cBhvr>
                                      <p:to>
                                        <p:strVal val="visible"/>
                                      </p:to>
                                    </p:set>
                                    <p:anim calcmode="lin" valueType="num">
                                      <p:cBhvr additive="base">
                                        <p:cTn id="44" dur="500" fill="hold"/>
                                        <p:tgtEl>
                                          <p:spTgt spid="64518"/>
                                        </p:tgtEl>
                                        <p:attrNameLst>
                                          <p:attrName>ppt_x</p:attrName>
                                        </p:attrNameLst>
                                      </p:cBhvr>
                                      <p:tavLst>
                                        <p:tav tm="0">
                                          <p:val>
                                            <p:strVal val="#ppt_x"/>
                                          </p:val>
                                        </p:tav>
                                        <p:tav tm="100000">
                                          <p:val>
                                            <p:strVal val="#ppt_x"/>
                                          </p:val>
                                        </p:tav>
                                      </p:tavLst>
                                    </p:anim>
                                    <p:anim calcmode="lin" valueType="num">
                                      <p:cBhvr additive="base">
                                        <p:cTn id="45" dur="500" fill="hold"/>
                                        <p:tgtEl>
                                          <p:spTgt spid="645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6804248" y="476672"/>
            <a:ext cx="1944216" cy="1872208"/>
          </a:xfrm>
          <a:prstGeom prst="ellipse">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文本框 6"/>
          <p:cNvSpPr txBox="1">
            <a:spLocks noChangeArrowheads="1"/>
          </p:cNvSpPr>
          <p:nvPr/>
        </p:nvSpPr>
        <p:spPr bwMode="auto">
          <a:xfrm>
            <a:off x="395288" y="476250"/>
            <a:ext cx="3600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r>
              <a:rPr lang="en-US" altLang="zh-CN" b="1">
                <a:solidFill>
                  <a:srgbClr val="0070C0"/>
                </a:solidFill>
              </a:rPr>
              <a:t>【</a:t>
            </a:r>
            <a:r>
              <a:rPr lang="zh-CN" altLang="en-US" b="1">
                <a:solidFill>
                  <a:srgbClr val="0070C0"/>
                </a:solidFill>
              </a:rPr>
              <a:t>均匀带电球体的极化</a:t>
            </a:r>
            <a:r>
              <a:rPr lang="en-US" altLang="zh-CN" b="1">
                <a:solidFill>
                  <a:srgbClr val="0070C0"/>
                </a:solidFill>
              </a:rPr>
              <a:t>】</a:t>
            </a:r>
            <a:endParaRPr lang="zh-CN" altLang="en-US" b="1">
              <a:solidFill>
                <a:srgbClr val="0070C0"/>
              </a:solidFill>
            </a:endParaRPr>
          </a:p>
        </p:txBody>
      </p:sp>
      <p:cxnSp>
        <p:nvCxnSpPr>
          <p:cNvPr id="11" name="直接箭头连接符 10"/>
          <p:cNvCxnSpPr/>
          <p:nvPr/>
        </p:nvCxnSpPr>
        <p:spPr>
          <a:xfrm flipV="1">
            <a:off x="7775575" y="981075"/>
            <a:ext cx="828675" cy="43180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7373938" y="1254125"/>
            <a:ext cx="576262" cy="461963"/>
          </a:xfrm>
          <a:prstGeom prst="rect">
            <a:avLst/>
          </a:prstGeom>
          <a:noFill/>
        </p:spPr>
        <p:txBody>
          <a:bodyPr>
            <a:spAutoFit/>
          </a:bodyPr>
          <a:lstStyle/>
          <a:p>
            <a:pPr>
              <a:defRPr/>
            </a:pPr>
            <a:r>
              <a:rPr lang="en-US" altLang="zh-CN" b="1" i="1" dirty="0">
                <a:solidFill>
                  <a:schemeClr val="bg1"/>
                </a:solidFill>
                <a:latin typeface="+mn-lt"/>
              </a:rPr>
              <a:t>q</a:t>
            </a:r>
            <a:r>
              <a:rPr lang="en-US" altLang="zh-CN" b="1" baseline="-25000" dirty="0">
                <a:solidFill>
                  <a:schemeClr val="bg1"/>
                </a:solidFill>
              </a:rPr>
              <a:t>0</a:t>
            </a:r>
            <a:endParaRPr lang="zh-CN" altLang="en-US" b="1" baseline="-25000" dirty="0">
              <a:solidFill>
                <a:schemeClr val="bg1"/>
              </a:solidFill>
            </a:endParaRPr>
          </a:p>
        </p:txBody>
      </p:sp>
      <p:sp>
        <p:nvSpPr>
          <p:cNvPr id="13" name="文本框 12"/>
          <p:cNvSpPr txBox="1">
            <a:spLocks noChangeArrowheads="1"/>
          </p:cNvSpPr>
          <p:nvPr/>
        </p:nvSpPr>
        <p:spPr bwMode="auto">
          <a:xfrm>
            <a:off x="8010525" y="793750"/>
            <a:ext cx="503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r>
              <a:rPr lang="en-US" altLang="zh-CN" b="1">
                <a:solidFill>
                  <a:schemeClr val="bg1"/>
                </a:solidFill>
              </a:rPr>
              <a:t>R</a:t>
            </a:r>
            <a:endParaRPr lang="zh-CN" altLang="en-US" b="1">
              <a:solidFill>
                <a:schemeClr val="bg1"/>
              </a:solidFill>
            </a:endParaRPr>
          </a:p>
        </p:txBody>
      </p:sp>
      <p:graphicFrame>
        <p:nvGraphicFramePr>
          <p:cNvPr id="14" name="对象 13"/>
          <p:cNvGraphicFramePr>
            <a:graphicFrameLocks noChangeAspect="1"/>
          </p:cNvGraphicFramePr>
          <p:nvPr/>
        </p:nvGraphicFramePr>
        <p:xfrm>
          <a:off x="795338" y="1168400"/>
          <a:ext cx="1635125" cy="828675"/>
        </p:xfrm>
        <a:graphic>
          <a:graphicData uri="http://schemas.openxmlformats.org/presentationml/2006/ole">
            <mc:AlternateContent xmlns:mc="http://schemas.openxmlformats.org/markup-compatibility/2006">
              <mc:Choice xmlns:v="urn:schemas-microsoft-com:vml" Requires="v">
                <p:oleObj spid="_x0000_s404538" name="公式" r:id="rId3" imgW="876240" imgH="444240" progId="Equation.3">
                  <p:embed/>
                </p:oleObj>
              </mc:Choice>
              <mc:Fallback>
                <p:oleObj name="公式" r:id="rId3" imgW="876240" imgH="444240" progId="Equation.3">
                  <p:embed/>
                  <p:pic>
                    <p:nvPicPr>
                      <p:cNvPr id="14" name="对象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338" y="1168400"/>
                        <a:ext cx="16351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对象 14"/>
          <p:cNvGraphicFramePr>
            <a:graphicFrameLocks noChangeAspect="1"/>
          </p:cNvGraphicFramePr>
          <p:nvPr/>
        </p:nvGraphicFramePr>
        <p:xfrm>
          <a:off x="2822575" y="1376363"/>
          <a:ext cx="1112838" cy="481012"/>
        </p:xfrm>
        <a:graphic>
          <a:graphicData uri="http://schemas.openxmlformats.org/presentationml/2006/ole">
            <mc:AlternateContent xmlns:mc="http://schemas.openxmlformats.org/markup-compatibility/2006">
              <mc:Choice xmlns:v="urn:schemas-microsoft-com:vml" Requires="v">
                <p:oleObj spid="_x0000_s404539" name="公式" r:id="rId5" imgW="558720" imgH="241200" progId="Equation.3">
                  <p:embed/>
                </p:oleObj>
              </mc:Choice>
              <mc:Fallback>
                <p:oleObj name="公式" r:id="rId5" imgW="558720" imgH="241200" progId="Equation.3">
                  <p:embed/>
                  <p:pic>
                    <p:nvPicPr>
                      <p:cNvPr id="15" name="对象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2575" y="1376363"/>
                        <a:ext cx="1112838"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对象 15"/>
          <p:cNvGraphicFramePr>
            <a:graphicFrameLocks noChangeAspect="1"/>
          </p:cNvGraphicFramePr>
          <p:nvPr/>
        </p:nvGraphicFramePr>
        <p:xfrm>
          <a:off x="4292600" y="1189038"/>
          <a:ext cx="2327275" cy="808037"/>
        </p:xfrm>
        <a:graphic>
          <a:graphicData uri="http://schemas.openxmlformats.org/presentationml/2006/ole">
            <mc:AlternateContent xmlns:mc="http://schemas.openxmlformats.org/markup-compatibility/2006">
              <mc:Choice xmlns:v="urn:schemas-microsoft-com:vml" Requires="v">
                <p:oleObj spid="_x0000_s404540" name="公式" r:id="rId7" imgW="1168200" imgH="406080" progId="Equation.3">
                  <p:embed/>
                </p:oleObj>
              </mc:Choice>
              <mc:Fallback>
                <p:oleObj name="公式" r:id="rId7" imgW="1168200" imgH="406080" progId="Equation.3">
                  <p:embed/>
                  <p:pic>
                    <p:nvPicPr>
                      <p:cNvPr id="16" name="对象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92600" y="1189038"/>
                        <a:ext cx="23272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6"/>
          <p:cNvGraphicFramePr>
            <a:graphicFrameLocks noGrp="1" noChangeAspect="1"/>
          </p:cNvGraphicFramePr>
          <p:nvPr>
            <p:ph sz="quarter" idx="3"/>
          </p:nvPr>
        </p:nvGraphicFramePr>
        <p:xfrm>
          <a:off x="615950" y="5805488"/>
          <a:ext cx="8135938" cy="909637"/>
        </p:xfrm>
        <a:graphic>
          <a:graphicData uri="http://schemas.openxmlformats.org/presentationml/2006/ole">
            <mc:AlternateContent xmlns:mc="http://schemas.openxmlformats.org/markup-compatibility/2006">
              <mc:Choice xmlns:v="urn:schemas-microsoft-com:vml" Requires="v">
                <p:oleObj spid="_x0000_s404541" name="公式" r:id="rId9" imgW="4914720" imgH="507960" progId="Equation.3">
                  <p:embed/>
                </p:oleObj>
              </mc:Choice>
              <mc:Fallback>
                <p:oleObj name="公式" r:id="rId9" imgW="4914720" imgH="507960" progId="Equation.3">
                  <p:embed/>
                  <p:pic>
                    <p:nvPicPr>
                      <p:cNvPr id="17"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5950" y="5805488"/>
                        <a:ext cx="8135938"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椭圆 17"/>
          <p:cNvSpPr/>
          <p:nvPr/>
        </p:nvSpPr>
        <p:spPr>
          <a:xfrm>
            <a:off x="7744800" y="1340768"/>
            <a:ext cx="144016" cy="144016"/>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aphicFrame>
        <p:nvGraphicFramePr>
          <p:cNvPr id="19" name="对象 18"/>
          <p:cNvGraphicFramePr>
            <a:graphicFrameLocks noChangeAspect="1"/>
          </p:cNvGraphicFramePr>
          <p:nvPr/>
        </p:nvGraphicFramePr>
        <p:xfrm>
          <a:off x="273050" y="2424113"/>
          <a:ext cx="8331200" cy="757237"/>
        </p:xfrm>
        <a:graphic>
          <a:graphicData uri="http://schemas.openxmlformats.org/presentationml/2006/ole">
            <mc:AlternateContent xmlns:mc="http://schemas.openxmlformats.org/markup-compatibility/2006">
              <mc:Choice xmlns:v="urn:schemas-microsoft-com:vml" Requires="v">
                <p:oleObj spid="_x0000_s404542" name="公式" r:id="rId11" imgW="5308560" imgH="482400" progId="Equation.3">
                  <p:embed/>
                </p:oleObj>
              </mc:Choice>
              <mc:Fallback>
                <p:oleObj name="公式" r:id="rId11" imgW="5308560" imgH="482400" progId="Equation.3">
                  <p:embed/>
                  <p:pic>
                    <p:nvPicPr>
                      <p:cNvPr id="19" name="对象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3050" y="2424113"/>
                        <a:ext cx="83312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对象 19"/>
          <p:cNvGraphicFramePr>
            <a:graphicFrameLocks noChangeAspect="1"/>
          </p:cNvGraphicFramePr>
          <p:nvPr/>
        </p:nvGraphicFramePr>
        <p:xfrm>
          <a:off x="531813" y="3484563"/>
          <a:ext cx="7812087" cy="1036637"/>
        </p:xfrm>
        <a:graphic>
          <a:graphicData uri="http://schemas.openxmlformats.org/presentationml/2006/ole">
            <mc:AlternateContent xmlns:mc="http://schemas.openxmlformats.org/markup-compatibility/2006">
              <mc:Choice xmlns:v="urn:schemas-microsoft-com:vml" Requires="v">
                <p:oleObj spid="_x0000_s404543" name="公式" r:id="rId13" imgW="4978080" imgH="660240" progId="Equation.3">
                  <p:embed/>
                </p:oleObj>
              </mc:Choice>
              <mc:Fallback>
                <p:oleObj name="公式" r:id="rId13" imgW="4978080" imgH="660240" progId="Equation.3">
                  <p:embed/>
                  <p:pic>
                    <p:nvPicPr>
                      <p:cNvPr id="20" name="对象 1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1813" y="3484563"/>
                        <a:ext cx="7812087"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对象 20"/>
          <p:cNvGraphicFramePr>
            <a:graphicFrameLocks noChangeAspect="1"/>
          </p:cNvGraphicFramePr>
          <p:nvPr/>
        </p:nvGraphicFramePr>
        <p:xfrm>
          <a:off x="1643063" y="4832350"/>
          <a:ext cx="5400675" cy="696913"/>
        </p:xfrm>
        <a:graphic>
          <a:graphicData uri="http://schemas.openxmlformats.org/presentationml/2006/ole">
            <mc:AlternateContent xmlns:mc="http://schemas.openxmlformats.org/markup-compatibility/2006">
              <mc:Choice xmlns:v="urn:schemas-microsoft-com:vml" Requires="v">
                <p:oleObj spid="_x0000_s404544" name="公式" r:id="rId15" imgW="3441600" imgH="444240" progId="Equation.3">
                  <p:embed/>
                </p:oleObj>
              </mc:Choice>
              <mc:Fallback>
                <p:oleObj name="公式" r:id="rId15" imgW="3441600" imgH="444240" progId="Equation.3">
                  <p:embed/>
                  <p:pic>
                    <p:nvPicPr>
                      <p:cNvPr id="21" name="对象 2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43063" y="4832350"/>
                        <a:ext cx="5400675"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80246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7" name="Text Box 5"/>
          <p:cNvSpPr txBox="1">
            <a:spLocks noChangeArrowheads="1"/>
          </p:cNvSpPr>
          <p:nvPr/>
        </p:nvSpPr>
        <p:spPr bwMode="auto">
          <a:xfrm>
            <a:off x="589956" y="1375678"/>
            <a:ext cx="3744416" cy="579437"/>
          </a:xfrm>
          <a:prstGeom prst="rect">
            <a:avLst/>
          </a:prstGeom>
          <a:solidFill>
            <a:srgbClr val="0070C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algn="ctr" eaLnBrk="1" hangingPunct="1">
              <a:spcBef>
                <a:spcPct val="50000"/>
              </a:spcBef>
              <a:defRPr/>
            </a:pPr>
            <a:r>
              <a:rPr lang="zh-CN" altLang="en-US"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黑体" panose="02010609060101010101" pitchFamily="49" charset="-122"/>
                <a:ea typeface="黑体" panose="02010609060101010101" pitchFamily="49" charset="-122"/>
              </a:rPr>
              <a:t>介质中的电学规律</a:t>
            </a:r>
          </a:p>
        </p:txBody>
      </p:sp>
      <p:sp>
        <p:nvSpPr>
          <p:cNvPr id="397318" name="Text Box 6"/>
          <p:cNvSpPr txBox="1">
            <a:spLocks noChangeArrowheads="1"/>
          </p:cNvSpPr>
          <p:nvPr/>
        </p:nvSpPr>
        <p:spPr bwMode="auto">
          <a:xfrm>
            <a:off x="4857749" y="1375678"/>
            <a:ext cx="3728789" cy="579438"/>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algn="ctr" eaLnBrk="1" hangingPunct="1">
              <a:spcBef>
                <a:spcPct val="50000"/>
              </a:spcBef>
              <a:defRPr/>
            </a:pPr>
            <a:r>
              <a:rPr lang="zh-CN" altLang="en-US"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黑体" panose="02010609060101010101" pitchFamily="49" charset="-122"/>
                <a:ea typeface="黑体" panose="02010609060101010101" pitchFamily="49" charset="-122"/>
              </a:rPr>
              <a:t>介质中的本构方程</a:t>
            </a:r>
          </a:p>
        </p:txBody>
      </p:sp>
      <p:sp>
        <p:nvSpPr>
          <p:cNvPr id="397319" name="Text Box 7"/>
          <p:cNvSpPr txBox="1">
            <a:spLocks noChangeArrowheads="1"/>
          </p:cNvSpPr>
          <p:nvPr/>
        </p:nvSpPr>
        <p:spPr bwMode="auto">
          <a:xfrm>
            <a:off x="4857750" y="3643313"/>
            <a:ext cx="3728788" cy="584775"/>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algn="ctr" eaLnBrk="1" hangingPunct="1">
              <a:spcBef>
                <a:spcPct val="50000"/>
              </a:spcBef>
              <a:defRPr/>
            </a:pPr>
            <a:r>
              <a:rPr lang="zh-CN" altLang="en-US"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黑体" panose="02010609060101010101" pitchFamily="49" charset="-122"/>
                <a:ea typeface="黑体" panose="02010609060101010101" pitchFamily="49" charset="-122"/>
              </a:rPr>
              <a:t>介质中的边值关系</a:t>
            </a:r>
          </a:p>
        </p:txBody>
      </p:sp>
      <p:sp>
        <p:nvSpPr>
          <p:cNvPr id="64522" name="Text Box 10"/>
          <p:cNvSpPr txBox="1">
            <a:spLocks noChangeArrowheads="1"/>
          </p:cNvSpPr>
          <p:nvPr/>
        </p:nvSpPr>
        <p:spPr bwMode="auto">
          <a:xfrm>
            <a:off x="467544" y="285750"/>
            <a:ext cx="8118994" cy="646331"/>
          </a:xfrm>
          <a:prstGeom prst="rect">
            <a:avLst/>
          </a:prstGeom>
          <a:gradFill flip="none" rotWithShape="1">
            <a:gsLst>
              <a:gs pos="0">
                <a:srgbClr val="FFF200"/>
              </a:gs>
              <a:gs pos="45000">
                <a:srgbClr val="FF7A00"/>
              </a:gs>
              <a:gs pos="70000">
                <a:srgbClr val="FF0300"/>
              </a:gs>
              <a:gs pos="100000">
                <a:srgbClr val="4D0808"/>
              </a:gs>
            </a:gsLst>
            <a:lin ang="0" scaled="1"/>
            <a:tileRect/>
          </a:gradFill>
          <a:ln w="57150" cmpd="thinThick">
            <a:solidFill>
              <a:schemeClr val="bg1"/>
            </a:solidFill>
            <a:miter lim="800000"/>
            <a:headEnd/>
            <a:tailEnd/>
          </a:ln>
          <a:scene3d>
            <a:camera prst="orthographicFront"/>
            <a:lightRig rig="threePt" dir="t"/>
          </a:scene3d>
          <a:sp3d>
            <a:bevelT/>
          </a:sp3d>
        </p:spPr>
        <p:txBody>
          <a:bodyPr>
            <a:spAutoFit/>
          </a:bodyPr>
          <a:lstStyle/>
          <a:p>
            <a:pPr algn="ctr" eaLnBrk="1" hangingPunct="1">
              <a:spcBef>
                <a:spcPct val="50000"/>
              </a:spcBef>
              <a:defRPr/>
            </a:pPr>
            <a:r>
              <a:rPr lang="zh-CN" altLang="en-US" sz="3600" b="1" dirty="0" smtClean="0">
                <a:solidFill>
                  <a:schemeClr val="bg1"/>
                </a:solidFill>
                <a:latin typeface="微软雅黑" pitchFamily="34" charset="-122"/>
                <a:ea typeface="微软雅黑" pitchFamily="34" charset="-122"/>
              </a:rPr>
              <a:t>二、介质</a:t>
            </a:r>
            <a:r>
              <a:rPr lang="zh-CN" altLang="en-US" sz="3600" b="1" dirty="0">
                <a:solidFill>
                  <a:schemeClr val="bg1"/>
                </a:solidFill>
                <a:latin typeface="微软雅黑" pitchFamily="34" charset="-122"/>
                <a:ea typeface="微软雅黑" pitchFamily="34" charset="-122"/>
              </a:rPr>
              <a:t>中电磁问题的基本方程</a:t>
            </a:r>
          </a:p>
        </p:txBody>
      </p:sp>
      <p:graphicFrame>
        <p:nvGraphicFramePr>
          <p:cNvPr id="2" name="对象 1"/>
          <p:cNvGraphicFramePr>
            <a:graphicFrameLocks noChangeAspect="1"/>
          </p:cNvGraphicFramePr>
          <p:nvPr>
            <p:extLst>
              <p:ext uri="{D42A27DB-BD31-4B8C-83A1-F6EECF244321}">
                <p14:modId xmlns:p14="http://schemas.microsoft.com/office/powerpoint/2010/main" val="277850577"/>
              </p:ext>
            </p:extLst>
          </p:nvPr>
        </p:nvGraphicFramePr>
        <p:xfrm>
          <a:off x="5580112" y="2173616"/>
          <a:ext cx="1943571" cy="660039"/>
        </p:xfrm>
        <a:graphic>
          <a:graphicData uri="http://schemas.openxmlformats.org/presentationml/2006/ole">
            <mc:AlternateContent xmlns:mc="http://schemas.openxmlformats.org/markup-compatibility/2006">
              <mc:Choice xmlns:v="urn:schemas-microsoft-com:vml" Requires="v">
                <p:oleObj spid="_x0000_s287191" name="公式" r:id="rId4" imgW="672808" imgH="228501" progId="Equation.3">
                  <p:embed/>
                </p:oleObj>
              </mc:Choice>
              <mc:Fallback>
                <p:oleObj name="公式" r:id="rId4" imgW="672808" imgH="228501"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2173616"/>
                        <a:ext cx="1943571" cy="660039"/>
                      </a:xfrm>
                      <a:prstGeom prst="rect">
                        <a:avLst/>
                      </a:prstGeom>
                      <a:noFill/>
                      <a:ln>
                        <a:noFill/>
                      </a:ln>
                      <a:extLst/>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968449687"/>
              </p:ext>
            </p:extLst>
          </p:nvPr>
        </p:nvGraphicFramePr>
        <p:xfrm>
          <a:off x="5464985" y="4465638"/>
          <a:ext cx="2752757" cy="688976"/>
        </p:xfrm>
        <a:graphic>
          <a:graphicData uri="http://schemas.openxmlformats.org/presentationml/2006/ole">
            <mc:AlternateContent xmlns:mc="http://schemas.openxmlformats.org/markup-compatibility/2006">
              <mc:Choice xmlns:v="urn:schemas-microsoft-com:vml" Requires="v">
                <p:oleObj spid="_x0000_s287192" name="公式" r:id="rId6" imgW="914400" imgH="228600" progId="Equation.3">
                  <p:embed/>
                </p:oleObj>
              </mc:Choice>
              <mc:Fallback>
                <p:oleObj name="公式" r:id="rId6" imgW="91440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64985" y="4465638"/>
                        <a:ext cx="2752757" cy="688976"/>
                      </a:xfrm>
                      <a:prstGeom prst="rect">
                        <a:avLst/>
                      </a:prstGeom>
                      <a:noFill/>
                      <a:ln>
                        <a:noFill/>
                      </a:ln>
                      <a:extLst/>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517848832"/>
              </p:ext>
            </p:extLst>
          </p:nvPr>
        </p:nvGraphicFramePr>
        <p:xfrm>
          <a:off x="5724128" y="5337176"/>
          <a:ext cx="1976437" cy="808037"/>
        </p:xfrm>
        <a:graphic>
          <a:graphicData uri="http://schemas.openxmlformats.org/presentationml/2006/ole">
            <mc:AlternateContent xmlns:mc="http://schemas.openxmlformats.org/markup-compatibility/2006">
              <mc:Choice xmlns:v="urn:schemas-microsoft-com:vml" Requires="v">
                <p:oleObj spid="_x0000_s287193" name="公式" r:id="rId8" imgW="558800" imgH="228600" progId="Equation.3">
                  <p:embed/>
                </p:oleObj>
              </mc:Choice>
              <mc:Fallback>
                <p:oleObj name="公式" r:id="rId8" imgW="55880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24128" y="5337176"/>
                        <a:ext cx="1976437"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对象 4"/>
          <p:cNvGraphicFramePr>
            <a:graphicFrameLocks noChangeAspect="1"/>
          </p:cNvGraphicFramePr>
          <p:nvPr/>
        </p:nvGraphicFramePr>
        <p:xfrm>
          <a:off x="1022350" y="2249488"/>
          <a:ext cx="2592388" cy="960437"/>
        </p:xfrm>
        <a:graphic>
          <a:graphicData uri="http://schemas.openxmlformats.org/presentationml/2006/ole">
            <mc:AlternateContent xmlns:mc="http://schemas.openxmlformats.org/markup-compatibility/2006">
              <mc:Choice xmlns:v="urn:schemas-microsoft-com:vml" Requires="v">
                <p:oleObj spid="_x0000_s287194" name="公式" r:id="rId10" imgW="1028700" imgH="381000" progId="Equation.3">
                  <p:embed/>
                </p:oleObj>
              </mc:Choice>
              <mc:Fallback>
                <p:oleObj name="公式" r:id="rId10" imgW="1028700" imgH="3810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22350" y="2249488"/>
                        <a:ext cx="2592388"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对象 5"/>
          <p:cNvGraphicFramePr>
            <a:graphicFrameLocks noChangeAspect="1"/>
          </p:cNvGraphicFramePr>
          <p:nvPr/>
        </p:nvGraphicFramePr>
        <p:xfrm>
          <a:off x="1017588" y="4465638"/>
          <a:ext cx="2355850" cy="1241425"/>
        </p:xfrm>
        <a:graphic>
          <a:graphicData uri="http://schemas.openxmlformats.org/presentationml/2006/ole">
            <mc:AlternateContent xmlns:mc="http://schemas.openxmlformats.org/markup-compatibility/2006">
              <mc:Choice xmlns:v="urn:schemas-microsoft-com:vml" Requires="v">
                <p:oleObj spid="_x0000_s287195" name="公式" r:id="rId12" imgW="698500" imgH="368300" progId="Equation.3">
                  <p:embed/>
                </p:oleObj>
              </mc:Choice>
              <mc:Fallback>
                <p:oleObj name="公式" r:id="rId12" imgW="698500" imgH="3683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17588" y="4465638"/>
                        <a:ext cx="235585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对象 6"/>
          <p:cNvGraphicFramePr>
            <a:graphicFrameLocks noChangeAspect="1"/>
          </p:cNvGraphicFramePr>
          <p:nvPr/>
        </p:nvGraphicFramePr>
        <p:xfrm>
          <a:off x="1795463" y="3286125"/>
          <a:ext cx="1917700" cy="690563"/>
        </p:xfrm>
        <a:graphic>
          <a:graphicData uri="http://schemas.openxmlformats.org/presentationml/2006/ole">
            <mc:AlternateContent xmlns:mc="http://schemas.openxmlformats.org/markup-compatibility/2006">
              <mc:Choice xmlns:v="urn:schemas-microsoft-com:vml" Requires="v">
                <p:oleObj spid="_x0000_s287196" name="公式" r:id="rId14" imgW="634725" imgH="228501" progId="Equation.3">
                  <p:embed/>
                </p:oleObj>
              </mc:Choice>
              <mc:Fallback>
                <p:oleObj name="公式" r:id="rId14" imgW="634725" imgH="228501"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95463" y="3286125"/>
                        <a:ext cx="1917700"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对象 7"/>
          <p:cNvGraphicFramePr>
            <a:graphicFrameLocks noChangeAspect="1"/>
          </p:cNvGraphicFramePr>
          <p:nvPr/>
        </p:nvGraphicFramePr>
        <p:xfrm>
          <a:off x="1854200" y="5519738"/>
          <a:ext cx="1874838" cy="625475"/>
        </p:xfrm>
        <a:graphic>
          <a:graphicData uri="http://schemas.openxmlformats.org/presentationml/2006/ole">
            <mc:AlternateContent xmlns:mc="http://schemas.openxmlformats.org/markup-compatibility/2006">
              <mc:Choice xmlns:v="urn:schemas-microsoft-com:vml" Requires="v">
                <p:oleObj spid="_x0000_s287197" name="公式" r:id="rId16" imgW="609336" imgH="203112" progId="Equation.3">
                  <p:embed/>
                </p:oleObj>
              </mc:Choice>
              <mc:Fallback>
                <p:oleObj name="公式" r:id="rId16" imgW="609336" imgH="203112"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54200" y="5519738"/>
                        <a:ext cx="187483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矩形 8"/>
          <p:cNvSpPr/>
          <p:nvPr/>
        </p:nvSpPr>
        <p:spPr>
          <a:xfrm>
            <a:off x="590550" y="1376363"/>
            <a:ext cx="3743325" cy="495141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11" name="直接连接符 10"/>
          <p:cNvCxnSpPr/>
          <p:nvPr/>
        </p:nvCxnSpPr>
        <p:spPr>
          <a:xfrm>
            <a:off x="601663" y="4095750"/>
            <a:ext cx="3732212"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4841875" y="1376363"/>
            <a:ext cx="3744913" cy="495141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aphicFrame>
        <p:nvGraphicFramePr>
          <p:cNvPr id="16" name="Object 5"/>
          <p:cNvGraphicFramePr>
            <a:graphicFrameLocks noChangeAspect="1"/>
          </p:cNvGraphicFramePr>
          <p:nvPr>
            <p:extLst>
              <p:ext uri="{D42A27DB-BD31-4B8C-83A1-F6EECF244321}">
                <p14:modId xmlns:p14="http://schemas.microsoft.com/office/powerpoint/2010/main" val="1058949131"/>
              </p:ext>
            </p:extLst>
          </p:nvPr>
        </p:nvGraphicFramePr>
        <p:xfrm>
          <a:off x="4950109" y="2901156"/>
          <a:ext cx="3203575" cy="730250"/>
        </p:xfrm>
        <a:graphic>
          <a:graphicData uri="http://schemas.openxmlformats.org/presentationml/2006/ole">
            <mc:AlternateContent xmlns:mc="http://schemas.openxmlformats.org/markup-compatibility/2006">
              <mc:Choice xmlns:v="urn:schemas-microsoft-com:vml" Requires="v">
                <p:oleObj spid="_x0000_s287198" name="公式" r:id="rId18" imgW="1002960" imgH="228600" progId="Equation.3">
                  <p:embed/>
                </p:oleObj>
              </mc:Choice>
              <mc:Fallback>
                <p:oleObj name="公式" r:id="rId18" imgW="1002960" imgH="228600" progId="Equation.3">
                  <p:embed/>
                  <p:pic>
                    <p:nvPicPr>
                      <p:cNvPr id="0" name=""/>
                      <p:cNvPicPr>
                        <a:picLocks noChangeAspect="1" noChangeArrowheads="1"/>
                      </p:cNvPicPr>
                      <p:nvPr/>
                    </p:nvPicPr>
                    <p:blipFill>
                      <a:blip r:embed="rId19"/>
                      <a:srcRect/>
                      <a:stretch>
                        <a:fillRect/>
                      </a:stretch>
                    </p:blipFill>
                    <p:spPr bwMode="auto">
                      <a:xfrm>
                        <a:off x="4950109" y="2901156"/>
                        <a:ext cx="32035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808422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73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73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73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8" grpId="0" animBg="1"/>
      <p:bldP spid="397319" grpId="0" animBg="1"/>
      <p:bldP spid="9"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3"/>
          <p:cNvSpPr txBox="1">
            <a:spLocks noChangeArrowheads="1"/>
          </p:cNvSpPr>
          <p:nvPr/>
        </p:nvSpPr>
        <p:spPr bwMode="auto">
          <a:xfrm>
            <a:off x="1246829" y="477511"/>
            <a:ext cx="6861175" cy="646331"/>
          </a:xfrm>
          <a:prstGeom prst="rect">
            <a:avLst/>
          </a:prstGeom>
          <a:gradFill rotWithShape="0">
            <a:gsLst>
              <a:gs pos="0">
                <a:srgbClr val="FFF200"/>
              </a:gs>
              <a:gs pos="45000">
                <a:srgbClr val="FF7A00"/>
              </a:gs>
              <a:gs pos="70000">
                <a:srgbClr val="FF0300"/>
              </a:gs>
              <a:gs pos="100000">
                <a:srgbClr val="4D0808"/>
              </a:gs>
            </a:gsLst>
            <a:lin ang="1080000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ea typeface="宋体" pitchFamily="2" charset="-122"/>
              </a:defRPr>
            </a:lvl1pPr>
            <a:lvl2pPr marL="742950" indent="-285750" eaLnBrk="0" hangingPunct="0">
              <a:defRPr sz="2400" b="1">
                <a:solidFill>
                  <a:schemeClr val="tx1"/>
                </a:solidFill>
                <a:latin typeface="Times New Roman" pitchFamily="18" charset="0"/>
                <a:ea typeface="宋体" pitchFamily="2" charset="-122"/>
              </a:defRPr>
            </a:lvl2pPr>
            <a:lvl3pPr marL="1143000" indent="-228600" eaLnBrk="0" hangingPunct="0">
              <a:defRPr sz="2400" b="1">
                <a:solidFill>
                  <a:schemeClr val="tx1"/>
                </a:solidFill>
                <a:latin typeface="Times New Roman" pitchFamily="18" charset="0"/>
                <a:ea typeface="宋体" pitchFamily="2" charset="-122"/>
              </a:defRPr>
            </a:lvl3pPr>
            <a:lvl4pPr marL="1600200" indent="-228600" eaLnBrk="0" hangingPunct="0">
              <a:defRPr sz="2400" b="1">
                <a:solidFill>
                  <a:schemeClr val="tx1"/>
                </a:solidFill>
                <a:latin typeface="Times New Roman" pitchFamily="18" charset="0"/>
                <a:ea typeface="宋体" pitchFamily="2" charset="-122"/>
              </a:defRPr>
            </a:lvl4pPr>
            <a:lvl5pPr marL="2057400" indent="-228600" eaLnBrk="0" hangingPunct="0">
              <a:defRPr sz="24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b="1">
                <a:solidFill>
                  <a:schemeClr val="tx1"/>
                </a:solidFill>
                <a:latin typeface="Times New Roman" pitchFamily="18" charset="0"/>
                <a:ea typeface="宋体" pitchFamily="2" charset="-122"/>
              </a:defRPr>
            </a:lvl9pPr>
          </a:lstStyle>
          <a:p>
            <a:pPr algn="ctr" eaLnBrk="1" hangingPunct="1">
              <a:defRPr/>
            </a:pPr>
            <a:r>
              <a:rPr lang="zh-CN" altLang="en-US" sz="3600" dirty="0" smtClean="0">
                <a:solidFill>
                  <a:schemeClr val="bg1"/>
                </a:solidFill>
                <a:latin typeface="微软雅黑" pitchFamily="34" charset="-122"/>
                <a:ea typeface="微软雅黑" pitchFamily="34" charset="-122"/>
              </a:rPr>
              <a:t>电介质存在时结题次序</a:t>
            </a:r>
          </a:p>
        </p:txBody>
      </p:sp>
      <p:graphicFrame>
        <p:nvGraphicFramePr>
          <p:cNvPr id="179205" name="对象 7"/>
          <p:cNvGraphicFramePr>
            <a:graphicFrameLocks noChangeAspect="1"/>
          </p:cNvGraphicFramePr>
          <p:nvPr/>
        </p:nvGraphicFramePr>
        <p:xfrm>
          <a:off x="1346200" y="1597025"/>
          <a:ext cx="2701925" cy="969963"/>
        </p:xfrm>
        <a:graphic>
          <a:graphicData uri="http://schemas.openxmlformats.org/presentationml/2006/ole">
            <mc:AlternateContent xmlns:mc="http://schemas.openxmlformats.org/markup-compatibility/2006">
              <mc:Choice xmlns:v="urn:schemas-microsoft-com:vml" Requires="v">
                <p:oleObj spid="_x0000_s288106" name="公式" r:id="rId4" imgW="990170" imgH="355446" progId="Equation.3">
                  <p:embed/>
                </p:oleObj>
              </mc:Choice>
              <mc:Fallback>
                <p:oleObj name="公式" r:id="rId4" imgW="990170" imgH="35544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6200" y="1597025"/>
                        <a:ext cx="27019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9206" name="对象 8"/>
          <p:cNvGraphicFramePr>
            <a:graphicFrameLocks noChangeAspect="1"/>
          </p:cNvGraphicFramePr>
          <p:nvPr/>
        </p:nvGraphicFramePr>
        <p:xfrm>
          <a:off x="968375" y="3073400"/>
          <a:ext cx="3457575" cy="796925"/>
        </p:xfrm>
        <a:graphic>
          <a:graphicData uri="http://schemas.openxmlformats.org/presentationml/2006/ole">
            <mc:AlternateContent xmlns:mc="http://schemas.openxmlformats.org/markup-compatibility/2006">
              <mc:Choice xmlns:v="urn:schemas-microsoft-com:vml" Requires="v">
                <p:oleObj spid="_x0000_s288107" name="公式" r:id="rId6" imgW="990600" imgH="228600" progId="Equation.3">
                  <p:embed/>
                </p:oleObj>
              </mc:Choice>
              <mc:Fallback>
                <p:oleObj name="公式" r:id="rId6" imgW="99060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8375" y="3073400"/>
                        <a:ext cx="345757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9207" name="对象 9"/>
          <p:cNvGraphicFramePr>
            <a:graphicFrameLocks noChangeAspect="1"/>
          </p:cNvGraphicFramePr>
          <p:nvPr/>
        </p:nvGraphicFramePr>
        <p:xfrm>
          <a:off x="1060450" y="4425950"/>
          <a:ext cx="3241675" cy="768350"/>
        </p:xfrm>
        <a:graphic>
          <a:graphicData uri="http://schemas.openxmlformats.org/presentationml/2006/ole">
            <mc:AlternateContent xmlns:mc="http://schemas.openxmlformats.org/markup-compatibility/2006">
              <mc:Choice xmlns:v="urn:schemas-microsoft-com:vml" Requires="v">
                <p:oleObj spid="_x0000_s288108" name="公式" r:id="rId8" imgW="965200" imgH="228600" progId="Equation.3">
                  <p:embed/>
                </p:oleObj>
              </mc:Choice>
              <mc:Fallback>
                <p:oleObj name="公式" r:id="rId8" imgW="96520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0450" y="4425950"/>
                        <a:ext cx="32416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右箭头 10"/>
          <p:cNvSpPr/>
          <p:nvPr/>
        </p:nvSpPr>
        <p:spPr>
          <a:xfrm>
            <a:off x="4631795" y="1732889"/>
            <a:ext cx="955927" cy="432048"/>
          </a:xfrm>
          <a:prstGeom prst="rightArrow">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aphicFrame>
        <p:nvGraphicFramePr>
          <p:cNvPr id="179211" name="对象 11"/>
          <p:cNvGraphicFramePr>
            <a:graphicFrameLocks noChangeAspect="1"/>
          </p:cNvGraphicFramePr>
          <p:nvPr/>
        </p:nvGraphicFramePr>
        <p:xfrm>
          <a:off x="5867400" y="1566863"/>
          <a:ext cx="3049588" cy="763587"/>
        </p:xfrm>
        <a:graphic>
          <a:graphicData uri="http://schemas.openxmlformats.org/presentationml/2006/ole">
            <mc:AlternateContent xmlns:mc="http://schemas.openxmlformats.org/markup-compatibility/2006">
              <mc:Choice xmlns:v="urn:schemas-microsoft-com:vml" Requires="v">
                <p:oleObj spid="_x0000_s288109" name="公式" r:id="rId10" imgW="914400" imgH="228600" progId="Equation.3">
                  <p:embed/>
                </p:oleObj>
              </mc:Choice>
              <mc:Fallback>
                <p:oleObj name="公式" r:id="rId10" imgW="914400" imgH="228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67400" y="1566863"/>
                        <a:ext cx="3049588" cy="7635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9212" name="对象 12"/>
          <p:cNvGraphicFramePr>
            <a:graphicFrameLocks noChangeAspect="1"/>
          </p:cNvGraphicFramePr>
          <p:nvPr/>
        </p:nvGraphicFramePr>
        <p:xfrm>
          <a:off x="5630863" y="3073400"/>
          <a:ext cx="3516312" cy="762000"/>
        </p:xfrm>
        <a:graphic>
          <a:graphicData uri="http://schemas.openxmlformats.org/presentationml/2006/ole">
            <mc:AlternateContent xmlns:mc="http://schemas.openxmlformats.org/markup-compatibility/2006">
              <mc:Choice xmlns:v="urn:schemas-microsoft-com:vml" Requires="v">
                <p:oleObj spid="_x0000_s288110" name="公式" r:id="rId12" imgW="1054100" imgH="228600" progId="Equation.3">
                  <p:embed/>
                </p:oleObj>
              </mc:Choice>
              <mc:Fallback>
                <p:oleObj name="公式" r:id="rId12" imgW="1054100" imgH="2286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30863" y="3073400"/>
                        <a:ext cx="3516312" cy="7620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右箭头 13"/>
          <p:cNvSpPr/>
          <p:nvPr/>
        </p:nvSpPr>
        <p:spPr>
          <a:xfrm>
            <a:off x="4667125" y="3284984"/>
            <a:ext cx="872749" cy="432048"/>
          </a:xfrm>
          <a:prstGeom prst="rightArrow">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aphicFrame>
        <p:nvGraphicFramePr>
          <p:cNvPr id="179216" name="对象 14"/>
          <p:cNvGraphicFramePr>
            <a:graphicFrameLocks noChangeAspect="1"/>
          </p:cNvGraphicFramePr>
          <p:nvPr/>
        </p:nvGraphicFramePr>
        <p:xfrm>
          <a:off x="1238250" y="5748338"/>
          <a:ext cx="2752725" cy="762000"/>
        </p:xfrm>
        <a:graphic>
          <a:graphicData uri="http://schemas.openxmlformats.org/presentationml/2006/ole">
            <mc:AlternateContent xmlns:mc="http://schemas.openxmlformats.org/markup-compatibility/2006">
              <mc:Choice xmlns:v="urn:schemas-microsoft-com:vml" Requires="v">
                <p:oleObj spid="_x0000_s288111" name="公式" r:id="rId14" imgW="825500" imgH="228600" progId="Equation.3">
                  <p:embed/>
                </p:oleObj>
              </mc:Choice>
              <mc:Fallback>
                <p:oleObj name="公式" r:id="rId14" imgW="825500" imgH="2286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38250" y="5748338"/>
                        <a:ext cx="2752725"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右箭头 16"/>
          <p:cNvSpPr/>
          <p:nvPr/>
        </p:nvSpPr>
        <p:spPr>
          <a:xfrm rot="5400000">
            <a:off x="2468927" y="2563295"/>
            <a:ext cx="567437" cy="574725"/>
          </a:xfrm>
          <a:prstGeom prst="rightArrow">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右箭头 17"/>
          <p:cNvSpPr/>
          <p:nvPr/>
        </p:nvSpPr>
        <p:spPr>
          <a:xfrm rot="5400000">
            <a:off x="2407716" y="3873106"/>
            <a:ext cx="578975" cy="574725"/>
          </a:xfrm>
          <a:prstGeom prst="rightArrow">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9" name="右箭头 18"/>
          <p:cNvSpPr/>
          <p:nvPr/>
        </p:nvSpPr>
        <p:spPr>
          <a:xfrm rot="5400000">
            <a:off x="2391799" y="5171101"/>
            <a:ext cx="578975" cy="574725"/>
          </a:xfrm>
          <a:prstGeom prst="rightArrow">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extLst>
      <p:ext uri="{BB962C8B-B14F-4D97-AF65-F5344CB8AC3E}">
        <p14:creationId xmlns:p14="http://schemas.microsoft.com/office/powerpoint/2010/main" val="33936982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92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920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920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7921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9211"/>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9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29"/>
          <p:cNvSpPr>
            <a:spLocks noChangeArrowheads="1"/>
          </p:cNvSpPr>
          <p:nvPr/>
        </p:nvSpPr>
        <p:spPr bwMode="auto">
          <a:xfrm>
            <a:off x="827584" y="260648"/>
            <a:ext cx="7560840" cy="1071562"/>
          </a:xfrm>
          <a:prstGeom prst="rect">
            <a:avLst/>
          </a:prstGeom>
          <a:gradFill rotWithShape="1">
            <a:gsLst>
              <a:gs pos="0">
                <a:srgbClr val="000000"/>
              </a:gs>
              <a:gs pos="20000">
                <a:srgbClr val="000040"/>
              </a:gs>
              <a:gs pos="50000">
                <a:srgbClr val="400040"/>
              </a:gs>
              <a:gs pos="75000">
                <a:srgbClr val="8F0040"/>
              </a:gs>
              <a:gs pos="89999">
                <a:srgbClr val="F27300"/>
              </a:gs>
              <a:gs pos="100000">
                <a:srgbClr val="FFBF00"/>
              </a:gs>
            </a:gsLst>
            <a:lin ang="0" scaled="1"/>
          </a:gradFill>
          <a:ln w="9525">
            <a:solidFill>
              <a:schemeClr val="bg1"/>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algn="ctr" eaLnBrk="1" hangingPunct="1">
              <a:defRPr/>
            </a:pPr>
            <a:r>
              <a:rPr lang="en-US" altLang="zh-CN" sz="4000" b="1" dirty="0" smtClean="0">
                <a:solidFill>
                  <a:schemeClr val="bg1"/>
                </a:solidFill>
                <a:latin typeface="微软雅黑" pitchFamily="34" charset="-122"/>
                <a:ea typeface="微软雅黑" pitchFamily="34" charset="-122"/>
              </a:rPr>
              <a:t>1. </a:t>
            </a:r>
            <a:r>
              <a:rPr lang="zh-CN" altLang="en-US" sz="4000" b="1" dirty="0" smtClean="0">
                <a:solidFill>
                  <a:schemeClr val="bg1"/>
                </a:solidFill>
                <a:latin typeface="微软雅黑" pitchFamily="34" charset="-122"/>
                <a:ea typeface="微软雅黑" pitchFamily="34" charset="-122"/>
              </a:rPr>
              <a:t>介质</a:t>
            </a:r>
            <a:r>
              <a:rPr lang="zh-CN" altLang="en-US" sz="4000" b="1" dirty="0">
                <a:solidFill>
                  <a:schemeClr val="bg1"/>
                </a:solidFill>
                <a:latin typeface="微软雅黑" pitchFamily="34" charset="-122"/>
                <a:ea typeface="微软雅黑" pitchFamily="34" charset="-122"/>
              </a:rPr>
              <a:t>分界面是等势面情况</a:t>
            </a:r>
          </a:p>
        </p:txBody>
      </p:sp>
      <p:pic>
        <p:nvPicPr>
          <p:cNvPr id="113" name="图片 1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3967163"/>
            <a:ext cx="233362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5988" y="1671638"/>
            <a:ext cx="3935412" cy="18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图片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6450" y="1835150"/>
            <a:ext cx="31432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90550" y="3994150"/>
            <a:ext cx="23241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对象 7"/>
          <p:cNvGraphicFramePr>
            <a:graphicFrameLocks noChangeAspect="1"/>
          </p:cNvGraphicFramePr>
          <p:nvPr/>
        </p:nvGraphicFramePr>
        <p:xfrm>
          <a:off x="6507163" y="4797425"/>
          <a:ext cx="1898650" cy="1317625"/>
        </p:xfrm>
        <a:graphic>
          <a:graphicData uri="http://schemas.openxmlformats.org/presentationml/2006/ole">
            <mc:AlternateContent xmlns:mc="http://schemas.openxmlformats.org/markup-compatibility/2006">
              <mc:Choice xmlns:v="urn:schemas-microsoft-com:vml" Requires="v">
                <p:oleObj spid="_x0000_s209986" name="公式" r:id="rId7" imgW="622030" imgH="431613" progId="Equation.3">
                  <p:embed/>
                </p:oleObj>
              </mc:Choice>
              <mc:Fallback>
                <p:oleObj name="公式" r:id="rId7" imgW="622030" imgH="431613"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07163" y="4797425"/>
                        <a:ext cx="1898650" cy="1317625"/>
                      </a:xfrm>
                      <a:prstGeom prst="rect">
                        <a:avLst/>
                      </a:prstGeom>
                      <a:solidFill>
                        <a:srgbClr val="FFFF00"/>
                      </a:solidFill>
                      <a:ln w="34925">
                        <a:solidFill>
                          <a:srgbClr val="0070C0"/>
                        </a:solidFill>
                        <a:miter lim="800000"/>
                        <a:headEnd/>
                        <a:tailEnd/>
                      </a:ln>
                    </p:spPr>
                  </p:pic>
                </p:oleObj>
              </mc:Fallback>
            </mc:AlternateContent>
          </a:graphicData>
        </a:graphic>
      </p:graphicFrame>
    </p:spTree>
    <p:extLst>
      <p:ext uri="{BB962C8B-B14F-4D97-AF65-F5344CB8AC3E}">
        <p14:creationId xmlns:p14="http://schemas.microsoft.com/office/powerpoint/2010/main" val="42441824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7" name="Text Box 3"/>
          <p:cNvSpPr txBox="1">
            <a:spLocks noChangeArrowheads="1"/>
          </p:cNvSpPr>
          <p:nvPr/>
        </p:nvSpPr>
        <p:spPr bwMode="auto">
          <a:xfrm>
            <a:off x="539750" y="404813"/>
            <a:ext cx="77882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2800" b="1">
                <a:solidFill>
                  <a:srgbClr val="0070C0"/>
                </a:solidFill>
                <a:latin typeface="Times New Roman" panose="02020603050405020304" pitchFamily="18" charset="0"/>
              </a:rPr>
              <a:t>【</a:t>
            </a:r>
            <a:r>
              <a:rPr lang="zh-CN" altLang="en-US" sz="2800" b="1">
                <a:solidFill>
                  <a:srgbClr val="0070C0"/>
                </a:solidFill>
                <a:latin typeface="Times New Roman" panose="02020603050405020304" pitchFamily="18" charset="0"/>
              </a:rPr>
              <a:t>例</a:t>
            </a:r>
            <a:r>
              <a:rPr lang="en-US" altLang="zh-CN" sz="2800" b="1">
                <a:solidFill>
                  <a:srgbClr val="0070C0"/>
                </a:solidFill>
                <a:latin typeface="Times New Roman" panose="02020603050405020304" pitchFamily="18" charset="0"/>
              </a:rPr>
              <a:t>】</a:t>
            </a:r>
            <a:r>
              <a:rPr lang="zh-CN" altLang="en-US" sz="2800" b="1">
                <a:latin typeface="Times New Roman" panose="02020603050405020304" pitchFamily="18" charset="0"/>
              </a:rPr>
              <a:t>平板电容器内充满2层均匀介质，厚度分别为</a:t>
            </a:r>
            <a:r>
              <a:rPr lang="en-US" altLang="zh-CN" sz="2800" b="1" i="1">
                <a:latin typeface="Times New Roman" panose="02020603050405020304" pitchFamily="18" charset="0"/>
              </a:rPr>
              <a:t>d</a:t>
            </a:r>
            <a:r>
              <a:rPr lang="en-US" altLang="zh-CN" sz="2800" b="1" i="1" baseline="-25000">
                <a:latin typeface="Times New Roman" panose="02020603050405020304" pitchFamily="18" charset="0"/>
              </a:rPr>
              <a:t>1</a:t>
            </a:r>
            <a:r>
              <a:rPr lang="zh-CN" altLang="en-US" sz="2800" b="1">
                <a:latin typeface="Times New Roman" panose="02020603050405020304" pitchFamily="18" charset="0"/>
              </a:rPr>
              <a:t>和</a:t>
            </a:r>
            <a:r>
              <a:rPr lang="en-US" altLang="zh-CN" sz="2800" b="1" i="1">
                <a:latin typeface="Times New Roman" panose="02020603050405020304" pitchFamily="18" charset="0"/>
              </a:rPr>
              <a:t>d</a:t>
            </a:r>
            <a:r>
              <a:rPr lang="en-US" altLang="zh-CN" sz="2800" b="1" i="1" baseline="-25000">
                <a:latin typeface="Times New Roman" panose="02020603050405020304" pitchFamily="18" charset="0"/>
              </a:rPr>
              <a:t>2</a:t>
            </a:r>
            <a:r>
              <a:rPr lang="en-US" altLang="zh-CN" sz="2800" b="1">
                <a:latin typeface="Times New Roman" panose="02020603050405020304" pitchFamily="18" charset="0"/>
              </a:rPr>
              <a:t>，</a:t>
            </a:r>
            <a:r>
              <a:rPr lang="zh-CN" altLang="en-US" sz="2800" b="1">
                <a:latin typeface="Times New Roman" panose="02020603050405020304" pitchFamily="18" charset="0"/>
              </a:rPr>
              <a:t>相对介电常数为</a:t>
            </a:r>
            <a:r>
              <a:rPr lang="en-US" altLang="zh-CN" sz="2800" b="1" i="1">
                <a:latin typeface="Symbol" panose="05050102010706020507" pitchFamily="18" charset="2"/>
              </a:rPr>
              <a:t>e</a:t>
            </a:r>
            <a:r>
              <a:rPr lang="en-US" altLang="zh-CN" sz="2800" b="1" i="1" baseline="-25000">
                <a:latin typeface="Times New Roman" panose="02020603050405020304" pitchFamily="18" charset="0"/>
              </a:rPr>
              <a:t>1</a:t>
            </a:r>
            <a:r>
              <a:rPr lang="zh-CN" altLang="en-US" sz="2800" b="1">
                <a:latin typeface="Times New Roman" panose="02020603050405020304" pitchFamily="18" charset="0"/>
              </a:rPr>
              <a:t>和</a:t>
            </a:r>
            <a:r>
              <a:rPr lang="en-US" altLang="zh-CN" sz="2800" b="1" i="1">
                <a:latin typeface="Symbol" panose="05050102010706020507" pitchFamily="18" charset="2"/>
              </a:rPr>
              <a:t>e</a:t>
            </a:r>
            <a:r>
              <a:rPr lang="en-US" altLang="zh-CN" sz="2800" b="1" i="1" baseline="-25000">
                <a:latin typeface="Times New Roman" panose="02020603050405020304" pitchFamily="18" charset="0"/>
              </a:rPr>
              <a:t>2</a:t>
            </a:r>
            <a:r>
              <a:rPr lang="en-US" altLang="zh-CN" sz="2800" b="1">
                <a:latin typeface="Times New Roman" panose="02020603050405020304" pitchFamily="18" charset="0"/>
              </a:rPr>
              <a:t>，</a:t>
            </a:r>
            <a:r>
              <a:rPr lang="zh-CN" altLang="en-US" sz="2800" b="1">
                <a:latin typeface="Times New Roman" panose="02020603050405020304" pitchFamily="18" charset="0"/>
              </a:rPr>
              <a:t>电容器所加电压为</a:t>
            </a:r>
            <a:r>
              <a:rPr lang="en-US" altLang="zh-CN" sz="2800" b="1">
                <a:latin typeface="Times New Roman" panose="02020603050405020304" pitchFamily="18" charset="0"/>
              </a:rPr>
              <a:t>U，</a:t>
            </a:r>
            <a:r>
              <a:rPr lang="zh-CN" altLang="en-US" sz="2800" b="1">
                <a:latin typeface="Times New Roman" panose="02020603050405020304" pitchFamily="18" charset="0"/>
              </a:rPr>
              <a:t>求</a:t>
            </a:r>
            <a:r>
              <a:rPr lang="zh-CN" altLang="en-US" sz="2800" b="1">
                <a:latin typeface="Times New Roman" panose="02020603050405020304" pitchFamily="18" charset="0"/>
                <a:sym typeface="Wingdings" panose="05000000000000000000" pitchFamily="2" charset="2"/>
              </a:rPr>
              <a:t>（1）</a:t>
            </a:r>
            <a:r>
              <a:rPr lang="zh-CN" altLang="en-US" sz="2800" b="1">
                <a:latin typeface="Times New Roman" panose="02020603050405020304" pitchFamily="18" charset="0"/>
              </a:rPr>
              <a:t>电容器的电容；（2）介质分界面的极化电荷面密度。</a:t>
            </a:r>
            <a:endParaRPr lang="en-US" altLang="zh-CN" sz="2800" b="1">
              <a:latin typeface="Times New Roman" panose="02020603050405020304" pitchFamily="18" charset="0"/>
            </a:endParaRPr>
          </a:p>
        </p:txBody>
      </p:sp>
      <p:pic>
        <p:nvPicPr>
          <p:cNvPr id="1105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323" y="2996952"/>
            <a:ext cx="8810625" cy="32004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65826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1107"/>
                                        </p:tgtEl>
                                        <p:attrNameLst>
                                          <p:attrName>style.visibility</p:attrName>
                                        </p:attrNameLst>
                                      </p:cBhvr>
                                      <p:to>
                                        <p:strVal val="visible"/>
                                      </p:to>
                                    </p:set>
                                    <p:anim calcmode="lin" valueType="num">
                                      <p:cBhvr additive="base">
                                        <p:cTn id="7" dur="500" fill="hold"/>
                                        <p:tgtEl>
                                          <p:spTgt spid="431107"/>
                                        </p:tgtEl>
                                        <p:attrNameLst>
                                          <p:attrName>ppt_x</p:attrName>
                                        </p:attrNameLst>
                                      </p:cBhvr>
                                      <p:tavLst>
                                        <p:tav tm="0">
                                          <p:val>
                                            <p:strVal val="0-#ppt_w/2"/>
                                          </p:val>
                                        </p:tav>
                                        <p:tav tm="100000">
                                          <p:val>
                                            <p:strVal val="#ppt_x"/>
                                          </p:val>
                                        </p:tav>
                                      </p:tavLst>
                                    </p:anim>
                                    <p:anim calcmode="lin" valueType="num">
                                      <p:cBhvr additive="base">
                                        <p:cTn id="8" dur="500" fill="hold"/>
                                        <p:tgtEl>
                                          <p:spTgt spid="4311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07"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Text Box 2"/>
          <p:cNvSpPr txBox="1">
            <a:spLocks noChangeArrowheads="1"/>
          </p:cNvSpPr>
          <p:nvPr/>
        </p:nvSpPr>
        <p:spPr bwMode="auto">
          <a:xfrm>
            <a:off x="974725" y="501650"/>
            <a:ext cx="6986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800" b="1">
                <a:latin typeface="Times New Roman" panose="02020603050405020304" pitchFamily="18" charset="0"/>
              </a:rPr>
              <a:t>电容器相当于两个电容串联，则总电容为</a:t>
            </a:r>
            <a:r>
              <a:rPr lang="zh-CN" altLang="en-US" sz="2400" b="1">
                <a:latin typeface="Times New Roman" panose="02020603050405020304" pitchFamily="18" charset="0"/>
              </a:rPr>
              <a:t>：</a:t>
            </a:r>
          </a:p>
        </p:txBody>
      </p:sp>
      <p:graphicFrame>
        <p:nvGraphicFramePr>
          <p:cNvPr id="432131" name="Object 3"/>
          <p:cNvGraphicFramePr>
            <a:graphicFrameLocks noChangeAspect="1"/>
          </p:cNvGraphicFramePr>
          <p:nvPr/>
        </p:nvGraphicFramePr>
        <p:xfrm>
          <a:off x="3352800" y="1143000"/>
          <a:ext cx="2286000" cy="1274763"/>
        </p:xfrm>
        <a:graphic>
          <a:graphicData uri="http://schemas.openxmlformats.org/presentationml/2006/ole">
            <mc:AlternateContent xmlns:mc="http://schemas.openxmlformats.org/markup-compatibility/2006">
              <mc:Choice xmlns:v="urn:schemas-microsoft-com:vml" Requires="v">
                <p:oleObj spid="_x0000_s289010" name="Equation" r:id="rId4" imgW="774364" imgH="431613" progId="Equation.DSMT4">
                  <p:embed/>
                </p:oleObj>
              </mc:Choice>
              <mc:Fallback>
                <p:oleObj name="Equation" r:id="rId4" imgW="774364" imgH="431613"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1143000"/>
                        <a:ext cx="22860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2132" name="Text Box 4"/>
          <p:cNvSpPr txBox="1">
            <a:spLocks noChangeArrowheads="1"/>
          </p:cNvSpPr>
          <p:nvPr/>
        </p:nvSpPr>
        <p:spPr bwMode="auto">
          <a:xfrm>
            <a:off x="1050925" y="2635250"/>
            <a:ext cx="12557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800" b="1">
                <a:latin typeface="Times New Roman" panose="02020603050405020304" pitchFamily="18" charset="0"/>
              </a:rPr>
              <a:t>其中：</a:t>
            </a:r>
          </a:p>
        </p:txBody>
      </p:sp>
      <p:graphicFrame>
        <p:nvGraphicFramePr>
          <p:cNvPr id="432134" name="Object 6"/>
          <p:cNvGraphicFramePr>
            <a:graphicFrameLocks noChangeAspect="1"/>
          </p:cNvGraphicFramePr>
          <p:nvPr/>
        </p:nvGraphicFramePr>
        <p:xfrm>
          <a:off x="2362200" y="3048000"/>
          <a:ext cx="4419600" cy="1201738"/>
        </p:xfrm>
        <a:graphic>
          <a:graphicData uri="http://schemas.openxmlformats.org/presentationml/2006/ole">
            <mc:AlternateContent xmlns:mc="http://schemas.openxmlformats.org/markup-compatibility/2006">
              <mc:Choice xmlns:v="urn:schemas-microsoft-com:vml" Requires="v">
                <p:oleObj spid="_x0000_s289011" name="Equation" r:id="rId6" imgW="1587500" imgH="431800" progId="Equation.DSMT4">
                  <p:embed/>
                </p:oleObj>
              </mc:Choice>
              <mc:Fallback>
                <p:oleObj name="Equation" r:id="rId6" imgW="1587500" imgH="4318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3048000"/>
                        <a:ext cx="44196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2135" name="Text Box 7"/>
          <p:cNvSpPr txBox="1">
            <a:spLocks noChangeArrowheads="1"/>
          </p:cNvSpPr>
          <p:nvPr/>
        </p:nvSpPr>
        <p:spPr bwMode="auto">
          <a:xfrm>
            <a:off x="685800" y="4267200"/>
            <a:ext cx="19700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800" b="1">
                <a:latin typeface="Times New Roman" panose="02020603050405020304" pitchFamily="18" charset="0"/>
              </a:rPr>
              <a:t>代入，有：</a:t>
            </a:r>
          </a:p>
        </p:txBody>
      </p:sp>
      <p:graphicFrame>
        <p:nvGraphicFramePr>
          <p:cNvPr id="432136" name="Object 8"/>
          <p:cNvGraphicFramePr>
            <a:graphicFrameLocks noChangeAspect="1"/>
          </p:cNvGraphicFramePr>
          <p:nvPr/>
        </p:nvGraphicFramePr>
        <p:xfrm>
          <a:off x="1258888" y="4868863"/>
          <a:ext cx="3375025" cy="1778000"/>
        </p:xfrm>
        <a:graphic>
          <a:graphicData uri="http://schemas.openxmlformats.org/presentationml/2006/ole">
            <mc:AlternateContent xmlns:mc="http://schemas.openxmlformats.org/markup-compatibility/2006">
              <mc:Choice xmlns:v="urn:schemas-microsoft-com:vml" Requires="v">
                <p:oleObj spid="_x0000_s289012" name="Equation" r:id="rId8" imgW="1180588" imgH="622030" progId="Equation.DSMT4">
                  <p:embed/>
                </p:oleObj>
              </mc:Choice>
              <mc:Fallback>
                <p:oleObj name="Equation" r:id="rId8" imgW="1180588" imgH="62203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58888" y="4868863"/>
                        <a:ext cx="3375025"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297" name="Object 9"/>
          <p:cNvGraphicFramePr>
            <a:graphicFrameLocks noChangeAspect="1"/>
          </p:cNvGraphicFramePr>
          <p:nvPr/>
        </p:nvGraphicFramePr>
        <p:xfrm>
          <a:off x="5580063" y="5013325"/>
          <a:ext cx="2736850" cy="1368425"/>
        </p:xfrm>
        <a:graphic>
          <a:graphicData uri="http://schemas.openxmlformats.org/presentationml/2006/ole">
            <mc:AlternateContent xmlns:mc="http://schemas.openxmlformats.org/markup-compatibility/2006">
              <mc:Choice xmlns:v="urn:schemas-microsoft-com:vml" Requires="v">
                <p:oleObj spid="_x0000_s289013" name="Equation" r:id="rId10" imgW="863225" imgH="431613" progId="Equation.DSMT4">
                  <p:embed/>
                </p:oleObj>
              </mc:Choice>
              <mc:Fallback>
                <p:oleObj name="Equation" r:id="rId10" imgW="863225" imgH="431613"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80063" y="5013325"/>
                        <a:ext cx="2736850" cy="1368425"/>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0800439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2130"/>
                                        </p:tgtEl>
                                        <p:attrNameLst>
                                          <p:attrName>style.visibility</p:attrName>
                                        </p:attrNameLst>
                                      </p:cBhvr>
                                      <p:to>
                                        <p:strVal val="visible"/>
                                      </p:to>
                                    </p:set>
                                    <p:anim calcmode="lin" valueType="num">
                                      <p:cBhvr additive="base">
                                        <p:cTn id="7" dur="500" fill="hold"/>
                                        <p:tgtEl>
                                          <p:spTgt spid="432130"/>
                                        </p:tgtEl>
                                        <p:attrNameLst>
                                          <p:attrName>ppt_x</p:attrName>
                                        </p:attrNameLst>
                                      </p:cBhvr>
                                      <p:tavLst>
                                        <p:tav tm="0">
                                          <p:val>
                                            <p:strVal val="0-#ppt_w/2"/>
                                          </p:val>
                                        </p:tav>
                                        <p:tav tm="100000">
                                          <p:val>
                                            <p:strVal val="#ppt_x"/>
                                          </p:val>
                                        </p:tav>
                                      </p:tavLst>
                                    </p:anim>
                                    <p:anim calcmode="lin" valueType="num">
                                      <p:cBhvr additive="base">
                                        <p:cTn id="8" dur="500" fill="hold"/>
                                        <p:tgtEl>
                                          <p:spTgt spid="43213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32131"/>
                                        </p:tgtEl>
                                        <p:attrNameLst>
                                          <p:attrName>style.visibility</p:attrName>
                                        </p:attrNameLst>
                                      </p:cBhvr>
                                      <p:to>
                                        <p:strVal val="visible"/>
                                      </p:to>
                                    </p:set>
                                    <p:anim calcmode="lin" valueType="num">
                                      <p:cBhvr additive="base">
                                        <p:cTn id="13" dur="500" fill="hold"/>
                                        <p:tgtEl>
                                          <p:spTgt spid="432131"/>
                                        </p:tgtEl>
                                        <p:attrNameLst>
                                          <p:attrName>ppt_x</p:attrName>
                                        </p:attrNameLst>
                                      </p:cBhvr>
                                      <p:tavLst>
                                        <p:tav tm="0">
                                          <p:val>
                                            <p:strVal val="0-#ppt_w/2"/>
                                          </p:val>
                                        </p:tav>
                                        <p:tav tm="100000">
                                          <p:val>
                                            <p:strVal val="#ppt_x"/>
                                          </p:val>
                                        </p:tav>
                                      </p:tavLst>
                                    </p:anim>
                                    <p:anim calcmode="lin" valueType="num">
                                      <p:cBhvr additive="base">
                                        <p:cTn id="14" dur="500" fill="hold"/>
                                        <p:tgtEl>
                                          <p:spTgt spid="43213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32132"/>
                                        </p:tgtEl>
                                        <p:attrNameLst>
                                          <p:attrName>style.visibility</p:attrName>
                                        </p:attrNameLst>
                                      </p:cBhvr>
                                      <p:to>
                                        <p:strVal val="visible"/>
                                      </p:to>
                                    </p:set>
                                    <p:anim calcmode="lin" valueType="num">
                                      <p:cBhvr additive="base">
                                        <p:cTn id="19" dur="500" fill="hold"/>
                                        <p:tgtEl>
                                          <p:spTgt spid="432132"/>
                                        </p:tgtEl>
                                        <p:attrNameLst>
                                          <p:attrName>ppt_x</p:attrName>
                                        </p:attrNameLst>
                                      </p:cBhvr>
                                      <p:tavLst>
                                        <p:tav tm="0">
                                          <p:val>
                                            <p:strVal val="0-#ppt_w/2"/>
                                          </p:val>
                                        </p:tav>
                                        <p:tav tm="100000">
                                          <p:val>
                                            <p:strVal val="#ppt_x"/>
                                          </p:val>
                                        </p:tav>
                                      </p:tavLst>
                                    </p:anim>
                                    <p:anim calcmode="lin" valueType="num">
                                      <p:cBhvr additive="base">
                                        <p:cTn id="20" dur="500" fill="hold"/>
                                        <p:tgtEl>
                                          <p:spTgt spid="43213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432134"/>
                                        </p:tgtEl>
                                        <p:attrNameLst>
                                          <p:attrName>style.visibility</p:attrName>
                                        </p:attrNameLst>
                                      </p:cBhvr>
                                      <p:to>
                                        <p:strVal val="visible"/>
                                      </p:to>
                                    </p:set>
                                    <p:anim calcmode="lin" valueType="num">
                                      <p:cBhvr additive="base">
                                        <p:cTn id="25" dur="500" fill="hold"/>
                                        <p:tgtEl>
                                          <p:spTgt spid="432134"/>
                                        </p:tgtEl>
                                        <p:attrNameLst>
                                          <p:attrName>ppt_x</p:attrName>
                                        </p:attrNameLst>
                                      </p:cBhvr>
                                      <p:tavLst>
                                        <p:tav tm="0">
                                          <p:val>
                                            <p:strVal val="0-#ppt_w/2"/>
                                          </p:val>
                                        </p:tav>
                                        <p:tav tm="100000">
                                          <p:val>
                                            <p:strVal val="#ppt_x"/>
                                          </p:val>
                                        </p:tav>
                                      </p:tavLst>
                                    </p:anim>
                                    <p:anim calcmode="lin" valueType="num">
                                      <p:cBhvr additive="base">
                                        <p:cTn id="26" dur="500" fill="hold"/>
                                        <p:tgtEl>
                                          <p:spTgt spid="43213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32135"/>
                                        </p:tgtEl>
                                        <p:attrNameLst>
                                          <p:attrName>style.visibility</p:attrName>
                                        </p:attrNameLst>
                                      </p:cBhvr>
                                      <p:to>
                                        <p:strVal val="visible"/>
                                      </p:to>
                                    </p:set>
                                    <p:anim calcmode="lin" valueType="num">
                                      <p:cBhvr additive="base">
                                        <p:cTn id="31" dur="500" fill="hold"/>
                                        <p:tgtEl>
                                          <p:spTgt spid="432135"/>
                                        </p:tgtEl>
                                        <p:attrNameLst>
                                          <p:attrName>ppt_x</p:attrName>
                                        </p:attrNameLst>
                                      </p:cBhvr>
                                      <p:tavLst>
                                        <p:tav tm="0">
                                          <p:val>
                                            <p:strVal val="0-#ppt_w/2"/>
                                          </p:val>
                                        </p:tav>
                                        <p:tav tm="100000">
                                          <p:val>
                                            <p:strVal val="#ppt_x"/>
                                          </p:val>
                                        </p:tav>
                                      </p:tavLst>
                                    </p:anim>
                                    <p:anim calcmode="lin" valueType="num">
                                      <p:cBhvr additive="base">
                                        <p:cTn id="32" dur="500" fill="hold"/>
                                        <p:tgtEl>
                                          <p:spTgt spid="432135"/>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432136"/>
                                        </p:tgtEl>
                                        <p:attrNameLst>
                                          <p:attrName>style.visibility</p:attrName>
                                        </p:attrNameLst>
                                      </p:cBhvr>
                                      <p:to>
                                        <p:strVal val="visible"/>
                                      </p:to>
                                    </p:set>
                                    <p:anim calcmode="lin" valueType="num">
                                      <p:cBhvr additive="base">
                                        <p:cTn id="37" dur="500" fill="hold"/>
                                        <p:tgtEl>
                                          <p:spTgt spid="432136"/>
                                        </p:tgtEl>
                                        <p:attrNameLst>
                                          <p:attrName>ppt_x</p:attrName>
                                        </p:attrNameLst>
                                      </p:cBhvr>
                                      <p:tavLst>
                                        <p:tav tm="0">
                                          <p:val>
                                            <p:strVal val="0-#ppt_w/2"/>
                                          </p:val>
                                        </p:tav>
                                        <p:tav tm="100000">
                                          <p:val>
                                            <p:strVal val="#ppt_x"/>
                                          </p:val>
                                        </p:tav>
                                      </p:tavLst>
                                    </p:anim>
                                    <p:anim calcmode="lin" valueType="num">
                                      <p:cBhvr additive="base">
                                        <p:cTn id="38" dur="500" fill="hold"/>
                                        <p:tgtEl>
                                          <p:spTgt spid="432136"/>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2297"/>
                                        </p:tgtEl>
                                        <p:attrNameLst>
                                          <p:attrName>style.visibility</p:attrName>
                                        </p:attrNameLst>
                                      </p:cBhvr>
                                      <p:to>
                                        <p:strVal val="visible"/>
                                      </p:to>
                                    </p:set>
                                    <p:anim calcmode="lin" valueType="num">
                                      <p:cBhvr additive="base">
                                        <p:cTn id="43" dur="500" fill="hold"/>
                                        <p:tgtEl>
                                          <p:spTgt spid="12297"/>
                                        </p:tgtEl>
                                        <p:attrNameLst>
                                          <p:attrName>ppt_x</p:attrName>
                                        </p:attrNameLst>
                                      </p:cBhvr>
                                      <p:tavLst>
                                        <p:tav tm="0">
                                          <p:val>
                                            <p:strVal val="#ppt_x"/>
                                          </p:val>
                                        </p:tav>
                                        <p:tav tm="100000">
                                          <p:val>
                                            <p:strVal val="#ppt_x"/>
                                          </p:val>
                                        </p:tav>
                                      </p:tavLst>
                                    </p:anim>
                                    <p:anim calcmode="lin" valueType="num">
                                      <p:cBhvr additive="base">
                                        <p:cTn id="44" dur="500" fill="hold"/>
                                        <p:tgtEl>
                                          <p:spTgt spid="122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0" grpId="0" autoUpdateAnimBg="0"/>
      <p:bldP spid="432132" grpId="0" autoUpdateAnimBg="0"/>
      <p:bldP spid="432135"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Text Box 2"/>
          <p:cNvSpPr txBox="1">
            <a:spLocks noChangeArrowheads="1"/>
          </p:cNvSpPr>
          <p:nvPr/>
        </p:nvSpPr>
        <p:spPr bwMode="auto">
          <a:xfrm>
            <a:off x="838200" y="457200"/>
            <a:ext cx="55816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800" b="1" dirty="0">
                <a:latin typeface="Times New Roman" panose="02020603050405020304" pitchFamily="18" charset="0"/>
              </a:rPr>
              <a:t>极板上所带自由电荷的电量</a:t>
            </a:r>
            <a:r>
              <a:rPr lang="en-US" altLang="zh-CN" sz="2800" b="1" dirty="0">
                <a:latin typeface="Times New Roman" panose="02020603050405020304" pitchFamily="18" charset="0"/>
              </a:rPr>
              <a:t>Q</a:t>
            </a:r>
            <a:r>
              <a:rPr lang="en-US" altLang="zh-CN" sz="2800" b="1" baseline="-25000" dirty="0">
                <a:latin typeface="Times New Roman" panose="02020603050405020304" pitchFamily="18" charset="0"/>
              </a:rPr>
              <a:t>0</a:t>
            </a:r>
            <a:r>
              <a:rPr lang="zh-CN" altLang="en-US" sz="2800" b="1" dirty="0">
                <a:latin typeface="Times New Roman" panose="02020603050405020304" pitchFamily="18" charset="0"/>
              </a:rPr>
              <a:t>为：</a:t>
            </a:r>
          </a:p>
        </p:txBody>
      </p:sp>
      <p:graphicFrame>
        <p:nvGraphicFramePr>
          <p:cNvPr id="433156" name="Object 4"/>
          <p:cNvGraphicFramePr>
            <a:graphicFrameLocks noChangeAspect="1"/>
          </p:cNvGraphicFramePr>
          <p:nvPr/>
        </p:nvGraphicFramePr>
        <p:xfrm>
          <a:off x="6011863" y="1268413"/>
          <a:ext cx="2052637" cy="1501775"/>
        </p:xfrm>
        <a:graphic>
          <a:graphicData uri="http://schemas.openxmlformats.org/presentationml/2006/ole">
            <mc:AlternateContent xmlns:mc="http://schemas.openxmlformats.org/markup-compatibility/2006">
              <mc:Choice xmlns:v="urn:schemas-microsoft-com:vml" Requires="v">
                <p:oleObj spid="_x0000_s290034" name="Equation" r:id="rId4" imgW="850531" imgH="622030" progId="Equation.DSMT4">
                  <p:embed/>
                </p:oleObj>
              </mc:Choice>
              <mc:Fallback>
                <p:oleObj name="Equation" r:id="rId4" imgW="850531" imgH="62203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1863" y="1268413"/>
                        <a:ext cx="2052637"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3157" name="AutoShape 5"/>
          <p:cNvSpPr>
            <a:spLocks noChangeArrowheads="1"/>
          </p:cNvSpPr>
          <p:nvPr/>
        </p:nvSpPr>
        <p:spPr bwMode="auto">
          <a:xfrm>
            <a:off x="4475609" y="1471851"/>
            <a:ext cx="1145282" cy="680864"/>
          </a:xfrm>
          <a:prstGeom prst="rightArrow">
            <a:avLst>
              <a:gd name="adj1" fmla="val 50000"/>
              <a:gd name="adj2" fmla="val 37500"/>
            </a:avLst>
          </a:prstGeom>
          <a:solidFill>
            <a:srgbClr val="0070C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eaLnBrk="1" hangingPunct="1">
              <a:defRPr/>
            </a:pPr>
            <a:endParaRPr lang="zh-CN" altLang="en-US"/>
          </a:p>
        </p:txBody>
      </p:sp>
      <p:graphicFrame>
        <p:nvGraphicFramePr>
          <p:cNvPr id="433160" name="Object 8"/>
          <p:cNvGraphicFramePr>
            <a:graphicFrameLocks noChangeAspect="1"/>
          </p:cNvGraphicFramePr>
          <p:nvPr>
            <p:extLst>
              <p:ext uri="{D42A27DB-BD31-4B8C-83A1-F6EECF244321}">
                <p14:modId xmlns:p14="http://schemas.microsoft.com/office/powerpoint/2010/main" val="1021970697"/>
              </p:ext>
            </p:extLst>
          </p:nvPr>
        </p:nvGraphicFramePr>
        <p:xfrm>
          <a:off x="5048250" y="3265726"/>
          <a:ext cx="2743200" cy="2079625"/>
        </p:xfrm>
        <a:graphic>
          <a:graphicData uri="http://schemas.openxmlformats.org/presentationml/2006/ole">
            <mc:AlternateContent xmlns:mc="http://schemas.openxmlformats.org/markup-compatibility/2006">
              <mc:Choice xmlns:v="urn:schemas-microsoft-com:vml" Requires="v">
                <p:oleObj spid="_x0000_s290035" name="公式" r:id="rId6" imgW="1206500" imgH="914400" progId="Equation.3">
                  <p:embed/>
                </p:oleObj>
              </mc:Choice>
              <mc:Fallback>
                <p:oleObj name="公式" r:id="rId6" imgW="1206500" imgH="914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48250" y="3265726"/>
                        <a:ext cx="274320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3161" name="AutoShape 9"/>
          <p:cNvSpPr>
            <a:spLocks noChangeArrowheads="1"/>
          </p:cNvSpPr>
          <p:nvPr/>
        </p:nvSpPr>
        <p:spPr bwMode="auto">
          <a:xfrm>
            <a:off x="3212528" y="3900239"/>
            <a:ext cx="1281112" cy="652065"/>
          </a:xfrm>
          <a:prstGeom prst="rightArrow">
            <a:avLst>
              <a:gd name="adj1" fmla="val 50000"/>
              <a:gd name="adj2" fmla="val 31816"/>
            </a:avLst>
          </a:prstGeom>
          <a:solidFill>
            <a:srgbClr val="0070C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eaLnBrk="1" hangingPunct="1">
              <a:defRPr/>
            </a:pPr>
            <a:endParaRPr lang="zh-CN" altLang="en-US"/>
          </a:p>
        </p:txBody>
      </p:sp>
      <p:graphicFrame>
        <p:nvGraphicFramePr>
          <p:cNvPr id="433155" name="Object 3"/>
          <p:cNvGraphicFramePr>
            <a:graphicFrameLocks noChangeAspect="1"/>
          </p:cNvGraphicFramePr>
          <p:nvPr/>
        </p:nvGraphicFramePr>
        <p:xfrm>
          <a:off x="428625" y="1143000"/>
          <a:ext cx="3656013" cy="1847850"/>
        </p:xfrm>
        <a:graphic>
          <a:graphicData uri="http://schemas.openxmlformats.org/presentationml/2006/ole">
            <mc:AlternateContent xmlns:mc="http://schemas.openxmlformats.org/markup-compatibility/2006">
              <mc:Choice xmlns:v="urn:schemas-microsoft-com:vml" Requires="v">
                <p:oleObj spid="_x0000_s290036" name="Equation" r:id="rId8" imgW="1231366" imgH="622030" progId="Equation.DSMT4">
                  <p:embed/>
                </p:oleObj>
              </mc:Choice>
              <mc:Fallback>
                <p:oleObj name="Equation" r:id="rId8" imgW="1231366" imgH="62203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625" y="1143000"/>
                        <a:ext cx="3656013"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3159" name="Object 7"/>
          <p:cNvGraphicFramePr>
            <a:graphicFrameLocks noChangeAspect="1"/>
          </p:cNvGraphicFramePr>
          <p:nvPr>
            <p:extLst>
              <p:ext uri="{D42A27DB-BD31-4B8C-83A1-F6EECF244321}">
                <p14:modId xmlns:p14="http://schemas.microsoft.com/office/powerpoint/2010/main" val="2271641589"/>
              </p:ext>
            </p:extLst>
          </p:nvPr>
        </p:nvGraphicFramePr>
        <p:xfrm>
          <a:off x="1144523" y="3652281"/>
          <a:ext cx="1790700" cy="1306513"/>
        </p:xfrm>
        <a:graphic>
          <a:graphicData uri="http://schemas.openxmlformats.org/presentationml/2006/ole">
            <mc:AlternateContent xmlns:mc="http://schemas.openxmlformats.org/markup-compatibility/2006">
              <mc:Choice xmlns:v="urn:schemas-microsoft-com:vml" Requires="v">
                <p:oleObj spid="_x0000_s290037" name="公式" r:id="rId10" imgW="609480" imgH="444240" progId="Equation.3">
                  <p:embed/>
                </p:oleObj>
              </mc:Choice>
              <mc:Fallback>
                <p:oleObj name="公式" r:id="rId10" imgW="609480" imgH="444240" progId="Equation.3">
                  <p:embed/>
                  <p:pic>
                    <p:nvPicPr>
                      <p:cNvPr id="0" name=""/>
                      <p:cNvPicPr>
                        <a:picLocks noChangeAspect="1" noChangeArrowheads="1"/>
                      </p:cNvPicPr>
                      <p:nvPr/>
                    </p:nvPicPr>
                    <p:blipFill>
                      <a:blip r:embed="rId11"/>
                      <a:srcRect/>
                      <a:stretch>
                        <a:fillRect/>
                      </a:stretch>
                    </p:blipFill>
                    <p:spPr bwMode="auto">
                      <a:xfrm>
                        <a:off x="1144523" y="3652281"/>
                        <a:ext cx="1790700"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120689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3154"/>
                                        </p:tgtEl>
                                        <p:attrNameLst>
                                          <p:attrName>style.visibility</p:attrName>
                                        </p:attrNameLst>
                                      </p:cBhvr>
                                      <p:to>
                                        <p:strVal val="visible"/>
                                      </p:to>
                                    </p:set>
                                    <p:anim calcmode="lin" valueType="num">
                                      <p:cBhvr additive="base">
                                        <p:cTn id="7" dur="500" fill="hold"/>
                                        <p:tgtEl>
                                          <p:spTgt spid="433154"/>
                                        </p:tgtEl>
                                        <p:attrNameLst>
                                          <p:attrName>ppt_x</p:attrName>
                                        </p:attrNameLst>
                                      </p:cBhvr>
                                      <p:tavLst>
                                        <p:tav tm="0">
                                          <p:val>
                                            <p:strVal val="0-#ppt_w/2"/>
                                          </p:val>
                                        </p:tav>
                                        <p:tav tm="100000">
                                          <p:val>
                                            <p:strVal val="#ppt_x"/>
                                          </p:val>
                                        </p:tav>
                                      </p:tavLst>
                                    </p:anim>
                                    <p:anim calcmode="lin" valueType="num">
                                      <p:cBhvr additive="base">
                                        <p:cTn id="8" dur="500" fill="hold"/>
                                        <p:tgtEl>
                                          <p:spTgt spid="43315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33155"/>
                                        </p:tgtEl>
                                        <p:attrNameLst>
                                          <p:attrName>style.visibility</p:attrName>
                                        </p:attrNameLst>
                                      </p:cBhvr>
                                      <p:to>
                                        <p:strVal val="visible"/>
                                      </p:to>
                                    </p:set>
                                    <p:anim calcmode="lin" valueType="num">
                                      <p:cBhvr additive="base">
                                        <p:cTn id="13" dur="500" fill="hold"/>
                                        <p:tgtEl>
                                          <p:spTgt spid="433155"/>
                                        </p:tgtEl>
                                        <p:attrNameLst>
                                          <p:attrName>ppt_x</p:attrName>
                                        </p:attrNameLst>
                                      </p:cBhvr>
                                      <p:tavLst>
                                        <p:tav tm="0">
                                          <p:val>
                                            <p:strVal val="0-#ppt_w/2"/>
                                          </p:val>
                                        </p:tav>
                                        <p:tav tm="100000">
                                          <p:val>
                                            <p:strVal val="#ppt_x"/>
                                          </p:val>
                                        </p:tav>
                                      </p:tavLst>
                                    </p:anim>
                                    <p:anim calcmode="lin" valueType="num">
                                      <p:cBhvr additive="base">
                                        <p:cTn id="14" dur="500" fill="hold"/>
                                        <p:tgtEl>
                                          <p:spTgt spid="43315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33157"/>
                                        </p:tgtEl>
                                        <p:attrNameLst>
                                          <p:attrName>style.visibility</p:attrName>
                                        </p:attrNameLst>
                                      </p:cBhvr>
                                      <p:to>
                                        <p:strVal val="visible"/>
                                      </p:to>
                                    </p:set>
                                    <p:anim calcmode="lin" valueType="num">
                                      <p:cBhvr additive="base">
                                        <p:cTn id="19" dur="500" fill="hold"/>
                                        <p:tgtEl>
                                          <p:spTgt spid="433157"/>
                                        </p:tgtEl>
                                        <p:attrNameLst>
                                          <p:attrName>ppt_x</p:attrName>
                                        </p:attrNameLst>
                                      </p:cBhvr>
                                      <p:tavLst>
                                        <p:tav tm="0">
                                          <p:val>
                                            <p:strVal val="0-#ppt_w/2"/>
                                          </p:val>
                                        </p:tav>
                                        <p:tav tm="100000">
                                          <p:val>
                                            <p:strVal val="#ppt_x"/>
                                          </p:val>
                                        </p:tav>
                                      </p:tavLst>
                                    </p:anim>
                                    <p:anim calcmode="lin" valueType="num">
                                      <p:cBhvr additive="base">
                                        <p:cTn id="20" dur="500" fill="hold"/>
                                        <p:tgtEl>
                                          <p:spTgt spid="43315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433156"/>
                                        </p:tgtEl>
                                        <p:attrNameLst>
                                          <p:attrName>style.visibility</p:attrName>
                                        </p:attrNameLst>
                                      </p:cBhvr>
                                      <p:to>
                                        <p:strVal val="visible"/>
                                      </p:to>
                                    </p:set>
                                    <p:anim calcmode="lin" valueType="num">
                                      <p:cBhvr additive="base">
                                        <p:cTn id="25" dur="500" fill="hold"/>
                                        <p:tgtEl>
                                          <p:spTgt spid="433156"/>
                                        </p:tgtEl>
                                        <p:attrNameLst>
                                          <p:attrName>ppt_x</p:attrName>
                                        </p:attrNameLst>
                                      </p:cBhvr>
                                      <p:tavLst>
                                        <p:tav tm="0">
                                          <p:val>
                                            <p:strVal val="0-#ppt_w/2"/>
                                          </p:val>
                                        </p:tav>
                                        <p:tav tm="100000">
                                          <p:val>
                                            <p:strVal val="#ppt_x"/>
                                          </p:val>
                                        </p:tav>
                                      </p:tavLst>
                                    </p:anim>
                                    <p:anim calcmode="lin" valueType="num">
                                      <p:cBhvr additive="base">
                                        <p:cTn id="26" dur="500" fill="hold"/>
                                        <p:tgtEl>
                                          <p:spTgt spid="43315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433159"/>
                                        </p:tgtEl>
                                        <p:attrNameLst>
                                          <p:attrName>style.visibility</p:attrName>
                                        </p:attrNameLst>
                                      </p:cBhvr>
                                      <p:to>
                                        <p:strVal val="visible"/>
                                      </p:to>
                                    </p:set>
                                    <p:anim calcmode="lin" valueType="num">
                                      <p:cBhvr additive="base">
                                        <p:cTn id="31" dur="500" fill="hold"/>
                                        <p:tgtEl>
                                          <p:spTgt spid="433159"/>
                                        </p:tgtEl>
                                        <p:attrNameLst>
                                          <p:attrName>ppt_x</p:attrName>
                                        </p:attrNameLst>
                                      </p:cBhvr>
                                      <p:tavLst>
                                        <p:tav tm="0">
                                          <p:val>
                                            <p:strVal val="0-#ppt_w/2"/>
                                          </p:val>
                                        </p:tav>
                                        <p:tav tm="100000">
                                          <p:val>
                                            <p:strVal val="#ppt_x"/>
                                          </p:val>
                                        </p:tav>
                                      </p:tavLst>
                                    </p:anim>
                                    <p:anim calcmode="lin" valueType="num">
                                      <p:cBhvr additive="base">
                                        <p:cTn id="32" dur="500" fill="hold"/>
                                        <p:tgtEl>
                                          <p:spTgt spid="433159"/>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433161"/>
                                        </p:tgtEl>
                                        <p:attrNameLst>
                                          <p:attrName>style.visibility</p:attrName>
                                        </p:attrNameLst>
                                      </p:cBhvr>
                                      <p:to>
                                        <p:strVal val="visible"/>
                                      </p:to>
                                    </p:set>
                                    <p:anim calcmode="lin" valueType="num">
                                      <p:cBhvr additive="base">
                                        <p:cTn id="37" dur="500" fill="hold"/>
                                        <p:tgtEl>
                                          <p:spTgt spid="433161"/>
                                        </p:tgtEl>
                                        <p:attrNameLst>
                                          <p:attrName>ppt_x</p:attrName>
                                        </p:attrNameLst>
                                      </p:cBhvr>
                                      <p:tavLst>
                                        <p:tav tm="0">
                                          <p:val>
                                            <p:strVal val="0-#ppt_w/2"/>
                                          </p:val>
                                        </p:tav>
                                        <p:tav tm="100000">
                                          <p:val>
                                            <p:strVal val="#ppt_x"/>
                                          </p:val>
                                        </p:tav>
                                      </p:tavLst>
                                    </p:anim>
                                    <p:anim calcmode="lin" valueType="num">
                                      <p:cBhvr additive="base">
                                        <p:cTn id="38" dur="500" fill="hold"/>
                                        <p:tgtEl>
                                          <p:spTgt spid="433161"/>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433160"/>
                                        </p:tgtEl>
                                        <p:attrNameLst>
                                          <p:attrName>style.visibility</p:attrName>
                                        </p:attrNameLst>
                                      </p:cBhvr>
                                      <p:to>
                                        <p:strVal val="visible"/>
                                      </p:to>
                                    </p:set>
                                    <p:anim calcmode="lin" valueType="num">
                                      <p:cBhvr additive="base">
                                        <p:cTn id="43" dur="500" fill="hold"/>
                                        <p:tgtEl>
                                          <p:spTgt spid="433160"/>
                                        </p:tgtEl>
                                        <p:attrNameLst>
                                          <p:attrName>ppt_x</p:attrName>
                                        </p:attrNameLst>
                                      </p:cBhvr>
                                      <p:tavLst>
                                        <p:tav tm="0">
                                          <p:val>
                                            <p:strVal val="0-#ppt_w/2"/>
                                          </p:val>
                                        </p:tav>
                                        <p:tav tm="100000">
                                          <p:val>
                                            <p:strVal val="#ppt_x"/>
                                          </p:val>
                                        </p:tav>
                                      </p:tavLst>
                                    </p:anim>
                                    <p:anim calcmode="lin" valueType="num">
                                      <p:cBhvr additive="base">
                                        <p:cTn id="44" dur="500" fill="hold"/>
                                        <p:tgtEl>
                                          <p:spTgt spid="4331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3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733800" y="3352800"/>
            <a:ext cx="4648200" cy="2717800"/>
          </a:xfrm>
        </p:spPr>
      </p:pic>
      <p:sp>
        <p:nvSpPr>
          <p:cNvPr id="5" name="Rectangle 1037"/>
          <p:cNvSpPr>
            <a:spLocks noChangeArrowheads="1"/>
          </p:cNvSpPr>
          <p:nvPr/>
        </p:nvSpPr>
        <p:spPr bwMode="auto">
          <a:xfrm>
            <a:off x="684213" y="1125538"/>
            <a:ext cx="7773987"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Clr>
                <a:srgbClr val="A50021"/>
              </a:buClr>
              <a:buFont typeface="Wingdings 2" panose="05020102010507070707" pitchFamily="18" charset="2"/>
              <a:buChar char="ß"/>
            </a:pPr>
            <a:r>
              <a:rPr lang="zh-CN" altLang="en-US" sz="2800" b="1">
                <a:latin typeface="Times New Roman" panose="02020603050405020304" pitchFamily="18" charset="0"/>
              </a:rPr>
              <a:t>若电存器两极板之间为真空时，电容器的电容为</a:t>
            </a:r>
            <a:r>
              <a:rPr lang="en-US" altLang="zh-CN" sz="2800" b="1">
                <a:latin typeface="Times New Roman" panose="02020603050405020304" pitchFamily="18" charset="0"/>
              </a:rPr>
              <a:t>C</a:t>
            </a:r>
            <a:r>
              <a:rPr lang="en-US" altLang="zh-CN" sz="2800" b="1" baseline="-25000">
                <a:latin typeface="Times New Roman" panose="02020603050405020304" pitchFamily="18" charset="0"/>
              </a:rPr>
              <a:t>0</a:t>
            </a:r>
            <a:r>
              <a:rPr lang="zh-CN" altLang="en-US" sz="2800" b="1">
                <a:latin typeface="Times New Roman" panose="02020603050405020304" pitchFamily="18" charset="0"/>
              </a:rPr>
              <a:t>，当电容器内部充满同一种均匀的电介质后，则电容改变为</a:t>
            </a:r>
            <a:r>
              <a:rPr lang="en-US" altLang="zh-CN" sz="2800" b="1">
                <a:latin typeface="Times New Roman" panose="02020603050405020304" pitchFamily="18" charset="0"/>
              </a:rPr>
              <a:t>C</a:t>
            </a:r>
            <a:r>
              <a:rPr lang="zh-CN" altLang="en-US" sz="2800" b="1">
                <a:latin typeface="Times New Roman" panose="02020603050405020304" pitchFamily="18" charset="0"/>
              </a:rPr>
              <a:t>，有</a:t>
            </a:r>
          </a:p>
        </p:txBody>
      </p:sp>
      <p:graphicFrame>
        <p:nvGraphicFramePr>
          <p:cNvPr id="6" name="Object 1038"/>
          <p:cNvGraphicFramePr>
            <a:graphicFrameLocks noChangeAspect="1"/>
          </p:cNvGraphicFramePr>
          <p:nvPr/>
        </p:nvGraphicFramePr>
        <p:xfrm>
          <a:off x="1331913" y="3860800"/>
          <a:ext cx="1584325" cy="1346200"/>
        </p:xfrm>
        <a:graphic>
          <a:graphicData uri="http://schemas.openxmlformats.org/presentationml/2006/ole">
            <mc:AlternateContent xmlns:mc="http://schemas.openxmlformats.org/markup-compatibility/2006">
              <mc:Choice xmlns:v="urn:schemas-microsoft-com:vml" Requires="v">
                <p:oleObj spid="_x0000_s385040" name="公式" r:id="rId4" imgW="508000" imgH="431800" progId="Equation.3">
                  <p:embed/>
                </p:oleObj>
              </mc:Choice>
              <mc:Fallback>
                <p:oleObj name="公式" r:id="rId4" imgW="5080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913" y="3860800"/>
                        <a:ext cx="1584325"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788754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slide(fromBottom)">
                                      <p:cBhvr>
                                        <p:cTn id="12" dur="5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Bottom)">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41376" name="Object 0"/>
          <p:cNvGraphicFramePr>
            <a:graphicFrameLocks noGrp="1" noChangeAspect="1"/>
          </p:cNvGraphicFramePr>
          <p:nvPr>
            <p:ph type="chart" idx="1"/>
          </p:nvPr>
        </p:nvGraphicFramePr>
        <p:xfrm>
          <a:off x="900113" y="1125538"/>
          <a:ext cx="6767512" cy="2043112"/>
        </p:xfrm>
        <a:graphic>
          <a:graphicData uri="http://schemas.openxmlformats.org/presentationml/2006/ole">
            <mc:AlternateContent xmlns:mc="http://schemas.openxmlformats.org/markup-compatibility/2006">
              <mc:Choice xmlns:v="urn:schemas-microsoft-com:vml" Requires="v">
                <p:oleObj spid="_x0000_s290938" name="Equation" r:id="rId4" imgW="2946400" imgH="889000" progId="Equation.DSMT4">
                  <p:embed/>
                </p:oleObj>
              </mc:Choice>
              <mc:Fallback>
                <p:oleObj name="Equation" r:id="rId4" imgW="2946400" imgH="8890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1125538"/>
                        <a:ext cx="6767512"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4182" name="Text Box 6"/>
          <p:cNvSpPr txBox="1">
            <a:spLocks noChangeArrowheads="1"/>
          </p:cNvSpPr>
          <p:nvPr/>
        </p:nvSpPr>
        <p:spPr bwMode="auto">
          <a:xfrm>
            <a:off x="755650" y="333375"/>
            <a:ext cx="37560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800">
                <a:latin typeface="Times New Roman" panose="02020603050405020304" pitchFamily="18" charset="0"/>
              </a:rPr>
              <a:t>电容器内极化强度为：</a:t>
            </a:r>
          </a:p>
        </p:txBody>
      </p:sp>
      <p:graphicFrame>
        <p:nvGraphicFramePr>
          <p:cNvPr id="86025" name="Object 9"/>
          <p:cNvGraphicFramePr>
            <a:graphicFrameLocks noChangeAspect="1"/>
          </p:cNvGraphicFramePr>
          <p:nvPr/>
        </p:nvGraphicFramePr>
        <p:xfrm>
          <a:off x="900113" y="3500438"/>
          <a:ext cx="5903912" cy="2841625"/>
        </p:xfrm>
        <a:graphic>
          <a:graphicData uri="http://schemas.openxmlformats.org/presentationml/2006/ole">
            <mc:AlternateContent xmlns:mc="http://schemas.openxmlformats.org/markup-compatibility/2006">
              <mc:Choice xmlns:v="urn:schemas-microsoft-com:vml" Requires="v">
                <p:oleObj spid="_x0000_s290939" name="Equation" r:id="rId6" imgW="2400300" imgH="1155700" progId="Equation.DSMT4">
                  <p:embed/>
                </p:oleObj>
              </mc:Choice>
              <mc:Fallback>
                <p:oleObj name="Equation" r:id="rId6" imgW="2400300" imgH="11557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0113" y="3500438"/>
                        <a:ext cx="5903912"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28305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4182"/>
                                        </p:tgtEl>
                                        <p:attrNameLst>
                                          <p:attrName>style.visibility</p:attrName>
                                        </p:attrNameLst>
                                      </p:cBhvr>
                                      <p:to>
                                        <p:strVal val="visible"/>
                                      </p:to>
                                    </p:set>
                                    <p:anim calcmode="lin" valueType="num">
                                      <p:cBhvr additive="base">
                                        <p:cTn id="7" dur="500" fill="hold"/>
                                        <p:tgtEl>
                                          <p:spTgt spid="434182"/>
                                        </p:tgtEl>
                                        <p:attrNameLst>
                                          <p:attrName>ppt_x</p:attrName>
                                        </p:attrNameLst>
                                      </p:cBhvr>
                                      <p:tavLst>
                                        <p:tav tm="0">
                                          <p:val>
                                            <p:strVal val="0-#ppt_w/2"/>
                                          </p:val>
                                        </p:tav>
                                        <p:tav tm="100000">
                                          <p:val>
                                            <p:strVal val="#ppt_x"/>
                                          </p:val>
                                        </p:tav>
                                      </p:tavLst>
                                    </p:anim>
                                    <p:anim calcmode="lin" valueType="num">
                                      <p:cBhvr additive="base">
                                        <p:cTn id="8" dur="500" fill="hold"/>
                                        <p:tgtEl>
                                          <p:spTgt spid="43418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741376"/>
                                        </p:tgtEl>
                                        <p:attrNameLst>
                                          <p:attrName>style.visibility</p:attrName>
                                        </p:attrNameLst>
                                      </p:cBhvr>
                                      <p:to>
                                        <p:strVal val="visible"/>
                                      </p:to>
                                    </p:set>
                                    <p:anim calcmode="lin" valueType="num">
                                      <p:cBhvr additive="base">
                                        <p:cTn id="13" dur="500" fill="hold"/>
                                        <p:tgtEl>
                                          <p:spTgt spid="741376"/>
                                        </p:tgtEl>
                                        <p:attrNameLst>
                                          <p:attrName>ppt_x</p:attrName>
                                        </p:attrNameLst>
                                      </p:cBhvr>
                                      <p:tavLst>
                                        <p:tav tm="0">
                                          <p:val>
                                            <p:strVal val="0-#ppt_w/2"/>
                                          </p:val>
                                        </p:tav>
                                        <p:tav tm="100000">
                                          <p:val>
                                            <p:strVal val="#ppt_x"/>
                                          </p:val>
                                        </p:tav>
                                      </p:tavLst>
                                    </p:anim>
                                    <p:anim calcmode="lin" valueType="num">
                                      <p:cBhvr additive="base">
                                        <p:cTn id="14" dur="500" fill="hold"/>
                                        <p:tgtEl>
                                          <p:spTgt spid="74137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86025"/>
                                        </p:tgtEl>
                                        <p:attrNameLst>
                                          <p:attrName>style.visibility</p:attrName>
                                        </p:attrNameLst>
                                      </p:cBhvr>
                                      <p:to>
                                        <p:strVal val="visible"/>
                                      </p:to>
                                    </p:set>
                                    <p:animEffect transition="in" filter="checkerboard(across)">
                                      <p:cBhvr>
                                        <p:cTn id="19" dur="500"/>
                                        <p:tgtEl>
                                          <p:spTgt spid="86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82"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内容占位符 2"/>
          <p:cNvSpPr>
            <a:spLocks noGrp="1"/>
          </p:cNvSpPr>
          <p:nvPr>
            <p:ph idx="1"/>
          </p:nvPr>
        </p:nvSpPr>
        <p:spPr>
          <a:xfrm>
            <a:off x="457200" y="685800"/>
            <a:ext cx="8382000" cy="2286000"/>
          </a:xfrm>
        </p:spPr>
        <p:txBody>
          <a:bodyPr/>
          <a:lstStyle/>
          <a:p>
            <a:pPr>
              <a:buFontTx/>
              <a:buNone/>
            </a:pPr>
            <a:r>
              <a:rPr lang="en-US" altLang="zh-CN" sz="2800" smtClean="0">
                <a:solidFill>
                  <a:srgbClr val="0070C0"/>
                </a:solidFill>
              </a:rPr>
              <a:t>【</a:t>
            </a:r>
            <a:r>
              <a:rPr lang="zh-CN" altLang="en-US" sz="2800" smtClean="0">
                <a:solidFill>
                  <a:srgbClr val="0070C0"/>
                </a:solidFill>
              </a:rPr>
              <a:t>例</a:t>
            </a:r>
            <a:r>
              <a:rPr lang="en-US" altLang="zh-CN" sz="2800" smtClean="0">
                <a:solidFill>
                  <a:srgbClr val="0070C0"/>
                </a:solidFill>
              </a:rPr>
              <a:t>】</a:t>
            </a:r>
            <a:r>
              <a:rPr lang="zh-CN" altLang="en-US" sz="2800" b="1" smtClean="0"/>
              <a:t>半径为</a:t>
            </a:r>
            <a:r>
              <a:rPr lang="en-US" altLang="zh-CN" sz="2800" b="1" i="1" smtClean="0">
                <a:latin typeface="Times New Roman" panose="02020603050405020304" pitchFamily="18" charset="0"/>
                <a:cs typeface="Times New Roman" panose="02020603050405020304" pitchFamily="18" charset="0"/>
              </a:rPr>
              <a:t>R</a:t>
            </a:r>
            <a:r>
              <a:rPr lang="zh-CN" altLang="en-US" sz="2800" b="1" smtClean="0"/>
              <a:t>的金属球，外面包有一层相对介电常数为</a:t>
            </a:r>
            <a:r>
              <a:rPr lang="en-US" altLang="zh-CN" sz="2800" b="1" i="1" smtClean="0">
                <a:latin typeface="Symbol" panose="05050102010706020507" pitchFamily="18" charset="2"/>
              </a:rPr>
              <a:t>e</a:t>
            </a:r>
            <a:r>
              <a:rPr lang="en-US" altLang="zh-CN" sz="2800" b="1" i="1" baseline="-25000" smtClean="0"/>
              <a:t>r</a:t>
            </a:r>
            <a:r>
              <a:rPr lang="en-US" altLang="zh-CN" sz="2800" b="1" i="1" smtClean="0"/>
              <a:t>=</a:t>
            </a:r>
            <a:r>
              <a:rPr lang="en-US" altLang="zh-CN" sz="2800" b="1" i="1" smtClean="0">
                <a:latin typeface="Times New Roman" panose="02020603050405020304" pitchFamily="18" charset="0"/>
                <a:cs typeface="Times New Roman" panose="02020603050405020304" pitchFamily="18" charset="0"/>
              </a:rPr>
              <a:t>2</a:t>
            </a:r>
            <a:r>
              <a:rPr lang="zh-CN" altLang="en-US" sz="2800" b="1" smtClean="0"/>
              <a:t>的均匀电解质材料，内外半径分别为</a:t>
            </a:r>
            <a:r>
              <a:rPr lang="en-US" altLang="zh-CN" sz="2800" b="1" i="1" smtClean="0">
                <a:latin typeface="Times New Roman" panose="02020603050405020304" pitchFamily="18" charset="0"/>
                <a:cs typeface="Times New Roman" panose="02020603050405020304" pitchFamily="18" charset="0"/>
              </a:rPr>
              <a:t>R</a:t>
            </a:r>
            <a:r>
              <a:rPr lang="en-US" altLang="zh-CN" sz="2800" b="1" i="1" baseline="-25000" smtClean="0">
                <a:latin typeface="Times New Roman" panose="02020603050405020304" pitchFamily="18" charset="0"/>
                <a:cs typeface="Times New Roman" panose="02020603050405020304" pitchFamily="18" charset="0"/>
              </a:rPr>
              <a:t>1</a:t>
            </a:r>
            <a:r>
              <a:rPr lang="en-US" altLang="zh-CN" sz="2800" b="1" i="1" smtClean="0">
                <a:latin typeface="Times New Roman" panose="02020603050405020304" pitchFamily="18" charset="0"/>
                <a:cs typeface="Times New Roman" panose="02020603050405020304" pitchFamily="18" charset="0"/>
              </a:rPr>
              <a:t>=R,</a:t>
            </a:r>
            <a:r>
              <a:rPr lang="en-US" altLang="zh-CN" sz="2800" b="1" i="1" smtClean="0"/>
              <a:t> </a:t>
            </a:r>
            <a:r>
              <a:rPr lang="en-US" altLang="zh-CN" sz="2800" b="1" i="1" smtClean="0">
                <a:latin typeface="Times New Roman" panose="02020603050405020304" pitchFamily="18" charset="0"/>
                <a:cs typeface="Times New Roman" panose="02020603050405020304" pitchFamily="18" charset="0"/>
              </a:rPr>
              <a:t>R</a:t>
            </a:r>
            <a:r>
              <a:rPr lang="en-US" altLang="zh-CN" sz="2800" b="1" i="1" baseline="-25000" smtClean="0">
                <a:latin typeface="Times New Roman" panose="02020603050405020304" pitchFamily="18" charset="0"/>
                <a:cs typeface="Times New Roman" panose="02020603050405020304" pitchFamily="18" charset="0"/>
              </a:rPr>
              <a:t>2</a:t>
            </a:r>
            <a:r>
              <a:rPr lang="en-US" altLang="zh-CN" sz="2800" b="1" i="1" smtClean="0">
                <a:latin typeface="Times New Roman" panose="02020603050405020304" pitchFamily="18" charset="0"/>
                <a:cs typeface="Times New Roman" panose="02020603050405020304" pitchFamily="18" charset="0"/>
              </a:rPr>
              <a:t>=2R,</a:t>
            </a:r>
            <a:r>
              <a:rPr lang="zh-CN" altLang="en-US" sz="2800" b="1" smtClean="0">
                <a:latin typeface="Times New Roman" panose="02020603050405020304" pitchFamily="18" charset="0"/>
                <a:cs typeface="Times New Roman" panose="02020603050405020304" pitchFamily="18" charset="0"/>
              </a:rPr>
              <a:t>介</a:t>
            </a:r>
            <a:r>
              <a:rPr lang="zh-CN" altLang="en-US" sz="2800" b="1" smtClean="0"/>
              <a:t>质球内均匀分布着电量为</a:t>
            </a:r>
            <a:r>
              <a:rPr lang="en-US" altLang="zh-CN" sz="2800" b="1" i="1" smtClean="0">
                <a:latin typeface="Times New Roman" panose="02020603050405020304" pitchFamily="18" charset="0"/>
                <a:cs typeface="Times New Roman" panose="02020603050405020304" pitchFamily="18" charset="0"/>
              </a:rPr>
              <a:t>q</a:t>
            </a:r>
            <a:r>
              <a:rPr lang="en-US" altLang="zh-CN" sz="2800" b="1" i="1" baseline="-25000" smtClean="0"/>
              <a:t>0</a:t>
            </a:r>
            <a:r>
              <a:rPr lang="zh-CN" altLang="en-US" sz="2800" b="1" smtClean="0"/>
              <a:t>的自由电荷，金属球接地，求介质外表面的电势。</a:t>
            </a:r>
          </a:p>
        </p:txBody>
      </p:sp>
      <p:pic>
        <p:nvPicPr>
          <p:cNvPr id="131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2780928"/>
            <a:ext cx="3456384" cy="347308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94059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内容占位符 2"/>
          <p:cNvSpPr>
            <a:spLocks noGrp="1"/>
          </p:cNvSpPr>
          <p:nvPr>
            <p:ph idx="1"/>
          </p:nvPr>
        </p:nvSpPr>
        <p:spPr>
          <a:xfrm>
            <a:off x="533400" y="381000"/>
            <a:ext cx="8229600" cy="1295400"/>
          </a:xfrm>
        </p:spPr>
        <p:txBody>
          <a:bodyPr/>
          <a:lstStyle/>
          <a:p>
            <a:pPr>
              <a:buFontTx/>
              <a:buNone/>
            </a:pPr>
            <a:r>
              <a:rPr lang="en-US" altLang="zh-CN" b="1" smtClean="0">
                <a:solidFill>
                  <a:srgbClr val="0070C0"/>
                </a:solidFill>
              </a:rPr>
              <a:t>【</a:t>
            </a:r>
            <a:r>
              <a:rPr lang="zh-CN" altLang="en-US" b="1" smtClean="0">
                <a:solidFill>
                  <a:srgbClr val="0070C0"/>
                </a:solidFill>
              </a:rPr>
              <a:t>解</a:t>
            </a:r>
            <a:r>
              <a:rPr lang="en-US" altLang="zh-CN" b="1" smtClean="0">
                <a:solidFill>
                  <a:srgbClr val="0070C0"/>
                </a:solidFill>
              </a:rPr>
              <a:t>】</a:t>
            </a:r>
            <a:r>
              <a:rPr lang="zh-CN" altLang="en-US" b="1" smtClean="0">
                <a:latin typeface="Times New Roman" panose="02020603050405020304" pitchFamily="18" charset="0"/>
                <a:cs typeface="Times New Roman" panose="02020603050405020304" pitchFamily="18" charset="0"/>
              </a:rPr>
              <a:t>金属球接地，</a:t>
            </a:r>
            <a:r>
              <a:rPr lang="en-US" altLang="zh-CN" b="1" i="1" smtClean="0">
                <a:latin typeface="Times New Roman" panose="02020603050405020304" pitchFamily="18" charset="0"/>
                <a:cs typeface="Times New Roman" panose="02020603050405020304" pitchFamily="18" charset="0"/>
              </a:rPr>
              <a:t>U</a:t>
            </a:r>
            <a:r>
              <a:rPr lang="en-US" altLang="zh-CN" b="1" smtClean="0">
                <a:latin typeface="Times New Roman" panose="02020603050405020304" pitchFamily="18" charset="0"/>
                <a:cs typeface="Times New Roman" panose="02020603050405020304" pitchFamily="18" charset="0"/>
              </a:rPr>
              <a:t>=0</a:t>
            </a:r>
            <a:r>
              <a:rPr lang="zh-CN" altLang="en-US" b="1" smtClean="0">
                <a:latin typeface="Times New Roman" panose="02020603050405020304" pitchFamily="18" charset="0"/>
                <a:cs typeface="Times New Roman" panose="02020603050405020304" pitchFamily="18" charset="0"/>
              </a:rPr>
              <a:t>，设其上所带的 电量为</a:t>
            </a:r>
            <a:r>
              <a:rPr lang="en-US" altLang="zh-CN" b="1" i="1" smtClean="0">
                <a:latin typeface="Times New Roman" panose="02020603050405020304" pitchFamily="18" charset="0"/>
                <a:cs typeface="Times New Roman" panose="02020603050405020304" pitchFamily="18" charset="0"/>
              </a:rPr>
              <a:t>q</a:t>
            </a:r>
            <a:r>
              <a:rPr lang="zh-CN" altLang="en-US" b="1" smtClean="0">
                <a:latin typeface="Times New Roman" panose="02020603050405020304" pitchFamily="18" charset="0"/>
                <a:cs typeface="Times New Roman" panose="02020603050405020304" pitchFamily="18" charset="0"/>
              </a:rPr>
              <a:t>，介质球壳内的电场强度为</a:t>
            </a:r>
            <a:r>
              <a:rPr lang="zh-CN" altLang="en-US" b="1" smtClean="0"/>
              <a:t>：</a:t>
            </a:r>
          </a:p>
        </p:txBody>
      </p:sp>
      <p:graphicFrame>
        <p:nvGraphicFramePr>
          <p:cNvPr id="49154" name="Object 2"/>
          <p:cNvGraphicFramePr>
            <a:graphicFrameLocks noChangeAspect="1"/>
          </p:cNvGraphicFramePr>
          <p:nvPr/>
        </p:nvGraphicFramePr>
        <p:xfrm>
          <a:off x="381000" y="1676400"/>
          <a:ext cx="8499475" cy="1905000"/>
        </p:xfrm>
        <a:graphic>
          <a:graphicData uri="http://schemas.openxmlformats.org/presentationml/2006/ole">
            <mc:AlternateContent xmlns:mc="http://schemas.openxmlformats.org/markup-compatibility/2006">
              <mc:Choice xmlns:v="urn:schemas-microsoft-com:vml" Requires="v">
                <p:oleObj spid="_x0000_s211074" name="Equation" r:id="rId3" imgW="2946400" imgH="660400" progId="">
                  <p:embed/>
                </p:oleObj>
              </mc:Choice>
              <mc:Fallback>
                <p:oleObj name="Equation" r:id="rId3" imgW="2946400" imgH="660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76400"/>
                        <a:ext cx="84994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157" name="矩形 4"/>
          <p:cNvSpPr>
            <a:spLocks noChangeArrowheads="1"/>
          </p:cNvSpPr>
          <p:nvPr/>
        </p:nvSpPr>
        <p:spPr bwMode="auto">
          <a:xfrm>
            <a:off x="827088" y="4110038"/>
            <a:ext cx="5108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b="1">
                <a:latin typeface="Times New Roman" panose="02020603050405020304" pitchFamily="18" charset="0"/>
              </a:rPr>
              <a:t>介质球壳外的电场强度为：</a:t>
            </a:r>
          </a:p>
        </p:txBody>
      </p:sp>
      <p:graphicFrame>
        <p:nvGraphicFramePr>
          <p:cNvPr id="49155" name="Object 3"/>
          <p:cNvGraphicFramePr>
            <a:graphicFrameLocks noChangeAspect="1"/>
          </p:cNvGraphicFramePr>
          <p:nvPr/>
        </p:nvGraphicFramePr>
        <p:xfrm>
          <a:off x="6096000" y="3810000"/>
          <a:ext cx="2051050" cy="1182688"/>
        </p:xfrm>
        <a:graphic>
          <a:graphicData uri="http://schemas.openxmlformats.org/presentationml/2006/ole">
            <mc:AlternateContent xmlns:mc="http://schemas.openxmlformats.org/markup-compatibility/2006">
              <mc:Choice xmlns:v="urn:schemas-microsoft-com:vml" Requires="v">
                <p:oleObj spid="_x0000_s211075" name="Equation" r:id="rId5" imgW="748975" imgH="431613" progId="">
                  <p:embed/>
                </p:oleObj>
              </mc:Choice>
              <mc:Fallback>
                <p:oleObj name="Equation" r:id="rId5" imgW="748975" imgH="431613"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3810000"/>
                        <a:ext cx="205105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158" name="TextBox 6"/>
          <p:cNvSpPr txBox="1">
            <a:spLocks noChangeArrowheads="1"/>
          </p:cNvSpPr>
          <p:nvPr/>
        </p:nvSpPr>
        <p:spPr bwMode="auto">
          <a:xfrm>
            <a:off x="457200" y="5410200"/>
            <a:ext cx="8305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b="1">
                <a:latin typeface="Times New Roman" panose="02020603050405020304" pitchFamily="18" charset="0"/>
              </a:rPr>
              <a:t>由于球壳接地，因此介质外表面到内表面的 电势差和到无限远处的电势差相等，有：</a:t>
            </a:r>
            <a:endParaRPr lang="zh-CN" altLang="en-US" sz="2400" b="1">
              <a:latin typeface="Times New Roman" panose="02020603050405020304" pitchFamily="18" charset="0"/>
            </a:endParaRPr>
          </a:p>
        </p:txBody>
      </p:sp>
    </p:spTree>
    <p:extLst>
      <p:ext uri="{BB962C8B-B14F-4D97-AF65-F5344CB8AC3E}">
        <p14:creationId xmlns:p14="http://schemas.microsoft.com/office/powerpoint/2010/main" val="4437400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9156">
                                            <p:txEl>
                                              <p:pRg st="0" end="0"/>
                                            </p:txEl>
                                          </p:spTgt>
                                        </p:tgtEl>
                                        <p:attrNameLst>
                                          <p:attrName>style.visibility</p:attrName>
                                        </p:attrNameLst>
                                      </p:cBhvr>
                                      <p:to>
                                        <p:strVal val="visible"/>
                                      </p:to>
                                    </p:set>
                                    <p:animEffect transition="in" filter="checkerboard(across)">
                                      <p:cBhvr>
                                        <p:cTn id="7" dur="500"/>
                                        <p:tgtEl>
                                          <p:spTgt spid="4915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9154"/>
                                        </p:tgtEl>
                                        <p:attrNameLst>
                                          <p:attrName>style.visibility</p:attrName>
                                        </p:attrNameLst>
                                      </p:cBhvr>
                                      <p:to>
                                        <p:strVal val="visible"/>
                                      </p:to>
                                    </p:set>
                                    <p:animEffect transition="in" filter="checkerboard(across)">
                                      <p:cBhvr>
                                        <p:cTn id="12" dur="500"/>
                                        <p:tgtEl>
                                          <p:spTgt spid="491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9157"/>
                                        </p:tgtEl>
                                        <p:attrNameLst>
                                          <p:attrName>style.visibility</p:attrName>
                                        </p:attrNameLst>
                                      </p:cBhvr>
                                      <p:to>
                                        <p:strVal val="visible"/>
                                      </p:to>
                                    </p:set>
                                    <p:animEffect transition="in" filter="checkerboard(across)">
                                      <p:cBhvr>
                                        <p:cTn id="17" dur="500"/>
                                        <p:tgtEl>
                                          <p:spTgt spid="4915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49155"/>
                                        </p:tgtEl>
                                        <p:attrNameLst>
                                          <p:attrName>style.visibility</p:attrName>
                                        </p:attrNameLst>
                                      </p:cBhvr>
                                      <p:to>
                                        <p:strVal val="visible"/>
                                      </p:to>
                                    </p:set>
                                    <p:animEffect transition="in" filter="checkerboard(across)">
                                      <p:cBhvr>
                                        <p:cTn id="22" dur="500"/>
                                        <p:tgtEl>
                                          <p:spTgt spid="4915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9158"/>
                                        </p:tgtEl>
                                        <p:attrNameLst>
                                          <p:attrName>style.visibility</p:attrName>
                                        </p:attrNameLst>
                                      </p:cBhvr>
                                      <p:to>
                                        <p:strVal val="visible"/>
                                      </p:to>
                                    </p:set>
                                    <p:animEffect transition="in" filter="checkerboard(across)">
                                      <p:cBhvr>
                                        <p:cTn id="27" dur="500"/>
                                        <p:tgtEl>
                                          <p:spTgt spid="4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build="p"/>
      <p:bldP spid="49157" grpId="0"/>
      <p:bldP spid="4915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79" name="内容占位符 4"/>
          <p:cNvGraphicFramePr>
            <a:graphicFrameLocks noGrp="1" noChangeAspect="1"/>
          </p:cNvGraphicFramePr>
          <p:nvPr>
            <p:ph idx="1"/>
          </p:nvPr>
        </p:nvGraphicFramePr>
        <p:xfrm>
          <a:off x="457200" y="2743200"/>
          <a:ext cx="3124200" cy="1538288"/>
        </p:xfrm>
        <a:graphic>
          <a:graphicData uri="http://schemas.openxmlformats.org/presentationml/2006/ole">
            <mc:AlternateContent xmlns:mc="http://schemas.openxmlformats.org/markup-compatibility/2006">
              <mc:Choice xmlns:v="urn:schemas-microsoft-com:vml" Requires="v">
                <p:oleObj spid="_x0000_s212290" name="Equation" r:id="rId3" imgW="876300" imgH="431800" progId="">
                  <p:embed/>
                </p:oleObj>
              </mc:Choice>
              <mc:Fallback>
                <p:oleObj name="Equation" r:id="rId3" imgW="876300" imgH="4318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743200"/>
                        <a:ext cx="312420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183" name="右箭头 6"/>
          <p:cNvSpPr>
            <a:spLocks noChangeArrowheads="1"/>
          </p:cNvSpPr>
          <p:nvPr/>
        </p:nvSpPr>
        <p:spPr bwMode="auto">
          <a:xfrm>
            <a:off x="3581400" y="3124200"/>
            <a:ext cx="1371600" cy="762000"/>
          </a:xfrm>
          <a:prstGeom prst="rightArrow">
            <a:avLst>
              <a:gd name="adj1" fmla="val 50000"/>
              <a:gd name="adj2" fmla="val 50000"/>
            </a:avLst>
          </a:prstGeom>
          <a:solidFill>
            <a:srgbClr val="0070C0"/>
          </a:solidFill>
          <a:ln w="9525" algn="ctr">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defRPr/>
            </a:pPr>
            <a:endParaRPr lang="zh-CN" altLang="en-US"/>
          </a:p>
        </p:txBody>
      </p:sp>
      <p:sp>
        <p:nvSpPr>
          <p:cNvPr id="50184" name="下箭头 7"/>
          <p:cNvSpPr>
            <a:spLocks noChangeArrowheads="1"/>
          </p:cNvSpPr>
          <p:nvPr/>
        </p:nvSpPr>
        <p:spPr bwMode="auto">
          <a:xfrm>
            <a:off x="5867400" y="1484784"/>
            <a:ext cx="762000" cy="1639416"/>
          </a:xfrm>
          <a:prstGeom prst="downArrow">
            <a:avLst>
              <a:gd name="adj1" fmla="val 50000"/>
              <a:gd name="adj2" fmla="val 50000"/>
            </a:avLst>
          </a:prstGeom>
          <a:solidFill>
            <a:srgbClr val="0070C0"/>
          </a:solidFill>
          <a:ln w="9525" algn="ctr">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defRPr/>
            </a:pPr>
            <a:endParaRPr lang="zh-CN" altLang="en-US"/>
          </a:p>
        </p:txBody>
      </p:sp>
      <p:sp>
        <p:nvSpPr>
          <p:cNvPr id="50185" name="下箭头 8"/>
          <p:cNvSpPr>
            <a:spLocks noChangeArrowheads="1"/>
          </p:cNvSpPr>
          <p:nvPr/>
        </p:nvSpPr>
        <p:spPr bwMode="auto">
          <a:xfrm>
            <a:off x="5943600" y="3962400"/>
            <a:ext cx="838200" cy="1143000"/>
          </a:xfrm>
          <a:prstGeom prst="downArrow">
            <a:avLst>
              <a:gd name="adj1" fmla="val 50000"/>
              <a:gd name="adj2" fmla="val 50000"/>
            </a:avLst>
          </a:prstGeom>
          <a:solidFill>
            <a:srgbClr val="0070C0"/>
          </a:solidFill>
          <a:ln w="9525" algn="ctr">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defRPr/>
            </a:pPr>
            <a:endParaRPr lang="zh-CN" altLang="en-US"/>
          </a:p>
        </p:txBody>
      </p:sp>
      <p:graphicFrame>
        <p:nvGraphicFramePr>
          <p:cNvPr id="50181" name="Object 5"/>
          <p:cNvGraphicFramePr>
            <a:graphicFrameLocks noChangeAspect="1"/>
          </p:cNvGraphicFramePr>
          <p:nvPr/>
        </p:nvGraphicFramePr>
        <p:xfrm>
          <a:off x="4343400" y="5105400"/>
          <a:ext cx="3886200" cy="1281113"/>
        </p:xfrm>
        <a:graphic>
          <a:graphicData uri="http://schemas.openxmlformats.org/presentationml/2006/ole">
            <mc:AlternateContent xmlns:mc="http://schemas.openxmlformats.org/markup-compatibility/2006">
              <mc:Choice xmlns:v="urn:schemas-microsoft-com:vml" Requires="v">
                <p:oleObj spid="_x0000_s212291" name="Equation" r:id="rId5" imgW="1054100" imgH="393700" progId="">
                  <p:embed/>
                </p:oleObj>
              </mc:Choice>
              <mc:Fallback>
                <p:oleObj name="Equation" r:id="rId5" imgW="1054100" imgH="3937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5105400"/>
                        <a:ext cx="38862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186" name="左箭头 10"/>
          <p:cNvSpPr>
            <a:spLocks noChangeArrowheads="1"/>
          </p:cNvSpPr>
          <p:nvPr/>
        </p:nvSpPr>
        <p:spPr bwMode="auto">
          <a:xfrm>
            <a:off x="3200400" y="5334000"/>
            <a:ext cx="1143000" cy="762000"/>
          </a:xfrm>
          <a:prstGeom prst="leftArrow">
            <a:avLst>
              <a:gd name="adj1" fmla="val 50000"/>
              <a:gd name="adj2" fmla="val 50000"/>
            </a:avLst>
          </a:prstGeom>
          <a:solidFill>
            <a:srgbClr val="0070C0"/>
          </a:solidFill>
          <a:ln w="9525" algn="ctr">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defRPr/>
            </a:pPr>
            <a:endParaRPr lang="zh-CN" altLang="en-US"/>
          </a:p>
        </p:txBody>
      </p:sp>
      <p:graphicFrame>
        <p:nvGraphicFramePr>
          <p:cNvPr id="50182" name="Object 6"/>
          <p:cNvGraphicFramePr>
            <a:graphicFrameLocks noChangeAspect="1"/>
          </p:cNvGraphicFramePr>
          <p:nvPr/>
        </p:nvGraphicFramePr>
        <p:xfrm>
          <a:off x="838200" y="4953000"/>
          <a:ext cx="2362200" cy="1465263"/>
        </p:xfrm>
        <a:graphic>
          <a:graphicData uri="http://schemas.openxmlformats.org/presentationml/2006/ole">
            <mc:AlternateContent xmlns:mc="http://schemas.openxmlformats.org/markup-compatibility/2006">
              <mc:Choice xmlns:v="urn:schemas-microsoft-com:vml" Requires="v">
                <p:oleObj spid="_x0000_s212292" name="Equation" r:id="rId7" imgW="685800" imgH="393700" progId="">
                  <p:embed/>
                </p:oleObj>
              </mc:Choice>
              <mc:Fallback>
                <p:oleObj name="Equation" r:id="rId7" imgW="685800" imgH="3937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4953000"/>
                        <a:ext cx="2362200" cy="14652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178" name="Object 2"/>
          <p:cNvGraphicFramePr>
            <a:graphicFrameLocks noChangeAspect="1"/>
          </p:cNvGraphicFramePr>
          <p:nvPr/>
        </p:nvGraphicFramePr>
        <p:xfrm>
          <a:off x="0" y="228600"/>
          <a:ext cx="8882063" cy="2351088"/>
        </p:xfrm>
        <a:graphic>
          <a:graphicData uri="http://schemas.openxmlformats.org/presentationml/2006/ole">
            <mc:AlternateContent xmlns:mc="http://schemas.openxmlformats.org/markup-compatibility/2006">
              <mc:Choice xmlns:v="urn:schemas-microsoft-com:vml" Requires="v">
                <p:oleObj spid="_x0000_s212293" name="Equation" r:id="rId9" imgW="3454400" imgH="914400" progId="">
                  <p:embed/>
                </p:oleObj>
              </mc:Choice>
              <mc:Fallback>
                <p:oleObj name="Equation" r:id="rId9" imgW="3454400" imgH="9144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228600"/>
                        <a:ext cx="8882063"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180" name="Object 4"/>
          <p:cNvGraphicFramePr>
            <a:graphicFrameLocks noChangeAspect="1"/>
          </p:cNvGraphicFramePr>
          <p:nvPr/>
        </p:nvGraphicFramePr>
        <p:xfrm>
          <a:off x="4953000" y="3124200"/>
          <a:ext cx="2774950" cy="876300"/>
        </p:xfrm>
        <a:graphic>
          <a:graphicData uri="http://schemas.openxmlformats.org/presentationml/2006/ole">
            <mc:AlternateContent xmlns:mc="http://schemas.openxmlformats.org/markup-compatibility/2006">
              <mc:Choice xmlns:v="urn:schemas-microsoft-com:vml" Requires="v">
                <p:oleObj spid="_x0000_s212294" name="Equation" r:id="rId11" imgW="723586" imgH="228501" progId="">
                  <p:embed/>
                </p:oleObj>
              </mc:Choice>
              <mc:Fallback>
                <p:oleObj name="Equation" r:id="rId11" imgW="723586" imgH="228501"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53000" y="3124200"/>
                        <a:ext cx="27749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695013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checkerboard(across)">
                                      <p:cBhvr>
                                        <p:cTn id="7" dur="500"/>
                                        <p:tgtEl>
                                          <p:spTgt spid="501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50179"/>
                                        </p:tgtEl>
                                        <p:attrNameLst>
                                          <p:attrName>style.visibility</p:attrName>
                                        </p:attrNameLst>
                                      </p:cBhvr>
                                      <p:to>
                                        <p:strVal val="visible"/>
                                      </p:to>
                                    </p:set>
                                    <p:animEffect transition="in" filter="checkerboard(across)">
                                      <p:cBhvr>
                                        <p:cTn id="12" dur="500"/>
                                        <p:tgtEl>
                                          <p:spTgt spid="501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50183"/>
                                        </p:tgtEl>
                                        <p:attrNameLst>
                                          <p:attrName>style.visibility</p:attrName>
                                        </p:attrNameLst>
                                      </p:cBhvr>
                                      <p:to>
                                        <p:strVal val="visible"/>
                                      </p:to>
                                    </p:set>
                                    <p:animEffect transition="in" filter="checkerboard(across)">
                                      <p:cBhvr>
                                        <p:cTn id="17" dur="500"/>
                                        <p:tgtEl>
                                          <p:spTgt spid="50183"/>
                                        </p:tgtEl>
                                      </p:cBhvr>
                                    </p:animEffect>
                                  </p:childTnLst>
                                </p:cTn>
                              </p:par>
                              <p:par>
                                <p:cTn id="18" presetID="5" presetClass="entr" presetSubtype="10" fill="hold" nodeType="withEffect">
                                  <p:stCondLst>
                                    <p:cond delay="0"/>
                                  </p:stCondLst>
                                  <p:childTnLst>
                                    <p:set>
                                      <p:cBhvr>
                                        <p:cTn id="19" dur="1" fill="hold">
                                          <p:stCondLst>
                                            <p:cond delay="0"/>
                                          </p:stCondLst>
                                        </p:cTn>
                                        <p:tgtEl>
                                          <p:spTgt spid="50184"/>
                                        </p:tgtEl>
                                        <p:attrNameLst>
                                          <p:attrName>style.visibility</p:attrName>
                                        </p:attrNameLst>
                                      </p:cBhvr>
                                      <p:to>
                                        <p:strVal val="visible"/>
                                      </p:to>
                                    </p:set>
                                    <p:animEffect transition="in" filter="checkerboard(across)">
                                      <p:cBhvr>
                                        <p:cTn id="20" dur="500"/>
                                        <p:tgtEl>
                                          <p:spTgt spid="50184"/>
                                        </p:tgtEl>
                                      </p:cBhvr>
                                    </p:animEffect>
                                  </p:childTnLst>
                                </p:cTn>
                              </p:par>
                              <p:par>
                                <p:cTn id="21" presetID="5" presetClass="entr" presetSubtype="10" fill="hold" nodeType="withEffect">
                                  <p:stCondLst>
                                    <p:cond delay="0"/>
                                  </p:stCondLst>
                                  <p:childTnLst>
                                    <p:set>
                                      <p:cBhvr>
                                        <p:cTn id="22" dur="1" fill="hold">
                                          <p:stCondLst>
                                            <p:cond delay="0"/>
                                          </p:stCondLst>
                                        </p:cTn>
                                        <p:tgtEl>
                                          <p:spTgt spid="50180"/>
                                        </p:tgtEl>
                                        <p:attrNameLst>
                                          <p:attrName>style.visibility</p:attrName>
                                        </p:attrNameLst>
                                      </p:cBhvr>
                                      <p:to>
                                        <p:strVal val="visible"/>
                                      </p:to>
                                    </p:set>
                                    <p:animEffect transition="in" filter="checkerboard(across)">
                                      <p:cBhvr>
                                        <p:cTn id="23" dur="500"/>
                                        <p:tgtEl>
                                          <p:spTgt spid="5018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nodeType="clickEffect">
                                  <p:stCondLst>
                                    <p:cond delay="0"/>
                                  </p:stCondLst>
                                  <p:childTnLst>
                                    <p:set>
                                      <p:cBhvr>
                                        <p:cTn id="27" dur="1" fill="hold">
                                          <p:stCondLst>
                                            <p:cond delay="0"/>
                                          </p:stCondLst>
                                        </p:cTn>
                                        <p:tgtEl>
                                          <p:spTgt spid="50185"/>
                                        </p:tgtEl>
                                        <p:attrNameLst>
                                          <p:attrName>style.visibility</p:attrName>
                                        </p:attrNameLst>
                                      </p:cBhvr>
                                      <p:to>
                                        <p:strVal val="visible"/>
                                      </p:to>
                                    </p:set>
                                    <p:animEffect transition="in" filter="checkerboard(across)">
                                      <p:cBhvr>
                                        <p:cTn id="28" dur="500"/>
                                        <p:tgtEl>
                                          <p:spTgt spid="50185"/>
                                        </p:tgtEl>
                                      </p:cBhvr>
                                    </p:animEffect>
                                  </p:childTnLst>
                                </p:cTn>
                              </p:par>
                              <p:par>
                                <p:cTn id="29" presetID="5" presetClass="entr" presetSubtype="10" fill="hold" nodeType="withEffect">
                                  <p:stCondLst>
                                    <p:cond delay="0"/>
                                  </p:stCondLst>
                                  <p:childTnLst>
                                    <p:set>
                                      <p:cBhvr>
                                        <p:cTn id="30" dur="1" fill="hold">
                                          <p:stCondLst>
                                            <p:cond delay="0"/>
                                          </p:stCondLst>
                                        </p:cTn>
                                        <p:tgtEl>
                                          <p:spTgt spid="50181"/>
                                        </p:tgtEl>
                                        <p:attrNameLst>
                                          <p:attrName>style.visibility</p:attrName>
                                        </p:attrNameLst>
                                      </p:cBhvr>
                                      <p:to>
                                        <p:strVal val="visible"/>
                                      </p:to>
                                    </p:set>
                                    <p:animEffect transition="in" filter="checkerboard(across)">
                                      <p:cBhvr>
                                        <p:cTn id="31" dur="500"/>
                                        <p:tgtEl>
                                          <p:spTgt spid="5018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ntr" presetSubtype="10" fill="hold" nodeType="clickEffect">
                                  <p:stCondLst>
                                    <p:cond delay="0"/>
                                  </p:stCondLst>
                                  <p:childTnLst>
                                    <p:set>
                                      <p:cBhvr>
                                        <p:cTn id="35" dur="1" fill="hold">
                                          <p:stCondLst>
                                            <p:cond delay="0"/>
                                          </p:stCondLst>
                                        </p:cTn>
                                        <p:tgtEl>
                                          <p:spTgt spid="50186"/>
                                        </p:tgtEl>
                                        <p:attrNameLst>
                                          <p:attrName>style.visibility</p:attrName>
                                        </p:attrNameLst>
                                      </p:cBhvr>
                                      <p:to>
                                        <p:strVal val="visible"/>
                                      </p:to>
                                    </p:set>
                                    <p:animEffect transition="in" filter="checkerboard(across)">
                                      <p:cBhvr>
                                        <p:cTn id="36" dur="500"/>
                                        <p:tgtEl>
                                          <p:spTgt spid="50186"/>
                                        </p:tgtEl>
                                      </p:cBhvr>
                                    </p:animEffect>
                                  </p:childTnLst>
                                </p:cTn>
                              </p:par>
                              <p:par>
                                <p:cTn id="37" presetID="5" presetClass="entr" presetSubtype="10" fill="hold" nodeType="withEffect">
                                  <p:stCondLst>
                                    <p:cond delay="0"/>
                                  </p:stCondLst>
                                  <p:childTnLst>
                                    <p:set>
                                      <p:cBhvr>
                                        <p:cTn id="38" dur="1" fill="hold">
                                          <p:stCondLst>
                                            <p:cond delay="0"/>
                                          </p:stCondLst>
                                        </p:cTn>
                                        <p:tgtEl>
                                          <p:spTgt spid="50182"/>
                                        </p:tgtEl>
                                        <p:attrNameLst>
                                          <p:attrName>style.visibility</p:attrName>
                                        </p:attrNameLst>
                                      </p:cBhvr>
                                      <p:to>
                                        <p:strVal val="visible"/>
                                      </p:to>
                                    </p:set>
                                    <p:animEffect transition="in" filter="checkerboard(across)">
                                      <p:cBhvr>
                                        <p:cTn id="39" dur="500"/>
                                        <p:tgtEl>
                                          <p:spTgt spid="50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内容占位符 2"/>
          <p:cNvSpPr>
            <a:spLocks noGrp="1"/>
          </p:cNvSpPr>
          <p:nvPr>
            <p:ph idx="1"/>
          </p:nvPr>
        </p:nvSpPr>
        <p:spPr>
          <a:xfrm>
            <a:off x="457200" y="457200"/>
            <a:ext cx="8229600" cy="914400"/>
          </a:xfrm>
        </p:spPr>
        <p:txBody>
          <a:bodyPr/>
          <a:lstStyle/>
          <a:p>
            <a:r>
              <a:rPr lang="zh-CN" altLang="en-US" b="1" smtClean="0"/>
              <a:t>外表面的电势为：</a:t>
            </a:r>
            <a:endParaRPr lang="en-US" altLang="zh-CN" b="1" smtClean="0"/>
          </a:p>
          <a:p>
            <a:endParaRPr lang="zh-CN" altLang="en-US" smtClean="0"/>
          </a:p>
        </p:txBody>
      </p:sp>
      <p:graphicFrame>
        <p:nvGraphicFramePr>
          <p:cNvPr id="33795" name="Object 2"/>
          <p:cNvGraphicFramePr>
            <a:graphicFrameLocks noChangeAspect="1"/>
          </p:cNvGraphicFramePr>
          <p:nvPr/>
        </p:nvGraphicFramePr>
        <p:xfrm>
          <a:off x="1447800" y="1295400"/>
          <a:ext cx="5943600" cy="1443038"/>
        </p:xfrm>
        <a:graphic>
          <a:graphicData uri="http://schemas.openxmlformats.org/presentationml/2006/ole">
            <mc:AlternateContent xmlns:mc="http://schemas.openxmlformats.org/markup-compatibility/2006">
              <mc:Choice xmlns:v="urn:schemas-microsoft-com:vml" Requires="v">
                <p:oleObj spid="_x0000_s213058" name="Equation" r:id="rId3" imgW="1777229" imgH="431613" progId="">
                  <p:embed/>
                </p:oleObj>
              </mc:Choice>
              <mc:Fallback>
                <p:oleObj name="Equation" r:id="rId3" imgW="1777229" imgH="43161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295400"/>
                        <a:ext cx="5943600"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193146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539750" y="333375"/>
            <a:ext cx="80327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r>
              <a:rPr lang="en-US" altLang="zh-CN" sz="2800">
                <a:solidFill>
                  <a:srgbClr val="0070C0"/>
                </a:solidFill>
                <a:latin typeface="黑体" panose="02010609060101010101" pitchFamily="49" charset="-122"/>
                <a:ea typeface="黑体" panose="02010609060101010101" pitchFamily="49" charset="-122"/>
              </a:rPr>
              <a:t>【</a:t>
            </a:r>
            <a:r>
              <a:rPr lang="zh-CN" altLang="en-US" sz="2800">
                <a:solidFill>
                  <a:srgbClr val="0070C0"/>
                </a:solidFill>
                <a:latin typeface="黑体" panose="02010609060101010101" pitchFamily="49" charset="-122"/>
                <a:ea typeface="黑体" panose="02010609060101010101" pitchFamily="49" charset="-122"/>
              </a:rPr>
              <a:t>例</a:t>
            </a:r>
            <a:r>
              <a:rPr lang="en-US" altLang="zh-CN" sz="2800">
                <a:solidFill>
                  <a:srgbClr val="0070C0"/>
                </a:solidFill>
                <a:latin typeface="黑体" panose="02010609060101010101" pitchFamily="49" charset="-122"/>
                <a:ea typeface="黑体" panose="02010609060101010101" pitchFamily="49" charset="-122"/>
              </a:rPr>
              <a:t>】</a:t>
            </a:r>
            <a:r>
              <a:rPr lang="zh-CN" altLang="en-US" sz="2800">
                <a:solidFill>
                  <a:srgbClr val="0070C0"/>
                </a:solidFill>
                <a:latin typeface="黑体" panose="02010609060101010101" pitchFamily="49" charset="-122"/>
                <a:ea typeface="黑体" panose="02010609060101010101" pitchFamily="49" charset="-122"/>
              </a:rPr>
              <a:t>高压电缆的耐压问题</a:t>
            </a:r>
            <a:r>
              <a:rPr lang="en-US" altLang="zh-CN" sz="2800">
                <a:solidFill>
                  <a:srgbClr val="0070C0"/>
                </a:solidFill>
                <a:latin typeface="黑体" panose="02010609060101010101" pitchFamily="49" charset="-122"/>
                <a:ea typeface="黑体" panose="02010609060101010101" pitchFamily="49" charset="-122"/>
              </a:rPr>
              <a:t>.</a:t>
            </a:r>
          </a:p>
          <a:p>
            <a:pPr eaLnBrk="1" hangingPunct="1">
              <a:buFontTx/>
              <a:buNone/>
            </a:pPr>
            <a:r>
              <a:rPr lang="en-US" altLang="zh-CN" sz="2800"/>
              <a:t>         </a:t>
            </a:r>
            <a:r>
              <a:rPr lang="zh-CN" altLang="en-US" sz="2800" b="1">
                <a:latin typeface="Times New Roman" panose="02020603050405020304" pitchFamily="18" charset="0"/>
                <a:cs typeface="Times New Roman" panose="02020603050405020304" pitchFamily="18" charset="0"/>
              </a:rPr>
              <a:t>如图结构的电缆</a:t>
            </a:r>
            <a:r>
              <a:rPr lang="en-US" altLang="zh-CN" sz="2800" b="1">
                <a:latin typeface="Times New Roman" panose="02020603050405020304" pitchFamily="18" charset="0"/>
                <a:cs typeface="Times New Roman" panose="02020603050405020304" pitchFamily="18" charset="0"/>
              </a:rPr>
              <a:t>, </a:t>
            </a:r>
            <a:r>
              <a:rPr lang="zh-CN" altLang="en-US" sz="2800" b="1">
                <a:latin typeface="Times New Roman" panose="02020603050405020304" pitchFamily="18" charset="0"/>
                <a:cs typeface="Times New Roman" panose="02020603050405020304" pitchFamily="18" charset="0"/>
              </a:rPr>
              <a:t>半径为</a:t>
            </a:r>
            <a:r>
              <a:rPr lang="en-US" altLang="zh-CN" sz="2800" b="1" i="1">
                <a:latin typeface="Times New Roman" panose="02020603050405020304" pitchFamily="18" charset="0"/>
                <a:cs typeface="Times New Roman" panose="02020603050405020304" pitchFamily="18" charset="0"/>
              </a:rPr>
              <a:t>a</a:t>
            </a:r>
            <a:r>
              <a:rPr lang="zh-CN" altLang="en-US" sz="2800" b="1">
                <a:latin typeface="Times New Roman" panose="02020603050405020304" pitchFamily="18" charset="0"/>
                <a:cs typeface="Times New Roman" panose="02020603050405020304" pitchFamily="18" charset="0"/>
              </a:rPr>
              <a:t>的金属圆柱外包</a:t>
            </a:r>
            <a:r>
              <a:rPr lang="en-US" altLang="zh-CN" sz="2800" b="1">
                <a:latin typeface="Times New Roman" panose="02020603050405020304" pitchFamily="18" charset="0"/>
                <a:cs typeface="Times New Roman" panose="02020603050405020304" pitchFamily="18" charset="0"/>
              </a:rPr>
              <a:t>2</a:t>
            </a:r>
            <a:r>
              <a:rPr lang="zh-CN" altLang="en-US" sz="2800" b="1">
                <a:latin typeface="Times New Roman" panose="02020603050405020304" pitchFamily="18" charset="0"/>
                <a:cs typeface="Times New Roman" panose="02020603050405020304" pitchFamily="18" charset="0"/>
              </a:rPr>
              <a:t>层同轴的均匀介质层</a:t>
            </a:r>
            <a:r>
              <a:rPr lang="en-US" altLang="zh-CN" sz="2800" b="1">
                <a:latin typeface="Times New Roman" panose="02020603050405020304" pitchFamily="18" charset="0"/>
                <a:cs typeface="Times New Roman" panose="02020603050405020304" pitchFamily="18" charset="0"/>
              </a:rPr>
              <a:t>. </a:t>
            </a:r>
            <a:r>
              <a:rPr lang="zh-CN" altLang="en-US" sz="2800" b="1">
                <a:latin typeface="Times New Roman" panose="02020603050405020304" pitchFamily="18" charset="0"/>
                <a:cs typeface="Times New Roman" panose="02020603050405020304" pitchFamily="18" charset="0"/>
              </a:rPr>
              <a:t>其介电常数为</a:t>
            </a:r>
            <a:r>
              <a:rPr lang="en-US" altLang="zh-CN" sz="2800" b="1">
                <a:latin typeface="Symbol" panose="05050102010706020507" pitchFamily="18" charset="2"/>
                <a:cs typeface="Times New Roman" panose="02020603050405020304" pitchFamily="18" charset="0"/>
              </a:rPr>
              <a:t>e</a:t>
            </a:r>
            <a:r>
              <a:rPr lang="en-US" altLang="zh-CN" sz="2800" b="1" baseline="-25000">
                <a:latin typeface="Times New Roman" panose="02020603050405020304" pitchFamily="18" charset="0"/>
                <a:cs typeface="Times New Roman" panose="02020603050405020304" pitchFamily="18" charset="0"/>
              </a:rPr>
              <a:t>1</a:t>
            </a:r>
            <a:r>
              <a:rPr lang="zh-CN" altLang="en-US" sz="2800" b="1">
                <a:latin typeface="Times New Roman" panose="02020603050405020304" pitchFamily="18" charset="0"/>
                <a:cs typeface="Times New Roman" panose="02020603050405020304" pitchFamily="18" charset="0"/>
              </a:rPr>
              <a:t>和</a:t>
            </a:r>
            <a:r>
              <a:rPr lang="en-US" altLang="zh-CN" sz="2800" b="1">
                <a:latin typeface="Symbol" panose="05050102010706020507" pitchFamily="18" charset="2"/>
                <a:cs typeface="Times New Roman" panose="02020603050405020304" pitchFamily="18" charset="0"/>
              </a:rPr>
              <a:t>e</a:t>
            </a:r>
            <a:r>
              <a:rPr lang="en-US" altLang="zh-CN" sz="2800" b="1" baseline="-25000">
                <a:latin typeface="Times New Roman" panose="02020603050405020304" pitchFamily="18" charset="0"/>
                <a:cs typeface="Times New Roman" panose="02020603050405020304" pitchFamily="18" charset="0"/>
              </a:rPr>
              <a:t>2</a:t>
            </a:r>
            <a:r>
              <a:rPr lang="en-US" altLang="zh-CN" sz="2800" b="1">
                <a:latin typeface="Times New Roman" panose="02020603050405020304" pitchFamily="18" charset="0"/>
                <a:cs typeface="Times New Roman" panose="02020603050405020304" pitchFamily="18" charset="0"/>
              </a:rPr>
              <a:t>, </a:t>
            </a:r>
            <a:r>
              <a:rPr lang="en-US" altLang="zh-CN" sz="2800" b="1">
                <a:latin typeface="Symbol" panose="05050102010706020507" pitchFamily="18" charset="2"/>
                <a:cs typeface="Times New Roman" panose="02020603050405020304" pitchFamily="18" charset="0"/>
              </a:rPr>
              <a:t>e</a:t>
            </a:r>
            <a:r>
              <a:rPr lang="en-US" altLang="zh-CN" sz="2800" b="1" baseline="-25000">
                <a:latin typeface="Times New Roman" panose="02020603050405020304" pitchFamily="18" charset="0"/>
                <a:cs typeface="Times New Roman" panose="02020603050405020304" pitchFamily="18" charset="0"/>
              </a:rPr>
              <a:t>2</a:t>
            </a:r>
            <a:r>
              <a:rPr lang="en-US" altLang="zh-CN" sz="2800" b="1">
                <a:latin typeface="Times New Roman" panose="02020603050405020304" pitchFamily="18" charset="0"/>
                <a:cs typeface="Times New Roman" panose="02020603050405020304" pitchFamily="18" charset="0"/>
              </a:rPr>
              <a:t>=</a:t>
            </a:r>
            <a:r>
              <a:rPr lang="en-US" altLang="zh-CN" sz="2800" b="1">
                <a:latin typeface="Symbol" panose="05050102010706020507" pitchFamily="18" charset="2"/>
                <a:cs typeface="Times New Roman" panose="02020603050405020304" pitchFamily="18" charset="0"/>
              </a:rPr>
              <a:t>e</a:t>
            </a:r>
            <a:r>
              <a:rPr lang="en-US" altLang="zh-CN" sz="2800" b="1" baseline="-25000">
                <a:latin typeface="Times New Roman" panose="02020603050405020304" pitchFamily="18" charset="0"/>
                <a:cs typeface="Times New Roman" panose="02020603050405020304" pitchFamily="18" charset="0"/>
              </a:rPr>
              <a:t>1</a:t>
            </a:r>
            <a:r>
              <a:rPr lang="en-US" altLang="zh-CN" sz="2800" b="1">
                <a:latin typeface="Times New Roman" panose="02020603050405020304" pitchFamily="18" charset="0"/>
                <a:cs typeface="Times New Roman" panose="02020603050405020304" pitchFamily="18" charset="0"/>
              </a:rPr>
              <a:t>/2, </a:t>
            </a:r>
            <a:r>
              <a:rPr lang="zh-CN" altLang="en-US" sz="2800" b="1">
                <a:latin typeface="Times New Roman" panose="02020603050405020304" pitchFamily="18" charset="0"/>
                <a:cs typeface="Times New Roman" panose="02020603050405020304" pitchFamily="18" charset="0"/>
              </a:rPr>
              <a:t>两层介质的交界面半径为</a:t>
            </a:r>
            <a:r>
              <a:rPr lang="en-US" altLang="zh-CN" sz="2800" b="1" i="1">
                <a:latin typeface="Times New Roman" panose="02020603050405020304" pitchFamily="18" charset="0"/>
                <a:cs typeface="Times New Roman" panose="02020603050405020304" pitchFamily="18" charset="0"/>
              </a:rPr>
              <a:t>b</a:t>
            </a:r>
            <a:r>
              <a:rPr lang="en-US" altLang="zh-CN" sz="2800" b="1">
                <a:latin typeface="Times New Roman" panose="02020603050405020304" pitchFamily="18" charset="0"/>
                <a:cs typeface="Times New Roman" panose="02020603050405020304" pitchFamily="18" charset="0"/>
              </a:rPr>
              <a:t>, </a:t>
            </a:r>
            <a:r>
              <a:rPr lang="zh-CN" altLang="en-US" sz="2800" b="1">
                <a:latin typeface="Times New Roman" panose="02020603050405020304" pitchFamily="18" charset="0"/>
                <a:cs typeface="Times New Roman" panose="02020603050405020304" pitchFamily="18" charset="0"/>
              </a:rPr>
              <a:t>整个结构被内径为</a:t>
            </a:r>
            <a:r>
              <a:rPr lang="en-US" altLang="zh-CN" sz="2800" b="1">
                <a:latin typeface="Times New Roman" panose="02020603050405020304" pitchFamily="18" charset="0"/>
                <a:cs typeface="Times New Roman" panose="02020603050405020304" pitchFamily="18" charset="0"/>
              </a:rPr>
              <a:t>c</a:t>
            </a:r>
            <a:r>
              <a:rPr lang="zh-CN" altLang="en-US" sz="2800" b="1">
                <a:latin typeface="Times New Roman" panose="02020603050405020304" pitchFamily="18" charset="0"/>
                <a:cs typeface="Times New Roman" panose="02020603050405020304" pitchFamily="18" charset="0"/>
              </a:rPr>
              <a:t>的金属屏蔽网包围</a:t>
            </a:r>
            <a:r>
              <a:rPr lang="en-US" altLang="zh-CN" sz="2800" b="1">
                <a:latin typeface="Times New Roman" panose="02020603050405020304" pitchFamily="18" charset="0"/>
                <a:cs typeface="Times New Roman" panose="02020603050405020304" pitchFamily="18" charset="0"/>
              </a:rPr>
              <a:t>. </a:t>
            </a:r>
            <a:r>
              <a:rPr lang="zh-CN" altLang="en-US" sz="2800" b="1">
                <a:latin typeface="Times New Roman" panose="02020603050405020304" pitchFamily="18" charset="0"/>
                <a:cs typeface="Times New Roman" panose="02020603050405020304" pitchFamily="18" charset="0"/>
              </a:rPr>
              <a:t>设</a:t>
            </a:r>
            <a:r>
              <a:rPr lang="en-US" altLang="zh-CN" sz="2800" b="1" i="1">
                <a:latin typeface="Times New Roman" panose="02020603050405020304" pitchFamily="18" charset="0"/>
                <a:cs typeface="Times New Roman" panose="02020603050405020304" pitchFamily="18" charset="0"/>
              </a:rPr>
              <a:t>a</a:t>
            </a:r>
            <a:r>
              <a:rPr lang="zh-CN" altLang="en-US" sz="2800" b="1">
                <a:latin typeface="Times New Roman" panose="02020603050405020304" pitchFamily="18" charset="0"/>
                <a:cs typeface="Times New Roman" panose="02020603050405020304" pitchFamily="18" charset="0"/>
              </a:rPr>
              <a:t>为已知</a:t>
            </a:r>
            <a:r>
              <a:rPr lang="en-US" altLang="zh-CN" sz="2800" b="1">
                <a:latin typeface="Times New Roman" panose="02020603050405020304" pitchFamily="18" charset="0"/>
                <a:cs typeface="Times New Roman" panose="02020603050405020304" pitchFamily="18" charset="0"/>
              </a:rPr>
              <a:t>, </a:t>
            </a:r>
            <a:r>
              <a:rPr lang="zh-CN" altLang="en-US" sz="2800" b="1">
                <a:latin typeface="Times New Roman" panose="02020603050405020304" pitchFamily="18" charset="0"/>
                <a:cs typeface="Times New Roman" panose="02020603050405020304" pitchFamily="18" charset="0"/>
              </a:rPr>
              <a:t>要使两层介质中的击穿场强都相等</a:t>
            </a:r>
            <a:r>
              <a:rPr lang="en-US" altLang="zh-CN" sz="2800" b="1">
                <a:latin typeface="Times New Roman" panose="02020603050405020304" pitchFamily="18" charset="0"/>
                <a:cs typeface="Times New Roman" panose="02020603050405020304" pitchFamily="18" charset="0"/>
              </a:rPr>
              <a:t>.</a:t>
            </a:r>
            <a:r>
              <a:rPr lang="zh-CN" altLang="en-US" sz="2800" b="1">
                <a:latin typeface="Times New Roman" panose="02020603050405020304" pitchFamily="18" charset="0"/>
                <a:cs typeface="Times New Roman" panose="02020603050405020304" pitchFamily="18" charset="0"/>
              </a:rPr>
              <a:t>且在两层介质的交界面上出现场强的极值</a:t>
            </a:r>
            <a:r>
              <a:rPr lang="en-US" altLang="zh-CN" sz="2800" b="1">
                <a:latin typeface="Times New Roman" panose="02020603050405020304" pitchFamily="18" charset="0"/>
                <a:cs typeface="Times New Roman" panose="02020603050405020304" pitchFamily="18" charset="0"/>
              </a:rPr>
              <a:t>,</a:t>
            </a:r>
            <a:r>
              <a:rPr lang="zh-CN" altLang="en-US" sz="2800" b="1">
                <a:latin typeface="Times New Roman" panose="02020603050405020304" pitchFamily="18" charset="0"/>
                <a:cs typeface="Times New Roman" panose="02020603050405020304" pitchFamily="18" charset="0"/>
              </a:rPr>
              <a:t>应该怎样选择</a:t>
            </a:r>
            <a:r>
              <a:rPr lang="en-US" altLang="zh-CN" sz="2800" b="1" i="1">
                <a:latin typeface="Times New Roman" panose="02020603050405020304" pitchFamily="18" charset="0"/>
                <a:cs typeface="Times New Roman" panose="02020603050405020304" pitchFamily="18" charset="0"/>
              </a:rPr>
              <a:t>b</a:t>
            </a:r>
            <a:r>
              <a:rPr lang="zh-CN" altLang="en-US" sz="2800" b="1">
                <a:latin typeface="Times New Roman" panose="02020603050405020304" pitchFamily="18" charset="0"/>
                <a:cs typeface="Times New Roman" panose="02020603050405020304" pitchFamily="18" charset="0"/>
              </a:rPr>
              <a:t>和</a:t>
            </a:r>
            <a:r>
              <a:rPr lang="en-US" altLang="zh-CN" sz="2800" b="1" i="1">
                <a:latin typeface="Times New Roman" panose="02020603050405020304" pitchFamily="18" charset="0"/>
                <a:cs typeface="Times New Roman" panose="02020603050405020304" pitchFamily="18" charset="0"/>
              </a:rPr>
              <a:t>c</a:t>
            </a:r>
            <a:r>
              <a:rPr lang="en-US" altLang="zh-CN" sz="2800" b="1">
                <a:latin typeface="Times New Roman" panose="02020603050405020304" pitchFamily="18" charset="0"/>
                <a:cs typeface="Times New Roman" panose="02020603050405020304" pitchFamily="18" charset="0"/>
              </a:rPr>
              <a:t>?</a:t>
            </a:r>
          </a:p>
        </p:txBody>
      </p:sp>
      <p:pic>
        <p:nvPicPr>
          <p:cNvPr id="1484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717032"/>
            <a:ext cx="3744416" cy="299752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50322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755650" y="333375"/>
            <a:ext cx="6046788"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r>
              <a:rPr lang="en-US" altLang="zh-CN" sz="2800" b="1">
                <a:solidFill>
                  <a:srgbClr val="0070C0"/>
                </a:solidFill>
              </a:rPr>
              <a:t>【</a:t>
            </a:r>
            <a:r>
              <a:rPr lang="zh-CN" altLang="en-US" sz="2800" b="1">
                <a:solidFill>
                  <a:srgbClr val="0070C0"/>
                </a:solidFill>
              </a:rPr>
              <a:t>解</a:t>
            </a:r>
            <a:r>
              <a:rPr lang="en-US" altLang="zh-CN" sz="2800" b="1">
                <a:solidFill>
                  <a:srgbClr val="0070C0"/>
                </a:solidFill>
              </a:rPr>
              <a:t>】</a:t>
            </a:r>
            <a:r>
              <a:rPr lang="zh-CN" altLang="en-US" sz="2800" b="1"/>
              <a:t>两层介质的击穿场强分别在</a:t>
            </a:r>
            <a:r>
              <a:rPr lang="en-US" altLang="zh-CN" sz="2800" b="1"/>
              <a:t>:</a:t>
            </a:r>
          </a:p>
        </p:txBody>
      </p:sp>
      <p:graphicFrame>
        <p:nvGraphicFramePr>
          <p:cNvPr id="5" name="Object 4"/>
          <p:cNvGraphicFramePr>
            <a:graphicFrameLocks noGrp="1" noChangeAspect="1"/>
          </p:cNvGraphicFramePr>
          <p:nvPr>
            <p:ph sz="quarter" idx="4294967295"/>
          </p:nvPr>
        </p:nvGraphicFramePr>
        <p:xfrm>
          <a:off x="3289300" y="981075"/>
          <a:ext cx="2852738" cy="1938338"/>
        </p:xfrm>
        <a:graphic>
          <a:graphicData uri="http://schemas.openxmlformats.org/presentationml/2006/ole">
            <mc:AlternateContent xmlns:mc="http://schemas.openxmlformats.org/markup-compatibility/2006">
              <mc:Choice xmlns:v="urn:schemas-microsoft-com:vml" Requires="v">
                <p:oleObj spid="_x0000_s338122" name="公式" r:id="rId3" imgW="1308100" imgH="889000" progId="Equation.3">
                  <p:embed/>
                </p:oleObj>
              </mc:Choice>
              <mc:Fallback>
                <p:oleObj name="公式" r:id="rId3" imgW="1308100" imgH="889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9300" y="981075"/>
                        <a:ext cx="285273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7"/>
          <p:cNvGraphicFramePr>
            <a:graphicFrameLocks noGrp="1" noChangeAspect="1"/>
          </p:cNvGraphicFramePr>
          <p:nvPr>
            <p:ph sz="quarter" idx="4294967295"/>
          </p:nvPr>
        </p:nvGraphicFramePr>
        <p:xfrm>
          <a:off x="3348038" y="3068638"/>
          <a:ext cx="2160587" cy="828675"/>
        </p:xfrm>
        <a:graphic>
          <a:graphicData uri="http://schemas.openxmlformats.org/presentationml/2006/ole">
            <mc:AlternateContent xmlns:mc="http://schemas.openxmlformats.org/markup-compatibility/2006">
              <mc:Choice xmlns:v="urn:schemas-microsoft-com:vml" Requires="v">
                <p:oleObj spid="_x0000_s338123" name="公式" r:id="rId5" imgW="596900" imgH="228600" progId="Equation.3">
                  <p:embed/>
                </p:oleObj>
              </mc:Choice>
              <mc:Fallback>
                <p:oleObj name="公式" r:id="rId5" imgW="5969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8038" y="3068638"/>
                        <a:ext cx="21605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10"/>
          <p:cNvGraphicFramePr>
            <a:graphicFrameLocks noChangeAspect="1"/>
          </p:cNvGraphicFramePr>
          <p:nvPr/>
        </p:nvGraphicFramePr>
        <p:xfrm>
          <a:off x="3276600" y="4005263"/>
          <a:ext cx="1582738" cy="1277937"/>
        </p:xfrm>
        <a:graphic>
          <a:graphicData uri="http://schemas.openxmlformats.org/presentationml/2006/ole">
            <mc:AlternateContent xmlns:mc="http://schemas.openxmlformats.org/markup-compatibility/2006">
              <mc:Choice xmlns:v="urn:schemas-microsoft-com:vml" Requires="v">
                <p:oleObj spid="_x0000_s338124" name="公式" r:id="rId7" imgW="533169" imgH="431613" progId="Equation.3">
                  <p:embed/>
                </p:oleObj>
              </mc:Choice>
              <mc:Fallback>
                <p:oleObj name="公式" r:id="rId7" imgW="533169" imgH="431613"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4005263"/>
                        <a:ext cx="1582738"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 Box 11"/>
          <p:cNvSpPr txBox="1">
            <a:spLocks noChangeArrowheads="1"/>
          </p:cNvSpPr>
          <p:nvPr/>
        </p:nvSpPr>
        <p:spPr bwMode="auto">
          <a:xfrm>
            <a:off x="1116013" y="2997200"/>
            <a:ext cx="172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Tx/>
              <a:buNone/>
            </a:pPr>
            <a:r>
              <a:rPr lang="zh-CN" altLang="en-US" sz="2800" b="1"/>
              <a:t>根据题意</a:t>
            </a:r>
            <a:r>
              <a:rPr lang="en-US" altLang="zh-CN" sz="2800" b="1"/>
              <a:t>:</a:t>
            </a:r>
          </a:p>
        </p:txBody>
      </p:sp>
      <p:sp>
        <p:nvSpPr>
          <p:cNvPr id="9" name="Text Box 12"/>
          <p:cNvSpPr txBox="1">
            <a:spLocks noChangeArrowheads="1"/>
          </p:cNvSpPr>
          <p:nvPr/>
        </p:nvSpPr>
        <p:spPr bwMode="auto">
          <a:xfrm>
            <a:off x="1331913" y="4076700"/>
            <a:ext cx="10080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Tx/>
              <a:buNone/>
            </a:pPr>
            <a:r>
              <a:rPr lang="zh-CN" altLang="en-US" sz="2800" b="1"/>
              <a:t>解之</a:t>
            </a:r>
            <a:r>
              <a:rPr lang="en-US" altLang="zh-CN" sz="2800" b="1"/>
              <a:t>:</a:t>
            </a:r>
          </a:p>
        </p:txBody>
      </p:sp>
      <p:graphicFrame>
        <p:nvGraphicFramePr>
          <p:cNvPr id="10" name="Object 13"/>
          <p:cNvGraphicFramePr>
            <a:graphicFrameLocks noChangeAspect="1"/>
          </p:cNvGraphicFramePr>
          <p:nvPr/>
        </p:nvGraphicFramePr>
        <p:xfrm>
          <a:off x="3276600" y="5516563"/>
          <a:ext cx="5616575" cy="1098550"/>
        </p:xfrm>
        <a:graphic>
          <a:graphicData uri="http://schemas.openxmlformats.org/presentationml/2006/ole">
            <mc:AlternateContent xmlns:mc="http://schemas.openxmlformats.org/markup-compatibility/2006">
              <mc:Choice xmlns:v="urn:schemas-microsoft-com:vml" Requires="v">
                <p:oleObj spid="_x0000_s338125" name="公式" r:id="rId9" imgW="2463800" imgH="482600" progId="Equation.3">
                  <p:embed/>
                </p:oleObj>
              </mc:Choice>
              <mc:Fallback>
                <p:oleObj name="公式" r:id="rId9" imgW="2463800" imgH="482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6600" y="5516563"/>
                        <a:ext cx="56165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 Box 14"/>
          <p:cNvSpPr txBox="1">
            <a:spLocks noChangeArrowheads="1"/>
          </p:cNvSpPr>
          <p:nvPr/>
        </p:nvSpPr>
        <p:spPr bwMode="auto">
          <a:xfrm>
            <a:off x="642938" y="5786438"/>
            <a:ext cx="2447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Tx/>
              <a:buNone/>
            </a:pPr>
            <a:r>
              <a:rPr lang="zh-CN" altLang="en-US" sz="2800" b="1"/>
              <a:t>内外层电势差</a:t>
            </a:r>
            <a:r>
              <a:rPr lang="en-US" altLang="zh-CN" sz="2800" b="1"/>
              <a:t>:</a:t>
            </a:r>
          </a:p>
        </p:txBody>
      </p:sp>
    </p:spTree>
    <p:extLst>
      <p:ext uri="{BB962C8B-B14F-4D97-AF65-F5344CB8AC3E}">
        <p14:creationId xmlns:p14="http://schemas.microsoft.com/office/powerpoint/2010/main" val="33232028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p:bldP spid="9"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7"/>
          <p:cNvGraphicFramePr>
            <a:graphicFrameLocks noGrp="1" noChangeAspect="1"/>
          </p:cNvGraphicFramePr>
          <p:nvPr>
            <p:ph sz="quarter" idx="4294967295"/>
          </p:nvPr>
        </p:nvGraphicFramePr>
        <p:xfrm>
          <a:off x="2987675" y="476250"/>
          <a:ext cx="4464050" cy="1133475"/>
        </p:xfrm>
        <a:graphic>
          <a:graphicData uri="http://schemas.openxmlformats.org/presentationml/2006/ole">
            <mc:AlternateContent xmlns:mc="http://schemas.openxmlformats.org/markup-compatibility/2006">
              <mc:Choice xmlns:v="urn:schemas-microsoft-com:vml" Requires="v">
                <p:oleObj spid="_x0000_s339246" name="公式" r:id="rId3" imgW="2451100" imgH="622300" progId="Equation.3">
                  <p:embed/>
                </p:oleObj>
              </mc:Choice>
              <mc:Fallback>
                <p:oleObj name="公式" r:id="rId3" imgW="2451100" imgH="622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476250"/>
                        <a:ext cx="44640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10"/>
          <p:cNvGraphicFramePr>
            <a:graphicFrameLocks noGrp="1" noChangeAspect="1"/>
          </p:cNvGraphicFramePr>
          <p:nvPr>
            <p:ph sz="quarter" idx="4294967295"/>
          </p:nvPr>
        </p:nvGraphicFramePr>
        <p:xfrm>
          <a:off x="4067175" y="1844675"/>
          <a:ext cx="3455988" cy="1166813"/>
        </p:xfrm>
        <a:graphic>
          <a:graphicData uri="http://schemas.openxmlformats.org/presentationml/2006/ole">
            <mc:AlternateContent xmlns:mc="http://schemas.openxmlformats.org/markup-compatibility/2006">
              <mc:Choice xmlns:v="urn:schemas-microsoft-com:vml" Requires="v">
                <p:oleObj spid="_x0000_s339247" name="公式" r:id="rId5" imgW="1955800" imgH="660400" progId="Equation.3">
                  <p:embed/>
                </p:oleObj>
              </mc:Choice>
              <mc:Fallback>
                <p:oleObj name="公式" r:id="rId5" imgW="1955800" imgH="660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1844675"/>
                        <a:ext cx="3455988"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 Box 13"/>
          <p:cNvSpPr txBox="1">
            <a:spLocks noChangeArrowheads="1"/>
          </p:cNvSpPr>
          <p:nvPr/>
        </p:nvSpPr>
        <p:spPr bwMode="auto">
          <a:xfrm>
            <a:off x="468313" y="3573463"/>
            <a:ext cx="21605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Tx/>
              <a:buNone/>
            </a:pPr>
            <a:r>
              <a:rPr lang="zh-CN" altLang="en-US" sz="2800" b="1"/>
              <a:t>对</a:t>
            </a:r>
            <a:r>
              <a:rPr lang="en-US" altLang="zh-CN" sz="2800" b="1"/>
              <a:t>b</a:t>
            </a:r>
            <a:r>
              <a:rPr lang="zh-CN" altLang="en-US" sz="2800" b="1"/>
              <a:t>求极值</a:t>
            </a:r>
            <a:r>
              <a:rPr lang="en-US" altLang="zh-CN" sz="2800" b="1"/>
              <a:t>,</a:t>
            </a:r>
            <a:r>
              <a:rPr lang="en-US" altLang="zh-CN" sz="2400" b="1"/>
              <a:t> </a:t>
            </a:r>
          </a:p>
        </p:txBody>
      </p:sp>
      <p:graphicFrame>
        <p:nvGraphicFramePr>
          <p:cNvPr id="7" name="Object 14"/>
          <p:cNvGraphicFramePr>
            <a:graphicFrameLocks noGrp="1" noChangeAspect="1"/>
          </p:cNvGraphicFramePr>
          <p:nvPr>
            <p:ph sz="quarter" idx="4294967295"/>
            <p:extLst>
              <p:ext uri="{D42A27DB-BD31-4B8C-83A1-F6EECF244321}">
                <p14:modId xmlns:p14="http://schemas.microsoft.com/office/powerpoint/2010/main" val="19263167"/>
              </p:ext>
            </p:extLst>
          </p:nvPr>
        </p:nvGraphicFramePr>
        <p:xfrm>
          <a:off x="2555875" y="3246438"/>
          <a:ext cx="1527597" cy="1076325"/>
        </p:xfrm>
        <a:graphic>
          <a:graphicData uri="http://schemas.openxmlformats.org/presentationml/2006/ole">
            <mc:AlternateContent xmlns:mc="http://schemas.openxmlformats.org/markup-compatibility/2006">
              <mc:Choice xmlns:v="urn:schemas-microsoft-com:vml" Requires="v">
                <p:oleObj spid="_x0000_s339248" name="公式" r:id="rId7" imgW="558558" imgH="393529" progId="Equation.3">
                  <p:embed/>
                </p:oleObj>
              </mc:Choice>
              <mc:Fallback>
                <p:oleObj name="公式" r:id="rId7" imgW="558558" imgH="39352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5875" y="3246438"/>
                        <a:ext cx="1527597" cy="1076325"/>
                      </a:xfrm>
                      <a:prstGeom prst="rect">
                        <a:avLst/>
                      </a:prstGeom>
                      <a:noFill/>
                      <a:ln>
                        <a:noFill/>
                      </a:ln>
                    </p:spPr>
                  </p:pic>
                </p:oleObj>
              </mc:Fallback>
            </mc:AlternateContent>
          </a:graphicData>
        </a:graphic>
      </p:graphicFrame>
      <p:graphicFrame>
        <p:nvGraphicFramePr>
          <p:cNvPr id="8" name="Object 17"/>
          <p:cNvGraphicFramePr>
            <a:graphicFrameLocks noChangeAspect="1"/>
          </p:cNvGraphicFramePr>
          <p:nvPr/>
        </p:nvGraphicFramePr>
        <p:xfrm>
          <a:off x="5219700" y="3284538"/>
          <a:ext cx="3168650" cy="906462"/>
        </p:xfrm>
        <a:graphic>
          <a:graphicData uri="http://schemas.openxmlformats.org/presentationml/2006/ole">
            <mc:AlternateContent xmlns:mc="http://schemas.openxmlformats.org/markup-compatibility/2006">
              <mc:Choice xmlns:v="urn:schemas-microsoft-com:vml" Requires="v">
                <p:oleObj spid="_x0000_s339249" name="公式" r:id="rId9" imgW="1511300" imgH="431800" progId="Equation.3">
                  <p:embed/>
                </p:oleObj>
              </mc:Choice>
              <mc:Fallback>
                <p:oleObj name="公式" r:id="rId9" imgW="1511300" imgH="431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19700" y="3284538"/>
                        <a:ext cx="3168650"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18"/>
          <p:cNvGraphicFramePr>
            <a:graphicFrameLocks noChangeAspect="1"/>
          </p:cNvGraphicFramePr>
          <p:nvPr/>
        </p:nvGraphicFramePr>
        <p:xfrm>
          <a:off x="2484438" y="4581525"/>
          <a:ext cx="3959225" cy="1095375"/>
        </p:xfrm>
        <a:graphic>
          <a:graphicData uri="http://schemas.openxmlformats.org/presentationml/2006/ole">
            <mc:AlternateContent xmlns:mc="http://schemas.openxmlformats.org/markup-compatibility/2006">
              <mc:Choice xmlns:v="urn:schemas-microsoft-com:vml" Requires="v">
                <p:oleObj spid="_x0000_s339250" name="公式" r:id="rId11" imgW="1422400" imgH="393700" progId="Equation.3">
                  <p:embed/>
                </p:oleObj>
              </mc:Choice>
              <mc:Fallback>
                <p:oleObj name="公式" r:id="rId11" imgW="1422400" imgH="3937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84438" y="4581525"/>
                        <a:ext cx="395922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19"/>
          <p:cNvGraphicFramePr>
            <a:graphicFrameLocks noChangeAspect="1"/>
          </p:cNvGraphicFramePr>
          <p:nvPr/>
        </p:nvGraphicFramePr>
        <p:xfrm>
          <a:off x="2555875" y="5805488"/>
          <a:ext cx="2303463" cy="833437"/>
        </p:xfrm>
        <a:graphic>
          <a:graphicData uri="http://schemas.openxmlformats.org/presentationml/2006/ole">
            <mc:AlternateContent xmlns:mc="http://schemas.openxmlformats.org/markup-compatibility/2006">
              <mc:Choice xmlns:v="urn:schemas-microsoft-com:vml" Requires="v">
                <p:oleObj spid="_x0000_s339251" name="公式" r:id="rId13" imgW="596641" imgH="215806" progId="Equation.3">
                  <p:embed/>
                </p:oleObj>
              </mc:Choice>
              <mc:Fallback>
                <p:oleObj name="公式" r:id="rId13" imgW="596641" imgH="215806"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55875" y="5805488"/>
                        <a:ext cx="2303463" cy="833437"/>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Text Box 21"/>
          <p:cNvSpPr txBox="1">
            <a:spLocks noChangeArrowheads="1"/>
          </p:cNvSpPr>
          <p:nvPr/>
        </p:nvSpPr>
        <p:spPr bwMode="auto">
          <a:xfrm>
            <a:off x="755650" y="620713"/>
            <a:ext cx="17287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Tx/>
              <a:buNone/>
            </a:pPr>
            <a:r>
              <a:rPr lang="zh-CN" altLang="en-US" sz="2800" b="1"/>
              <a:t>电荷密度</a:t>
            </a:r>
            <a:r>
              <a:rPr lang="en-US" altLang="zh-CN" sz="2800" b="1"/>
              <a:t>:</a:t>
            </a:r>
          </a:p>
        </p:txBody>
      </p:sp>
      <p:sp>
        <p:nvSpPr>
          <p:cNvPr id="12" name="Text Box 22"/>
          <p:cNvSpPr txBox="1">
            <a:spLocks noChangeArrowheads="1"/>
          </p:cNvSpPr>
          <p:nvPr/>
        </p:nvSpPr>
        <p:spPr bwMode="auto">
          <a:xfrm>
            <a:off x="684213" y="1989138"/>
            <a:ext cx="30956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Tx/>
              <a:buNone/>
            </a:pPr>
            <a:r>
              <a:rPr lang="zh-CN" altLang="en-US" sz="2800" b="1"/>
              <a:t>界面的电位移矢量</a:t>
            </a:r>
            <a:r>
              <a:rPr lang="en-US" altLang="zh-CN" sz="2800" b="1"/>
              <a:t>:</a:t>
            </a:r>
          </a:p>
        </p:txBody>
      </p:sp>
      <p:sp>
        <p:nvSpPr>
          <p:cNvPr id="13" name="Text Box 23"/>
          <p:cNvSpPr txBox="1">
            <a:spLocks noChangeArrowheads="1"/>
          </p:cNvSpPr>
          <p:nvPr/>
        </p:nvSpPr>
        <p:spPr bwMode="auto">
          <a:xfrm>
            <a:off x="611188" y="3068638"/>
            <a:ext cx="20161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Tx/>
              <a:buNone/>
            </a:pPr>
            <a:r>
              <a:rPr lang="zh-CN" altLang="en-US" sz="2800" b="1"/>
              <a:t>由题意</a:t>
            </a:r>
            <a:r>
              <a:rPr lang="en-US" altLang="zh-CN" sz="2800" b="1"/>
              <a:t>:</a:t>
            </a:r>
          </a:p>
        </p:txBody>
      </p:sp>
      <p:sp>
        <p:nvSpPr>
          <p:cNvPr id="14" name="AutoShape 24"/>
          <p:cNvSpPr>
            <a:spLocks noChangeArrowheads="1"/>
          </p:cNvSpPr>
          <p:nvPr/>
        </p:nvSpPr>
        <p:spPr bwMode="auto">
          <a:xfrm>
            <a:off x="4172164" y="3328194"/>
            <a:ext cx="928688" cy="720725"/>
          </a:xfrm>
          <a:prstGeom prst="rightArrow">
            <a:avLst>
              <a:gd name="adj1" fmla="val 50000"/>
              <a:gd name="adj2" fmla="val 25001"/>
            </a:avLst>
          </a:prstGeom>
          <a:solidFill>
            <a:srgbClr val="0070C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eaLnBrk="1" hangingPunct="1">
              <a:defRPr/>
            </a:pPr>
            <a:endParaRPr lang="zh-CN" altLang="en-US" b="1"/>
          </a:p>
        </p:txBody>
      </p:sp>
      <p:sp>
        <p:nvSpPr>
          <p:cNvPr id="15" name="Text Box 25"/>
          <p:cNvSpPr txBox="1">
            <a:spLocks noChangeArrowheads="1"/>
          </p:cNvSpPr>
          <p:nvPr/>
        </p:nvSpPr>
        <p:spPr bwMode="auto">
          <a:xfrm>
            <a:off x="900113" y="6021388"/>
            <a:ext cx="11509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Tx/>
              <a:buNone/>
            </a:pPr>
            <a:r>
              <a:rPr lang="zh-CN" altLang="en-US" sz="2800" b="1"/>
              <a:t>得</a:t>
            </a:r>
            <a:r>
              <a:rPr lang="en-US" altLang="zh-CN" sz="2800" b="1"/>
              <a:t>:</a:t>
            </a:r>
          </a:p>
        </p:txBody>
      </p:sp>
    </p:spTree>
    <p:extLst>
      <p:ext uri="{BB962C8B-B14F-4D97-AF65-F5344CB8AC3E}">
        <p14:creationId xmlns:p14="http://schemas.microsoft.com/office/powerpoint/2010/main" val="39171941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ppt_x"/>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ppt_x"/>
                                          </p:val>
                                        </p:tav>
                                        <p:tav tm="100000">
                                          <p:val>
                                            <p:strVal val="#ppt_x"/>
                                          </p:val>
                                        </p:tav>
                                      </p:tavLst>
                                    </p:anim>
                                    <p:anim calcmode="lin" valueType="num">
                                      <p:cBhvr additive="base">
                                        <p:cTn id="6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3" grpId="0"/>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29"/>
          <p:cNvSpPr>
            <a:spLocks noChangeArrowheads="1"/>
          </p:cNvSpPr>
          <p:nvPr/>
        </p:nvSpPr>
        <p:spPr bwMode="auto">
          <a:xfrm>
            <a:off x="899592" y="548680"/>
            <a:ext cx="7560840" cy="1071562"/>
          </a:xfrm>
          <a:prstGeom prst="rect">
            <a:avLst/>
          </a:prstGeom>
          <a:gradFill rotWithShape="1">
            <a:gsLst>
              <a:gs pos="0">
                <a:srgbClr val="000000"/>
              </a:gs>
              <a:gs pos="20000">
                <a:srgbClr val="000040"/>
              </a:gs>
              <a:gs pos="50000">
                <a:srgbClr val="400040"/>
              </a:gs>
              <a:gs pos="75000">
                <a:srgbClr val="8F0040"/>
              </a:gs>
              <a:gs pos="89999">
                <a:srgbClr val="F27300"/>
              </a:gs>
              <a:gs pos="100000">
                <a:srgbClr val="FFBF00"/>
              </a:gs>
            </a:gsLst>
            <a:lin ang="0" scaled="1"/>
          </a:gradFill>
          <a:ln w="9525">
            <a:solidFill>
              <a:schemeClr val="bg1"/>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algn="ctr" eaLnBrk="1" hangingPunct="1">
              <a:defRPr/>
            </a:pPr>
            <a:r>
              <a:rPr lang="en-US" altLang="zh-CN" sz="4000" b="1" dirty="0" smtClean="0">
                <a:solidFill>
                  <a:schemeClr val="bg1"/>
                </a:solidFill>
                <a:latin typeface="微软雅黑" pitchFamily="34" charset="-122"/>
                <a:ea typeface="微软雅黑" pitchFamily="34" charset="-122"/>
              </a:rPr>
              <a:t>2. </a:t>
            </a:r>
            <a:r>
              <a:rPr lang="zh-CN" altLang="en-US" sz="4000" b="1" dirty="0" smtClean="0">
                <a:solidFill>
                  <a:schemeClr val="bg1"/>
                </a:solidFill>
                <a:latin typeface="微软雅黑" pitchFamily="34" charset="-122"/>
                <a:ea typeface="微软雅黑" pitchFamily="34" charset="-122"/>
              </a:rPr>
              <a:t>介质</a:t>
            </a:r>
            <a:r>
              <a:rPr lang="zh-CN" altLang="en-US" sz="4000" b="1" dirty="0">
                <a:solidFill>
                  <a:schemeClr val="bg1"/>
                </a:solidFill>
                <a:latin typeface="微软雅黑" pitchFamily="34" charset="-122"/>
                <a:ea typeface="微软雅黑" pitchFamily="34" charset="-122"/>
              </a:rPr>
              <a:t>分界面垂直于等势面</a:t>
            </a:r>
          </a:p>
        </p:txBody>
      </p:sp>
      <p:pic>
        <p:nvPicPr>
          <p:cNvPr id="29" name="图片 2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30888" y="3038475"/>
            <a:ext cx="288607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图片 3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2843213"/>
            <a:ext cx="203835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图片 3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0850" y="3395663"/>
            <a:ext cx="222885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矩形 45"/>
          <p:cNvSpPr/>
          <p:nvPr/>
        </p:nvSpPr>
        <p:spPr>
          <a:xfrm>
            <a:off x="179388" y="2636838"/>
            <a:ext cx="8713787" cy="2311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extLst>
      <p:ext uri="{BB962C8B-B14F-4D97-AF65-F5344CB8AC3E}">
        <p14:creationId xmlns:p14="http://schemas.microsoft.com/office/powerpoint/2010/main" val="707735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对象 4"/>
          <p:cNvGraphicFramePr>
            <a:graphicFrameLocks noChangeAspect="1"/>
          </p:cNvGraphicFramePr>
          <p:nvPr/>
        </p:nvGraphicFramePr>
        <p:xfrm>
          <a:off x="2005013" y="1692275"/>
          <a:ext cx="3044825" cy="669925"/>
        </p:xfrm>
        <a:graphic>
          <a:graphicData uri="http://schemas.openxmlformats.org/presentationml/2006/ole">
            <mc:AlternateContent xmlns:mc="http://schemas.openxmlformats.org/markup-compatibility/2006">
              <mc:Choice xmlns:v="urn:schemas-microsoft-com:vml" Requires="v">
                <p:oleObj spid="_x0000_s214402" name="公式" r:id="rId3" imgW="1040948" imgH="228501" progId="Equation.3">
                  <p:embed/>
                </p:oleObj>
              </mc:Choice>
              <mc:Fallback>
                <p:oleObj name="公式" r:id="rId3" imgW="1040948" imgH="22850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5013" y="1692275"/>
                        <a:ext cx="30448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对象 21"/>
          <p:cNvGraphicFramePr>
            <a:graphicFrameLocks noChangeAspect="1"/>
          </p:cNvGraphicFramePr>
          <p:nvPr/>
        </p:nvGraphicFramePr>
        <p:xfrm>
          <a:off x="2406650" y="3587750"/>
          <a:ext cx="1657350" cy="693738"/>
        </p:xfrm>
        <a:graphic>
          <a:graphicData uri="http://schemas.openxmlformats.org/presentationml/2006/ole">
            <mc:AlternateContent xmlns:mc="http://schemas.openxmlformats.org/markup-compatibility/2006">
              <mc:Choice xmlns:v="urn:schemas-microsoft-com:vml" Requires="v">
                <p:oleObj spid="_x0000_s214403" name="公式" r:id="rId5" imgW="545863" imgH="228501" progId="Equation.3">
                  <p:embed/>
                </p:oleObj>
              </mc:Choice>
              <mc:Fallback>
                <p:oleObj name="公式" r:id="rId5" imgW="545863" imgH="22850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6650" y="3587750"/>
                        <a:ext cx="165735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矩形 22"/>
          <p:cNvSpPr/>
          <p:nvPr/>
        </p:nvSpPr>
        <p:spPr>
          <a:xfrm>
            <a:off x="611188" y="1052513"/>
            <a:ext cx="8208962" cy="18303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39" name="图片 3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692900" y="1030288"/>
            <a:ext cx="21272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图片 3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743700" y="3043238"/>
            <a:ext cx="2071688" cy="178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矩形 40"/>
          <p:cNvSpPr/>
          <p:nvPr/>
        </p:nvSpPr>
        <p:spPr>
          <a:xfrm>
            <a:off x="606425" y="3073400"/>
            <a:ext cx="8208963" cy="1752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aphicFrame>
        <p:nvGraphicFramePr>
          <p:cNvPr id="54" name="对象 53"/>
          <p:cNvGraphicFramePr>
            <a:graphicFrameLocks noChangeAspect="1"/>
          </p:cNvGraphicFramePr>
          <p:nvPr/>
        </p:nvGraphicFramePr>
        <p:xfrm>
          <a:off x="1998663" y="5308600"/>
          <a:ext cx="1119187" cy="506413"/>
        </p:xfrm>
        <a:graphic>
          <a:graphicData uri="http://schemas.openxmlformats.org/presentationml/2006/ole">
            <mc:AlternateContent xmlns:mc="http://schemas.openxmlformats.org/markup-compatibility/2006">
              <mc:Choice xmlns:v="urn:schemas-microsoft-com:vml" Requires="v">
                <p:oleObj spid="_x0000_s214404" name="公式" r:id="rId9" imgW="533169" imgH="241195" progId="Equation.3">
                  <p:embed/>
                </p:oleObj>
              </mc:Choice>
              <mc:Fallback>
                <p:oleObj name="公式" r:id="rId9" imgW="533169" imgH="241195"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98663" y="5308600"/>
                        <a:ext cx="111918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6" name="对象 55"/>
          <p:cNvGraphicFramePr>
            <a:graphicFrameLocks noChangeAspect="1"/>
          </p:cNvGraphicFramePr>
          <p:nvPr/>
        </p:nvGraphicFramePr>
        <p:xfrm>
          <a:off x="3559175" y="5291138"/>
          <a:ext cx="1101725" cy="511175"/>
        </p:xfrm>
        <a:graphic>
          <a:graphicData uri="http://schemas.openxmlformats.org/presentationml/2006/ole">
            <mc:AlternateContent xmlns:mc="http://schemas.openxmlformats.org/markup-compatibility/2006">
              <mc:Choice xmlns:v="urn:schemas-microsoft-com:vml" Requires="v">
                <p:oleObj spid="_x0000_s214405" name="公式" r:id="rId11" imgW="520474" imgH="241195" progId="Equation.3">
                  <p:embed/>
                </p:oleObj>
              </mc:Choice>
              <mc:Fallback>
                <p:oleObj name="公式" r:id="rId11" imgW="520474" imgH="241195"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59175" y="5291138"/>
                        <a:ext cx="11017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8" name="对象 57"/>
          <p:cNvGraphicFramePr>
            <a:graphicFrameLocks noChangeAspect="1"/>
          </p:cNvGraphicFramePr>
          <p:nvPr/>
        </p:nvGraphicFramePr>
        <p:xfrm>
          <a:off x="2047875" y="6151563"/>
          <a:ext cx="1039813" cy="479425"/>
        </p:xfrm>
        <a:graphic>
          <a:graphicData uri="http://schemas.openxmlformats.org/presentationml/2006/ole">
            <mc:AlternateContent xmlns:mc="http://schemas.openxmlformats.org/markup-compatibility/2006">
              <mc:Choice xmlns:v="urn:schemas-microsoft-com:vml" Requires="v">
                <p:oleObj spid="_x0000_s214406" name="公式" r:id="rId13" imgW="495085" imgH="228501" progId="Equation.3">
                  <p:embed/>
                </p:oleObj>
              </mc:Choice>
              <mc:Fallback>
                <p:oleObj name="公式" r:id="rId13" imgW="495085" imgH="228501"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47875" y="6151563"/>
                        <a:ext cx="103981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9" name="矩形 58"/>
          <p:cNvSpPr/>
          <p:nvPr/>
        </p:nvSpPr>
        <p:spPr>
          <a:xfrm>
            <a:off x="585788" y="4992688"/>
            <a:ext cx="8208962" cy="1752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60" name="图片 59"/>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6692900" y="5060950"/>
            <a:ext cx="2116138"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1" name="对象 60"/>
          <p:cNvGraphicFramePr>
            <a:graphicFrameLocks noChangeAspect="1"/>
          </p:cNvGraphicFramePr>
          <p:nvPr/>
        </p:nvGraphicFramePr>
        <p:xfrm>
          <a:off x="3594100" y="6100763"/>
          <a:ext cx="1093788" cy="479425"/>
        </p:xfrm>
        <a:graphic>
          <a:graphicData uri="http://schemas.openxmlformats.org/presentationml/2006/ole">
            <mc:AlternateContent xmlns:mc="http://schemas.openxmlformats.org/markup-compatibility/2006">
              <mc:Choice xmlns:v="urn:schemas-microsoft-com:vml" Requires="v">
                <p:oleObj spid="_x0000_s214407" name="公式" r:id="rId16" imgW="520700" imgH="228600" progId="Equation.3">
                  <p:embed/>
                </p:oleObj>
              </mc:Choice>
              <mc:Fallback>
                <p:oleObj name="公式" r:id="rId16" imgW="520700" imgH="2286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94100" y="6100763"/>
                        <a:ext cx="10937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2" name="标题 1"/>
          <p:cNvSpPr>
            <a:spLocks noGrp="1"/>
          </p:cNvSpPr>
          <p:nvPr>
            <p:ph type="title"/>
          </p:nvPr>
        </p:nvSpPr>
        <p:spPr>
          <a:xfrm>
            <a:off x="1395413" y="112713"/>
            <a:ext cx="6384925" cy="838200"/>
          </a:xfrm>
          <a:gradFill rotWithShape="1">
            <a:gsLst>
              <a:gs pos="0">
                <a:srgbClr val="FFF200"/>
              </a:gs>
              <a:gs pos="45000">
                <a:srgbClr val="FF7A00"/>
              </a:gs>
              <a:gs pos="70000">
                <a:srgbClr val="FF0300"/>
              </a:gs>
              <a:gs pos="100000">
                <a:srgbClr val="4D0808"/>
              </a:gs>
            </a:gsLst>
            <a:lin ang="0" scaled="1"/>
          </a:gradFill>
          <a:ln>
            <a:solidFill>
              <a:srgbClr val="0070C0"/>
            </a:solidFill>
            <a:miter lim="800000"/>
            <a:headEnd/>
            <a:tailEnd/>
          </a:ln>
        </p:spPr>
        <p:txBody>
          <a:bodyPr/>
          <a:lstStyle/>
          <a:p>
            <a:r>
              <a:rPr lang="en-US" altLang="zh-CN" sz="3600" b="1" smtClean="0">
                <a:solidFill>
                  <a:schemeClr val="bg1"/>
                </a:solidFill>
                <a:latin typeface="微软雅黑" panose="020B0503020204020204" pitchFamily="34" charset="-122"/>
                <a:ea typeface="微软雅黑" panose="020B0503020204020204" pitchFamily="34" charset="-122"/>
              </a:rPr>
              <a:t> </a:t>
            </a:r>
            <a:r>
              <a:rPr lang="zh-CN" altLang="en-US" sz="3600" b="1" smtClean="0">
                <a:solidFill>
                  <a:schemeClr val="bg1"/>
                </a:solidFill>
                <a:latin typeface="微软雅黑" panose="020B0503020204020204" pitchFamily="34" charset="-122"/>
                <a:ea typeface="微软雅黑" panose="020B0503020204020204" pitchFamily="34" charset="-122"/>
              </a:rPr>
              <a:t>介质界面的电场规律</a:t>
            </a:r>
          </a:p>
        </p:txBody>
      </p:sp>
    </p:spTree>
    <p:extLst>
      <p:ext uri="{BB962C8B-B14F-4D97-AF65-F5344CB8AC3E}">
        <p14:creationId xmlns:p14="http://schemas.microsoft.com/office/powerpoint/2010/main" val="17473705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1" grpId="0" animBg="1"/>
      <p:bldP spid="59" grpId="0" animBg="1"/>
      <p:bldP spid="6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9" name="Text Box 1031"/>
          <p:cNvSpPr txBox="1">
            <a:spLocks noChangeArrowheads="1"/>
          </p:cNvSpPr>
          <p:nvPr/>
        </p:nvSpPr>
        <p:spPr bwMode="auto">
          <a:xfrm>
            <a:off x="1547813" y="5589588"/>
            <a:ext cx="68214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800" b="1">
                <a:latin typeface="Times New Roman" panose="02020603050405020304" pitchFamily="18" charset="0"/>
              </a:rPr>
              <a:t>极化时，介质的边缘出现极化电荷</a:t>
            </a:r>
          </a:p>
        </p:txBody>
      </p:sp>
      <p:pic>
        <p:nvPicPr>
          <p:cNvPr id="182275"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875" y="1341438"/>
            <a:ext cx="7416800" cy="383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椭圆 3"/>
          <p:cNvSpPr/>
          <p:nvPr/>
        </p:nvSpPr>
        <p:spPr>
          <a:xfrm>
            <a:off x="2267744" y="2564904"/>
            <a:ext cx="1584176" cy="1512168"/>
          </a:xfrm>
          <a:prstGeom prst="ellipse">
            <a:avLst/>
          </a:prstGeom>
          <a:solidFill>
            <a:srgbClr val="C0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椭圆 6"/>
          <p:cNvSpPr/>
          <p:nvPr/>
        </p:nvSpPr>
        <p:spPr>
          <a:xfrm>
            <a:off x="6804907" y="2024844"/>
            <a:ext cx="1126046" cy="1080120"/>
          </a:xfrm>
          <a:prstGeom prst="ellipse">
            <a:avLst/>
          </a:prstGeom>
          <a:solidFill>
            <a:srgbClr val="C0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椭圆 7"/>
          <p:cNvSpPr/>
          <p:nvPr/>
        </p:nvSpPr>
        <p:spPr>
          <a:xfrm>
            <a:off x="611560" y="1916832"/>
            <a:ext cx="1126046" cy="1080120"/>
          </a:xfrm>
          <a:prstGeom prst="ellipse">
            <a:avLst/>
          </a:prstGeom>
          <a:solidFill>
            <a:srgbClr val="C0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extLst>
      <p:ext uri="{BB962C8B-B14F-4D97-AF65-F5344CB8AC3E}">
        <p14:creationId xmlns:p14="http://schemas.microsoft.com/office/powerpoint/2010/main" val="1082026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1559"/>
                                        </p:tgtEl>
                                        <p:attrNameLst>
                                          <p:attrName>style.visibility</p:attrName>
                                        </p:attrNameLst>
                                      </p:cBhvr>
                                      <p:to>
                                        <p:strVal val="visible"/>
                                      </p:to>
                                    </p:set>
                                    <p:anim calcmode="lin" valueType="num">
                                      <p:cBhvr additive="base">
                                        <p:cTn id="7" dur="500" fill="hold"/>
                                        <p:tgtEl>
                                          <p:spTgt spid="151559"/>
                                        </p:tgtEl>
                                        <p:attrNameLst>
                                          <p:attrName>ppt_x</p:attrName>
                                        </p:attrNameLst>
                                      </p:cBhvr>
                                      <p:tavLst>
                                        <p:tav tm="0">
                                          <p:val>
                                            <p:strVal val="0-#ppt_w/2"/>
                                          </p:val>
                                        </p:tav>
                                        <p:tav tm="100000">
                                          <p:val>
                                            <p:strVal val="#ppt_x"/>
                                          </p:val>
                                        </p:tav>
                                      </p:tavLst>
                                    </p:anim>
                                    <p:anim calcmode="lin" valueType="num">
                                      <p:cBhvr additive="base">
                                        <p:cTn id="8" dur="500" fill="hold"/>
                                        <p:tgtEl>
                                          <p:spTgt spid="15155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path" presetSubtype="0" accel="50000" decel="50000" fill="hold" nodeType="clickEffect">
                                  <p:stCondLst>
                                    <p:cond delay="0"/>
                                  </p:stCondLst>
                                  <p:childTnLst>
                                    <p:animMotion origin="layout" path="M 8.33333E-7 -2.59259E-6 L 0.00139 0.28357 " pathEditMode="relative" rAng="0" ptsTypes="AA">
                                      <p:cBhvr>
                                        <p:cTn id="21" dur="2000" fill="hold"/>
                                        <p:tgtEl>
                                          <p:spTgt spid="7"/>
                                        </p:tgtEl>
                                        <p:attrNameLst>
                                          <p:attrName>ppt_x</p:attrName>
                                          <p:attrName>ppt_y</p:attrName>
                                        </p:attrNameLst>
                                      </p:cBhvr>
                                      <p:rCtr x="69" y="14167"/>
                                    </p:animMotion>
                                  </p:childTnLst>
                                </p:cTn>
                              </p:par>
                            </p:childTnLst>
                          </p:cTn>
                        </p:par>
                      </p:childTnLst>
                    </p:cTn>
                  </p:par>
                  <p:par>
                    <p:cTn id="22" fill="hold" nodeType="clickPar">
                      <p:stCondLst>
                        <p:cond delay="indefinite"/>
                      </p:stCondLst>
                      <p:childTnLst>
                        <p:par>
                          <p:cTn id="23" fill="hold" nodeType="withGroup">
                            <p:stCondLst>
                              <p:cond delay="0"/>
                            </p:stCondLst>
                            <p:childTnLst>
                              <p:par>
                                <p:cTn id="24" presetID="14" presetClass="entr" presetSubtype="1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path" presetSubtype="0" accel="50000" decel="50000" fill="hold" nodeType="clickEffect">
                                  <p:stCondLst>
                                    <p:cond delay="0"/>
                                  </p:stCondLst>
                                  <p:childTnLst>
                                    <p:animMotion origin="layout" path="M -2.22222E-6 -1.85185E-6 L 0.00139 0.28357 " pathEditMode="relative" rAng="0" ptsTypes="AA">
                                      <p:cBhvr>
                                        <p:cTn id="30" dur="2000" fill="hold"/>
                                        <p:tgtEl>
                                          <p:spTgt spid="8"/>
                                        </p:tgtEl>
                                        <p:attrNameLst>
                                          <p:attrName>ppt_x</p:attrName>
                                          <p:attrName>ppt_y</p:attrName>
                                        </p:attrNameLst>
                                      </p:cBhvr>
                                      <p:rCtr x="69" y="14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9"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611188" y="404813"/>
            <a:ext cx="7345362" cy="310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2800" b="1">
                <a:solidFill>
                  <a:srgbClr val="0070C0"/>
                </a:solidFill>
                <a:latin typeface="Times New Roman" panose="02020603050405020304" pitchFamily="18" charset="0"/>
                <a:cs typeface="Times New Roman" panose="02020603050405020304" pitchFamily="18" charset="0"/>
              </a:rPr>
              <a:t>【</a:t>
            </a:r>
            <a:r>
              <a:rPr lang="zh-CN" altLang="en-US" sz="2800" b="1">
                <a:solidFill>
                  <a:srgbClr val="0070C0"/>
                </a:solidFill>
                <a:latin typeface="Times New Roman" panose="02020603050405020304" pitchFamily="18" charset="0"/>
                <a:cs typeface="Times New Roman" panose="02020603050405020304" pitchFamily="18" charset="0"/>
              </a:rPr>
              <a:t>例</a:t>
            </a:r>
            <a:r>
              <a:rPr lang="en-US" altLang="zh-CN" sz="2800" b="1">
                <a:solidFill>
                  <a:srgbClr val="0070C0"/>
                </a:solidFill>
                <a:latin typeface="Times New Roman" panose="02020603050405020304" pitchFamily="18" charset="0"/>
                <a:cs typeface="Times New Roman" panose="02020603050405020304" pitchFamily="18" charset="0"/>
              </a:rPr>
              <a:t>】</a:t>
            </a:r>
            <a:r>
              <a:rPr lang="zh-CN" altLang="zh-CN" sz="2800" b="1">
                <a:latin typeface="Times New Roman" panose="02020603050405020304" pitchFamily="18" charset="0"/>
                <a:cs typeface="Times New Roman" panose="02020603050405020304" pitchFamily="18" charset="0"/>
              </a:rPr>
              <a:t>如图所示，在内外半径为</a:t>
            </a:r>
            <a:r>
              <a:rPr lang="en-US" altLang="zh-CN" sz="2800" b="1" i="1">
                <a:latin typeface="Times New Roman" panose="02020603050405020304" pitchFamily="18" charset="0"/>
                <a:cs typeface="Times New Roman" panose="02020603050405020304" pitchFamily="18" charset="0"/>
              </a:rPr>
              <a:t>a</a:t>
            </a:r>
            <a:r>
              <a:rPr lang="zh-CN" altLang="en-US" sz="2800" b="1" i="1">
                <a:latin typeface="Times New Roman" panose="02020603050405020304" pitchFamily="18" charset="0"/>
                <a:cs typeface="Times New Roman" panose="02020603050405020304" pitchFamily="18" charset="0"/>
              </a:rPr>
              <a:t>、</a:t>
            </a:r>
            <a:r>
              <a:rPr lang="en-US" altLang="zh-CN" sz="2800" b="1" i="1">
                <a:latin typeface="Times New Roman" panose="02020603050405020304" pitchFamily="18" charset="0"/>
                <a:cs typeface="Times New Roman" panose="02020603050405020304" pitchFamily="18" charset="0"/>
              </a:rPr>
              <a:t>b</a:t>
            </a:r>
            <a:r>
              <a:rPr lang="zh-CN" altLang="en-US" sz="2800" b="1">
                <a:latin typeface="Times New Roman" panose="02020603050405020304" pitchFamily="18" charset="0"/>
                <a:cs typeface="Times New Roman" panose="02020603050405020304" pitchFamily="18" charset="0"/>
              </a:rPr>
              <a:t>的球形电容器的二个极板之间的区域中，一半充满绝对介电常量为</a:t>
            </a:r>
            <a:r>
              <a:rPr lang="en-US" altLang="zh-CN" sz="2800" b="1" i="1">
                <a:latin typeface="Symbol" panose="05050102010706020507" pitchFamily="18" charset="2"/>
                <a:cs typeface="Times New Roman" panose="02020603050405020304" pitchFamily="18" charset="0"/>
              </a:rPr>
              <a:t>e</a:t>
            </a:r>
            <a:r>
              <a:rPr lang="en-US" altLang="zh-CN" sz="2800" b="1" baseline="-25000">
                <a:latin typeface="Times New Roman" panose="02020603050405020304" pitchFamily="18" charset="0"/>
                <a:cs typeface="Times New Roman" panose="02020603050405020304" pitchFamily="18" charset="0"/>
              </a:rPr>
              <a:t>1</a:t>
            </a:r>
            <a:r>
              <a:rPr lang="zh-CN" altLang="en-US" sz="2800" b="1">
                <a:latin typeface="Times New Roman" panose="02020603050405020304" pitchFamily="18" charset="0"/>
                <a:cs typeface="Times New Roman" panose="02020603050405020304" pitchFamily="18" charset="0"/>
              </a:rPr>
              <a:t>，</a:t>
            </a:r>
            <a:r>
              <a:rPr lang="zh-CN" altLang="zh-CN" sz="2800" b="1">
                <a:latin typeface="Times New Roman" panose="02020603050405020304" pitchFamily="18" charset="0"/>
                <a:cs typeface="Times New Roman" panose="02020603050405020304" pitchFamily="18" charset="0"/>
              </a:rPr>
              <a:t>另一半充满绝对介电常量为</a:t>
            </a:r>
            <a:r>
              <a:rPr lang="en-US" altLang="zh-CN" sz="2800" b="1" i="1">
                <a:latin typeface="Symbol" panose="05050102010706020507" pitchFamily="18" charset="2"/>
                <a:cs typeface="Times New Roman" panose="02020603050405020304" pitchFamily="18" charset="0"/>
              </a:rPr>
              <a:t>e</a:t>
            </a:r>
            <a:r>
              <a:rPr lang="en-US" altLang="zh-CN" sz="2800" b="1" baseline="-25000">
                <a:latin typeface="Times New Roman" panose="02020603050405020304" pitchFamily="18" charset="0"/>
                <a:cs typeface="Times New Roman" panose="02020603050405020304" pitchFamily="18" charset="0"/>
              </a:rPr>
              <a:t>2</a:t>
            </a:r>
            <a:r>
              <a:rPr lang="zh-CN" altLang="zh-CN" sz="2800" b="1">
                <a:latin typeface="Times New Roman" panose="02020603050405020304" pitchFamily="18" charset="0"/>
                <a:cs typeface="Times New Roman" panose="02020603050405020304" pitchFamily="18" charset="0"/>
              </a:rPr>
              <a:t>的线性均匀介质。内外极板自由电荷带电量分别为</a:t>
            </a:r>
            <a:r>
              <a:rPr lang="en-US" altLang="zh-CN" sz="2800" b="1">
                <a:latin typeface="Times New Roman" panose="02020603050405020304" pitchFamily="18" charset="0"/>
                <a:cs typeface="Times New Roman" panose="02020603050405020304" pitchFamily="18" charset="0"/>
              </a:rPr>
              <a:t>+</a:t>
            </a:r>
            <a:r>
              <a:rPr lang="en-US" altLang="zh-CN" sz="2800" b="1" i="1">
                <a:latin typeface="Times New Roman" panose="02020603050405020304" pitchFamily="18" charset="0"/>
                <a:cs typeface="Times New Roman" panose="02020603050405020304" pitchFamily="18" charset="0"/>
              </a:rPr>
              <a:t>Q</a:t>
            </a:r>
            <a:r>
              <a:rPr lang="zh-CN" altLang="en-US" sz="2800" b="1">
                <a:latin typeface="Times New Roman" panose="02020603050405020304" pitchFamily="18" charset="0"/>
                <a:cs typeface="Times New Roman" panose="02020603050405020304" pitchFamily="18" charset="0"/>
              </a:rPr>
              <a:t>和</a:t>
            </a:r>
            <a:r>
              <a:rPr lang="en-US" altLang="zh-CN" sz="2800" b="1">
                <a:latin typeface="Times New Roman" panose="02020603050405020304" pitchFamily="18" charset="0"/>
                <a:cs typeface="Times New Roman" panose="02020603050405020304" pitchFamily="18" charset="0"/>
              </a:rPr>
              <a:t>-</a:t>
            </a:r>
            <a:r>
              <a:rPr lang="en-US" altLang="zh-CN" sz="2800" b="1" i="1">
                <a:latin typeface="Times New Roman" panose="02020603050405020304" pitchFamily="18" charset="0"/>
                <a:cs typeface="Times New Roman" panose="02020603050405020304" pitchFamily="18" charset="0"/>
              </a:rPr>
              <a:t>Q</a:t>
            </a:r>
            <a:r>
              <a:rPr lang="zh-CN" altLang="en-US" sz="2800" b="1">
                <a:latin typeface="Times New Roman" panose="02020603050405020304" pitchFamily="18" charset="0"/>
                <a:cs typeface="Times New Roman" panose="02020603050405020304" pitchFamily="18" charset="0"/>
              </a:rPr>
              <a:t>，</a:t>
            </a:r>
            <a:r>
              <a:rPr lang="zh-CN" altLang="zh-CN" sz="2800" b="1">
                <a:latin typeface="Times New Roman" panose="02020603050405020304" pitchFamily="18" charset="0"/>
                <a:cs typeface="Times New Roman" panose="02020603050405020304" pitchFamily="18" charset="0"/>
              </a:rPr>
              <a:t>求：（</a:t>
            </a:r>
            <a:r>
              <a:rPr lang="en-US" altLang="zh-CN" sz="2800" b="1">
                <a:latin typeface="Times New Roman" panose="02020603050405020304" pitchFamily="18" charset="0"/>
                <a:cs typeface="Times New Roman" panose="02020603050405020304" pitchFamily="18" charset="0"/>
              </a:rPr>
              <a:t>1</a:t>
            </a:r>
            <a:r>
              <a:rPr lang="zh-CN" altLang="zh-CN" sz="2800" b="1">
                <a:latin typeface="Times New Roman" panose="02020603050405020304" pitchFamily="18" charset="0"/>
                <a:cs typeface="Times New Roman" panose="02020603050405020304" pitchFamily="18" charset="0"/>
              </a:rPr>
              <a:t>）两种介质中的电场强度；（</a:t>
            </a:r>
            <a:r>
              <a:rPr lang="en-US" altLang="zh-CN" sz="2800" b="1">
                <a:latin typeface="Times New Roman" panose="02020603050405020304" pitchFamily="18" charset="0"/>
                <a:cs typeface="Times New Roman" panose="02020603050405020304" pitchFamily="18" charset="0"/>
              </a:rPr>
              <a:t>2</a:t>
            </a:r>
            <a:r>
              <a:rPr lang="zh-CN" altLang="zh-CN" sz="2800" b="1">
                <a:latin typeface="Times New Roman" panose="02020603050405020304" pitchFamily="18" charset="0"/>
                <a:cs typeface="Times New Roman" panose="02020603050405020304" pitchFamily="18" charset="0"/>
              </a:rPr>
              <a:t>）系统的电容。</a:t>
            </a:r>
          </a:p>
          <a:p>
            <a:pPr>
              <a:spcBef>
                <a:spcPct val="0"/>
              </a:spcBef>
              <a:buFontTx/>
              <a:buNone/>
            </a:pPr>
            <a:r>
              <a:rPr lang="zh-CN" altLang="en-US" sz="2800">
                <a:latin typeface="Times New Roman" panose="02020603050405020304" pitchFamily="18" charset="0"/>
                <a:cs typeface="Times New Roman" panose="02020603050405020304" pitchFamily="18" charset="0"/>
              </a:rPr>
              <a:t> </a:t>
            </a:r>
          </a:p>
        </p:txBody>
      </p:sp>
      <p:pic>
        <p:nvPicPr>
          <p:cNvPr id="36867"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3213100"/>
            <a:ext cx="3600450"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20704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11188" y="549275"/>
            <a:ext cx="7848600" cy="954088"/>
          </a:xfrm>
          <a:prstGeom prst="rect">
            <a:avLst/>
          </a:prstGeom>
        </p:spPr>
        <p:txBody>
          <a:bodyPr>
            <a:spAutoFit/>
          </a:bodyPr>
          <a:lstStyle/>
          <a:p>
            <a:pPr algn="just">
              <a:spcAft>
                <a:spcPts val="0"/>
              </a:spcAft>
              <a:defRPr/>
            </a:pPr>
            <a:r>
              <a:rPr lang="en-US" altLang="zh-CN" sz="2800" kern="100" dirty="0">
                <a:solidFill>
                  <a:srgbClr val="0070C0"/>
                </a:solidFill>
                <a:cs typeface="Times New Roman" panose="02020603050405020304" pitchFamily="18" charset="0"/>
              </a:rPr>
              <a:t>【</a:t>
            </a:r>
            <a:r>
              <a:rPr lang="zh-CN" altLang="en-US" sz="2800" kern="100" dirty="0">
                <a:solidFill>
                  <a:srgbClr val="0070C0"/>
                </a:solidFill>
                <a:cs typeface="Times New Roman" panose="02020603050405020304" pitchFamily="18" charset="0"/>
              </a:rPr>
              <a:t>解</a:t>
            </a:r>
            <a:r>
              <a:rPr lang="en-US" altLang="zh-CN" sz="2800" kern="100" dirty="0">
                <a:solidFill>
                  <a:srgbClr val="0070C0"/>
                </a:solidFill>
                <a:cs typeface="Times New Roman" panose="02020603050405020304" pitchFamily="18" charset="0"/>
              </a:rPr>
              <a:t>】</a:t>
            </a:r>
            <a:r>
              <a:rPr lang="zh-CN" altLang="zh-CN" sz="2800" b="1" kern="100" dirty="0">
                <a:latin typeface="Times New Roman" panose="02020603050405020304" pitchFamily="18" charset="0"/>
                <a:cs typeface="Times New Roman" panose="02020603050405020304" pitchFamily="18" charset="0"/>
              </a:rPr>
              <a:t>因为电场线平行于分界面，所以各处电场匀强，记为</a:t>
            </a:r>
            <a:r>
              <a:rPr lang="en-US" altLang="zh-CN" sz="2800" b="1" i="1" kern="100" dirty="0">
                <a:latin typeface="Times New Roman" panose="02020603050405020304" pitchFamily="18" charset="0"/>
                <a:cs typeface="Times New Roman" panose="02020603050405020304" pitchFamily="18" charset="0"/>
              </a:rPr>
              <a:t>E</a:t>
            </a:r>
            <a:endParaRPr lang="zh-CN" altLang="zh-CN" sz="2800" b="1" i="1" kern="100" dirty="0">
              <a:latin typeface="Times New Roman" panose="02020603050405020304" pitchFamily="18" charset="0"/>
              <a:cs typeface="Times New Roman" panose="02020603050405020304" pitchFamily="18" charset="0"/>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1700213"/>
            <a:ext cx="540067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2565400"/>
            <a:ext cx="30861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313" y="3929063"/>
            <a:ext cx="58483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43638" y="3976688"/>
            <a:ext cx="28289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00338" y="5449888"/>
            <a:ext cx="404812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46669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4"/>
          <p:cNvGraphicFramePr>
            <a:graphicFrameLocks noGrp="1" noChangeAspect="1"/>
          </p:cNvGraphicFramePr>
          <p:nvPr>
            <p:ph idx="1"/>
          </p:nvPr>
        </p:nvGraphicFramePr>
        <p:xfrm>
          <a:off x="241300" y="1389063"/>
          <a:ext cx="4060825" cy="955675"/>
        </p:xfrm>
        <a:graphic>
          <a:graphicData uri="http://schemas.openxmlformats.org/presentationml/2006/ole">
            <mc:AlternateContent xmlns:mc="http://schemas.openxmlformats.org/markup-compatibility/2006">
              <mc:Choice xmlns:v="urn:schemas-microsoft-com:vml" Requires="v">
                <p:oleObj spid="_x0000_s215618" name="公式" r:id="rId3" imgW="1943100" imgH="457200" progId="Equation.3">
                  <p:embed/>
                </p:oleObj>
              </mc:Choice>
              <mc:Fallback>
                <p:oleObj name="公式" r:id="rId3" imgW="1943100" imgH="457200" progId="Equation.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300" y="1389063"/>
                        <a:ext cx="406082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内容占位符 4"/>
          <p:cNvGraphicFramePr>
            <a:graphicFrameLocks noChangeAspect="1"/>
          </p:cNvGraphicFramePr>
          <p:nvPr/>
        </p:nvGraphicFramePr>
        <p:xfrm>
          <a:off x="4767263" y="1438275"/>
          <a:ext cx="4445000" cy="969963"/>
        </p:xfrm>
        <a:graphic>
          <a:graphicData uri="http://schemas.openxmlformats.org/presentationml/2006/ole">
            <mc:AlternateContent xmlns:mc="http://schemas.openxmlformats.org/markup-compatibility/2006">
              <mc:Choice xmlns:v="urn:schemas-microsoft-com:vml" Requires="v">
                <p:oleObj spid="_x0000_s215619" name="公式" r:id="rId5" imgW="1981200" imgH="431800" progId="Equation.3">
                  <p:embed/>
                </p:oleObj>
              </mc:Choice>
              <mc:Fallback>
                <p:oleObj name="公式" r:id="rId5" imgW="19812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7263" y="1438275"/>
                        <a:ext cx="44450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内容占位符 4"/>
          <p:cNvGraphicFramePr>
            <a:graphicFrameLocks noChangeAspect="1"/>
          </p:cNvGraphicFramePr>
          <p:nvPr/>
        </p:nvGraphicFramePr>
        <p:xfrm>
          <a:off x="2482850" y="122238"/>
          <a:ext cx="3889375" cy="944562"/>
        </p:xfrm>
        <a:graphic>
          <a:graphicData uri="http://schemas.openxmlformats.org/presentationml/2006/ole">
            <mc:AlternateContent xmlns:mc="http://schemas.openxmlformats.org/markup-compatibility/2006">
              <mc:Choice xmlns:v="urn:schemas-microsoft-com:vml" Requires="v">
                <p:oleObj spid="_x0000_s215620" name="公式" r:id="rId7" imgW="1777229" imgH="431613" progId="Equation.3">
                  <p:embed/>
                </p:oleObj>
              </mc:Choice>
              <mc:Fallback>
                <p:oleObj name="公式" r:id="rId7" imgW="1777229" imgH="431613"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2850" y="122238"/>
                        <a:ext cx="38893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下箭头 7"/>
          <p:cNvSpPr/>
          <p:nvPr/>
        </p:nvSpPr>
        <p:spPr>
          <a:xfrm>
            <a:off x="4319224" y="1036266"/>
            <a:ext cx="468800" cy="413184"/>
          </a:xfrm>
          <a:prstGeom prst="down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aphicFrame>
        <p:nvGraphicFramePr>
          <p:cNvPr id="9" name="内容占位符 4"/>
          <p:cNvGraphicFramePr>
            <a:graphicFrameLocks noChangeAspect="1"/>
          </p:cNvGraphicFramePr>
          <p:nvPr/>
        </p:nvGraphicFramePr>
        <p:xfrm>
          <a:off x="398463" y="2751138"/>
          <a:ext cx="3057525" cy="933450"/>
        </p:xfrm>
        <a:graphic>
          <a:graphicData uri="http://schemas.openxmlformats.org/presentationml/2006/ole">
            <mc:AlternateContent xmlns:mc="http://schemas.openxmlformats.org/markup-compatibility/2006">
              <mc:Choice xmlns:v="urn:schemas-microsoft-com:vml" Requires="v">
                <p:oleObj spid="_x0000_s215621" name="公式" r:id="rId9" imgW="1498600" imgH="457200" progId="Equation.3">
                  <p:embed/>
                </p:oleObj>
              </mc:Choice>
              <mc:Fallback>
                <p:oleObj name="公式" r:id="rId9" imgW="1498600" imgH="457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8463" y="2751138"/>
                        <a:ext cx="305752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内容占位符 4"/>
          <p:cNvGraphicFramePr>
            <a:graphicFrameLocks noChangeAspect="1"/>
          </p:cNvGraphicFramePr>
          <p:nvPr/>
        </p:nvGraphicFramePr>
        <p:xfrm>
          <a:off x="5534025" y="2693988"/>
          <a:ext cx="3213100" cy="971550"/>
        </p:xfrm>
        <a:graphic>
          <a:graphicData uri="http://schemas.openxmlformats.org/presentationml/2006/ole">
            <mc:AlternateContent xmlns:mc="http://schemas.openxmlformats.org/markup-compatibility/2006">
              <mc:Choice xmlns:v="urn:schemas-microsoft-com:vml" Requires="v">
                <p:oleObj spid="_x0000_s215622" name="公式" r:id="rId11" imgW="1511300" imgH="457200" progId="Equation.3">
                  <p:embed/>
                </p:oleObj>
              </mc:Choice>
              <mc:Fallback>
                <p:oleObj name="公式" r:id="rId11" imgW="1511300" imgH="457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34025" y="2693988"/>
                        <a:ext cx="32131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内容占位符 4"/>
          <p:cNvGraphicFramePr>
            <a:graphicFrameLocks noChangeAspect="1"/>
          </p:cNvGraphicFramePr>
          <p:nvPr/>
        </p:nvGraphicFramePr>
        <p:xfrm>
          <a:off x="393700" y="5530850"/>
          <a:ext cx="3579813" cy="1022350"/>
        </p:xfrm>
        <a:graphic>
          <a:graphicData uri="http://schemas.openxmlformats.org/presentationml/2006/ole">
            <mc:AlternateContent xmlns:mc="http://schemas.openxmlformats.org/markup-compatibility/2006">
              <mc:Choice xmlns:v="urn:schemas-microsoft-com:vml" Requires="v">
                <p:oleObj spid="_x0000_s215623" name="公式" r:id="rId13" imgW="1600200" imgH="457200" progId="Equation.3">
                  <p:embed/>
                </p:oleObj>
              </mc:Choice>
              <mc:Fallback>
                <p:oleObj name="公式" r:id="rId13" imgW="1600200" imgH="4572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3700" y="5530850"/>
                        <a:ext cx="3579813"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内容占位符 4"/>
          <p:cNvGraphicFramePr>
            <a:graphicFrameLocks noChangeAspect="1"/>
          </p:cNvGraphicFramePr>
          <p:nvPr/>
        </p:nvGraphicFramePr>
        <p:xfrm>
          <a:off x="5110163" y="5538788"/>
          <a:ext cx="3467100" cy="990600"/>
        </p:xfrm>
        <a:graphic>
          <a:graphicData uri="http://schemas.openxmlformats.org/presentationml/2006/ole">
            <mc:AlternateContent xmlns:mc="http://schemas.openxmlformats.org/markup-compatibility/2006">
              <mc:Choice xmlns:v="urn:schemas-microsoft-com:vml" Requires="v">
                <p:oleObj spid="_x0000_s215624" name="公式" r:id="rId15" imgW="1600200" imgH="457200" progId="Equation.3">
                  <p:embed/>
                </p:oleObj>
              </mc:Choice>
              <mc:Fallback>
                <p:oleObj name="公式" r:id="rId15" imgW="1600200" imgH="4572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10163" y="5538788"/>
                        <a:ext cx="34671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不等于号 12"/>
          <p:cNvSpPr/>
          <p:nvPr/>
        </p:nvSpPr>
        <p:spPr>
          <a:xfrm>
            <a:off x="4200525" y="2992438"/>
            <a:ext cx="576263" cy="328612"/>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14" name="不等于号 13"/>
          <p:cNvSpPr/>
          <p:nvPr/>
        </p:nvSpPr>
        <p:spPr>
          <a:xfrm>
            <a:off x="4191000" y="5868988"/>
            <a:ext cx="657225" cy="404812"/>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pic>
        <p:nvPicPr>
          <p:cNvPr id="20" name="图片 19"/>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968625" y="3562350"/>
            <a:ext cx="29718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直接箭头连接符 21"/>
          <p:cNvCxnSpPr/>
          <p:nvPr/>
        </p:nvCxnSpPr>
        <p:spPr>
          <a:xfrm flipH="1" flipV="1">
            <a:off x="3348038" y="3562350"/>
            <a:ext cx="954087" cy="644525"/>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V="1">
            <a:off x="4787900" y="3457575"/>
            <a:ext cx="1008063" cy="708025"/>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5437188" y="4894263"/>
            <a:ext cx="719137" cy="884237"/>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flipH="1">
            <a:off x="3111500" y="5135563"/>
            <a:ext cx="635000" cy="48895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7" name="内容占位符 4"/>
          <p:cNvGraphicFramePr>
            <a:graphicFrameLocks noChangeAspect="1"/>
          </p:cNvGraphicFramePr>
          <p:nvPr/>
        </p:nvGraphicFramePr>
        <p:xfrm>
          <a:off x="338138" y="4341813"/>
          <a:ext cx="2411412" cy="487362"/>
        </p:xfrm>
        <a:graphic>
          <a:graphicData uri="http://schemas.openxmlformats.org/presentationml/2006/ole">
            <mc:AlternateContent xmlns:mc="http://schemas.openxmlformats.org/markup-compatibility/2006">
              <mc:Choice xmlns:v="urn:schemas-microsoft-com:vml" Requires="v">
                <p:oleObj spid="_x0000_s215625" name="公式" r:id="rId18" imgW="1256755" imgH="253890" progId="Equation.3">
                  <p:embed/>
                </p:oleObj>
              </mc:Choice>
              <mc:Fallback>
                <p:oleObj name="公式" r:id="rId18" imgW="1256755" imgH="25389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38138" y="4341813"/>
                        <a:ext cx="241141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内容占位符 4"/>
          <p:cNvGraphicFramePr>
            <a:graphicFrameLocks noChangeAspect="1"/>
          </p:cNvGraphicFramePr>
          <p:nvPr/>
        </p:nvGraphicFramePr>
        <p:xfrm>
          <a:off x="6378575" y="4359275"/>
          <a:ext cx="2557463" cy="487363"/>
        </p:xfrm>
        <a:graphic>
          <a:graphicData uri="http://schemas.openxmlformats.org/presentationml/2006/ole">
            <mc:AlternateContent xmlns:mc="http://schemas.openxmlformats.org/markup-compatibility/2006">
              <mc:Choice xmlns:v="urn:schemas-microsoft-com:vml" Requires="v">
                <p:oleObj spid="_x0000_s215626" name="公式" r:id="rId20" imgW="1333500" imgH="254000" progId="Equation.3">
                  <p:embed/>
                </p:oleObj>
              </mc:Choice>
              <mc:Fallback>
                <p:oleObj name="公式" r:id="rId20" imgW="1333500" imgH="25400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78575" y="4359275"/>
                        <a:ext cx="2557463"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002713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28975" y="3633788"/>
            <a:ext cx="27241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内容占位符 4"/>
          <p:cNvGraphicFramePr>
            <a:graphicFrameLocks noGrp="1" noChangeAspect="1"/>
          </p:cNvGraphicFramePr>
          <p:nvPr>
            <p:ph idx="1"/>
          </p:nvPr>
        </p:nvGraphicFramePr>
        <p:xfrm>
          <a:off x="268288" y="1490663"/>
          <a:ext cx="4060825" cy="839787"/>
        </p:xfrm>
        <a:graphic>
          <a:graphicData uri="http://schemas.openxmlformats.org/presentationml/2006/ole">
            <mc:AlternateContent xmlns:mc="http://schemas.openxmlformats.org/markup-compatibility/2006">
              <mc:Choice xmlns:v="urn:schemas-microsoft-com:vml" Requires="v">
                <p:oleObj spid="_x0000_s216514" name="公式" r:id="rId4" imgW="2209800" imgH="457200" progId="Equation.3">
                  <p:embed/>
                </p:oleObj>
              </mc:Choice>
              <mc:Fallback>
                <p:oleObj name="公式" r:id="rId4" imgW="2209800" imgH="457200" progId="Equation.3">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288" y="1490663"/>
                        <a:ext cx="4060825"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内容占位符 4"/>
          <p:cNvGraphicFramePr>
            <a:graphicFrameLocks noChangeAspect="1"/>
          </p:cNvGraphicFramePr>
          <p:nvPr/>
        </p:nvGraphicFramePr>
        <p:xfrm>
          <a:off x="4638675" y="1492250"/>
          <a:ext cx="4410075" cy="852488"/>
        </p:xfrm>
        <a:graphic>
          <a:graphicData uri="http://schemas.openxmlformats.org/presentationml/2006/ole">
            <mc:AlternateContent xmlns:mc="http://schemas.openxmlformats.org/markup-compatibility/2006">
              <mc:Choice xmlns:v="urn:schemas-microsoft-com:vml" Requires="v">
                <p:oleObj spid="_x0000_s216515" name="公式" r:id="rId6" imgW="2235200" imgH="431800" progId="Equation.3">
                  <p:embed/>
                </p:oleObj>
              </mc:Choice>
              <mc:Fallback>
                <p:oleObj name="公式" r:id="rId6" imgW="2235200" imgH="431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8675" y="1492250"/>
                        <a:ext cx="4410075"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内容占位符 4"/>
          <p:cNvGraphicFramePr>
            <a:graphicFrameLocks noChangeAspect="1"/>
          </p:cNvGraphicFramePr>
          <p:nvPr/>
        </p:nvGraphicFramePr>
        <p:xfrm>
          <a:off x="2482850" y="122238"/>
          <a:ext cx="3889375" cy="944562"/>
        </p:xfrm>
        <a:graphic>
          <a:graphicData uri="http://schemas.openxmlformats.org/presentationml/2006/ole">
            <mc:AlternateContent xmlns:mc="http://schemas.openxmlformats.org/markup-compatibility/2006">
              <mc:Choice xmlns:v="urn:schemas-microsoft-com:vml" Requires="v">
                <p:oleObj spid="_x0000_s216516" name="公式" r:id="rId8" imgW="1777229" imgH="431613" progId="Equation.3">
                  <p:embed/>
                </p:oleObj>
              </mc:Choice>
              <mc:Fallback>
                <p:oleObj name="公式" r:id="rId8" imgW="1777229" imgH="431613"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82850" y="122238"/>
                        <a:ext cx="38893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下箭头 7"/>
          <p:cNvSpPr/>
          <p:nvPr/>
        </p:nvSpPr>
        <p:spPr>
          <a:xfrm>
            <a:off x="4329394" y="1121192"/>
            <a:ext cx="468800" cy="413184"/>
          </a:xfrm>
          <a:prstGeom prst="down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aphicFrame>
        <p:nvGraphicFramePr>
          <p:cNvPr id="9" name="内容占位符 4"/>
          <p:cNvGraphicFramePr>
            <a:graphicFrameLocks noChangeAspect="1"/>
          </p:cNvGraphicFramePr>
          <p:nvPr/>
        </p:nvGraphicFramePr>
        <p:xfrm>
          <a:off x="0" y="2730500"/>
          <a:ext cx="3683000" cy="839788"/>
        </p:xfrm>
        <a:graphic>
          <a:graphicData uri="http://schemas.openxmlformats.org/presentationml/2006/ole">
            <mc:AlternateContent xmlns:mc="http://schemas.openxmlformats.org/markup-compatibility/2006">
              <mc:Choice xmlns:v="urn:schemas-microsoft-com:vml" Requires="v">
                <p:oleObj spid="_x0000_s216517" name="公式" r:id="rId10" imgW="2006600" imgH="457200" progId="Equation.3">
                  <p:embed/>
                </p:oleObj>
              </mc:Choice>
              <mc:Fallback>
                <p:oleObj name="公式" r:id="rId10" imgW="2006600" imgH="457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2730500"/>
                        <a:ext cx="368300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内容占位符 4"/>
          <p:cNvGraphicFramePr>
            <a:graphicFrameLocks noChangeAspect="1"/>
          </p:cNvGraphicFramePr>
          <p:nvPr/>
        </p:nvGraphicFramePr>
        <p:xfrm>
          <a:off x="4981575" y="2719388"/>
          <a:ext cx="3983038" cy="850900"/>
        </p:xfrm>
        <a:graphic>
          <a:graphicData uri="http://schemas.openxmlformats.org/presentationml/2006/ole">
            <mc:AlternateContent xmlns:mc="http://schemas.openxmlformats.org/markup-compatibility/2006">
              <mc:Choice xmlns:v="urn:schemas-microsoft-com:vml" Requires="v">
                <p:oleObj spid="_x0000_s216518" name="公式" r:id="rId12" imgW="2019300" imgH="431800" progId="Equation.3">
                  <p:embed/>
                </p:oleObj>
              </mc:Choice>
              <mc:Fallback>
                <p:oleObj name="公式" r:id="rId12" imgW="2019300" imgH="4318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81575" y="2719388"/>
                        <a:ext cx="3983038"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内容占位符 4"/>
          <p:cNvGraphicFramePr>
            <a:graphicFrameLocks noChangeAspect="1"/>
          </p:cNvGraphicFramePr>
          <p:nvPr/>
        </p:nvGraphicFramePr>
        <p:xfrm>
          <a:off x="166688" y="5584825"/>
          <a:ext cx="3821112" cy="968375"/>
        </p:xfrm>
        <a:graphic>
          <a:graphicData uri="http://schemas.openxmlformats.org/presentationml/2006/ole">
            <mc:AlternateContent xmlns:mc="http://schemas.openxmlformats.org/markup-compatibility/2006">
              <mc:Choice xmlns:v="urn:schemas-microsoft-com:vml" Requires="v">
                <p:oleObj spid="_x0000_s216519" name="公式" r:id="rId14" imgW="1803400" imgH="457200" progId="Equation.3">
                  <p:embed/>
                </p:oleObj>
              </mc:Choice>
              <mc:Fallback>
                <p:oleObj name="公式" r:id="rId14" imgW="1803400" imgH="4572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6688" y="5584825"/>
                        <a:ext cx="3821112"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内容占位符 4"/>
          <p:cNvGraphicFramePr>
            <a:graphicFrameLocks noChangeAspect="1"/>
          </p:cNvGraphicFramePr>
          <p:nvPr/>
        </p:nvGraphicFramePr>
        <p:xfrm>
          <a:off x="5010150" y="5600700"/>
          <a:ext cx="3668713" cy="923925"/>
        </p:xfrm>
        <a:graphic>
          <a:graphicData uri="http://schemas.openxmlformats.org/presentationml/2006/ole">
            <mc:AlternateContent xmlns:mc="http://schemas.openxmlformats.org/markup-compatibility/2006">
              <mc:Choice xmlns:v="urn:schemas-microsoft-com:vml" Requires="v">
                <p:oleObj spid="_x0000_s216520" name="公式" r:id="rId16" imgW="1816100" imgH="457200" progId="Equation.3">
                  <p:embed/>
                </p:oleObj>
              </mc:Choice>
              <mc:Fallback>
                <p:oleObj name="公式" r:id="rId16" imgW="1816100" imgH="4572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010150" y="5600700"/>
                        <a:ext cx="36687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不等于号 12"/>
          <p:cNvSpPr/>
          <p:nvPr/>
        </p:nvSpPr>
        <p:spPr>
          <a:xfrm>
            <a:off x="4200525" y="2992438"/>
            <a:ext cx="576263" cy="328612"/>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14" name="不等于号 13"/>
          <p:cNvSpPr/>
          <p:nvPr/>
        </p:nvSpPr>
        <p:spPr>
          <a:xfrm>
            <a:off x="4191000" y="5868988"/>
            <a:ext cx="657225" cy="404812"/>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cxnSp>
        <p:nvCxnSpPr>
          <p:cNvPr id="22" name="直接箭头连接符 21"/>
          <p:cNvCxnSpPr/>
          <p:nvPr/>
        </p:nvCxnSpPr>
        <p:spPr>
          <a:xfrm flipH="1" flipV="1">
            <a:off x="3348038" y="3562350"/>
            <a:ext cx="954087" cy="644525"/>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V="1">
            <a:off x="4787900" y="3457575"/>
            <a:ext cx="1008063" cy="708025"/>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5437188" y="4894263"/>
            <a:ext cx="719137" cy="884237"/>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flipH="1">
            <a:off x="3111500" y="5135563"/>
            <a:ext cx="635000" cy="48895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7032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4"/>
          <p:cNvGraphicFramePr>
            <a:graphicFrameLocks noChangeAspect="1"/>
          </p:cNvGraphicFramePr>
          <p:nvPr/>
        </p:nvGraphicFramePr>
        <p:xfrm>
          <a:off x="387350" y="419100"/>
          <a:ext cx="8262938" cy="854075"/>
        </p:xfrm>
        <a:graphic>
          <a:graphicData uri="http://schemas.openxmlformats.org/presentationml/2006/ole">
            <mc:AlternateContent xmlns:mc="http://schemas.openxmlformats.org/markup-compatibility/2006">
              <mc:Choice xmlns:v="urn:schemas-microsoft-com:vml" Requires="v">
                <p:oleObj spid="_x0000_s217474" name="公式" r:id="rId3" imgW="4419600" imgH="457200" progId="Equation.3">
                  <p:embed/>
                </p:oleObj>
              </mc:Choice>
              <mc:Fallback>
                <p:oleObj name="公式" r:id="rId3" imgW="44196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350" y="419100"/>
                        <a:ext cx="826293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1" name="直接箭头连接符 10"/>
          <p:cNvCxnSpPr/>
          <p:nvPr/>
        </p:nvCxnSpPr>
        <p:spPr>
          <a:xfrm flipH="1" flipV="1">
            <a:off x="3348038" y="3562350"/>
            <a:ext cx="954087" cy="644525"/>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V="1">
            <a:off x="4787900" y="3457575"/>
            <a:ext cx="1008063" cy="708025"/>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9" name="图片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3225" y="1855788"/>
            <a:ext cx="3600450"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15"/>
          <p:cNvSpPr txBox="1">
            <a:spLocks noChangeArrowheads="1"/>
          </p:cNvSpPr>
          <p:nvPr/>
        </p:nvSpPr>
        <p:spPr bwMode="auto">
          <a:xfrm rot="5400000">
            <a:off x="2469357" y="3463131"/>
            <a:ext cx="901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800">
                <a:latin typeface="Symbol" panose="05050102010706020507" pitchFamily="18" charset="2"/>
              </a:rPr>
              <a:t>s</a:t>
            </a:r>
            <a:r>
              <a:rPr lang="en-US" altLang="zh-CN" sz="1800"/>
              <a:t>’</a:t>
            </a:r>
            <a:r>
              <a:rPr lang="en-US" altLang="zh-CN" sz="1800" baseline="-25000"/>
              <a:t>1+</a:t>
            </a:r>
            <a:r>
              <a:rPr lang="en-US" altLang="zh-CN" sz="1800">
                <a:latin typeface="Symbol" panose="05050102010706020507" pitchFamily="18" charset="2"/>
              </a:rPr>
              <a:t>s</a:t>
            </a:r>
            <a:r>
              <a:rPr lang="en-US" altLang="zh-CN" sz="1800" baseline="-25000"/>
              <a:t>10</a:t>
            </a:r>
            <a:endParaRPr lang="zh-CN" altLang="en-US" sz="1800" baseline="-25000"/>
          </a:p>
        </p:txBody>
      </p:sp>
      <p:sp>
        <p:nvSpPr>
          <p:cNvPr id="20" name="文本框 19"/>
          <p:cNvSpPr txBox="1">
            <a:spLocks noChangeArrowheads="1"/>
          </p:cNvSpPr>
          <p:nvPr/>
        </p:nvSpPr>
        <p:spPr bwMode="auto">
          <a:xfrm rot="5400000">
            <a:off x="3510757" y="3377406"/>
            <a:ext cx="901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800">
                <a:latin typeface="Symbol" panose="05050102010706020507" pitchFamily="18" charset="2"/>
              </a:rPr>
              <a:t>s</a:t>
            </a:r>
            <a:r>
              <a:rPr lang="en-US" altLang="zh-CN" sz="1800"/>
              <a:t>’</a:t>
            </a:r>
            <a:r>
              <a:rPr lang="en-US" altLang="zh-CN" sz="1800" baseline="-25000"/>
              <a:t>1+</a:t>
            </a:r>
            <a:r>
              <a:rPr lang="en-US" altLang="zh-CN" sz="1800">
                <a:latin typeface="Symbol" panose="05050102010706020507" pitchFamily="18" charset="2"/>
              </a:rPr>
              <a:t>s</a:t>
            </a:r>
            <a:r>
              <a:rPr lang="en-US" altLang="zh-CN" sz="1800" baseline="-25000"/>
              <a:t>10</a:t>
            </a:r>
            <a:endParaRPr lang="zh-CN" altLang="en-US" sz="1800" baseline="-25000"/>
          </a:p>
        </p:txBody>
      </p:sp>
      <p:sp>
        <p:nvSpPr>
          <p:cNvPr id="21" name="文本框 20"/>
          <p:cNvSpPr txBox="1">
            <a:spLocks noChangeArrowheads="1"/>
          </p:cNvSpPr>
          <p:nvPr/>
        </p:nvSpPr>
        <p:spPr bwMode="auto">
          <a:xfrm rot="5400000">
            <a:off x="5160169" y="3647281"/>
            <a:ext cx="901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800">
                <a:latin typeface="Symbol" panose="05050102010706020507" pitchFamily="18" charset="2"/>
              </a:rPr>
              <a:t>s</a:t>
            </a:r>
            <a:r>
              <a:rPr lang="en-US" altLang="zh-CN" sz="1800"/>
              <a:t>’</a:t>
            </a:r>
            <a:r>
              <a:rPr lang="en-US" altLang="zh-CN" sz="1800" baseline="-25000"/>
              <a:t>2+</a:t>
            </a:r>
            <a:r>
              <a:rPr lang="en-US" altLang="zh-CN" sz="1800">
                <a:latin typeface="Symbol" panose="05050102010706020507" pitchFamily="18" charset="2"/>
              </a:rPr>
              <a:t>s</a:t>
            </a:r>
            <a:r>
              <a:rPr lang="en-US" altLang="zh-CN" sz="1800" baseline="-25000"/>
              <a:t>20</a:t>
            </a:r>
            <a:endParaRPr lang="zh-CN" altLang="en-US" sz="1800" baseline="-25000"/>
          </a:p>
        </p:txBody>
      </p:sp>
      <p:sp>
        <p:nvSpPr>
          <p:cNvPr id="22" name="文本框 21"/>
          <p:cNvSpPr txBox="1">
            <a:spLocks noChangeArrowheads="1"/>
          </p:cNvSpPr>
          <p:nvPr/>
        </p:nvSpPr>
        <p:spPr bwMode="auto">
          <a:xfrm rot="5400000">
            <a:off x="6114256" y="3529807"/>
            <a:ext cx="903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800">
                <a:latin typeface="Symbol" panose="05050102010706020507" pitchFamily="18" charset="2"/>
              </a:rPr>
              <a:t>s</a:t>
            </a:r>
            <a:r>
              <a:rPr lang="en-US" altLang="zh-CN" sz="1800"/>
              <a:t>’</a:t>
            </a:r>
            <a:r>
              <a:rPr lang="en-US" altLang="zh-CN" sz="1800" baseline="-25000"/>
              <a:t>2+</a:t>
            </a:r>
            <a:r>
              <a:rPr lang="en-US" altLang="zh-CN" sz="1800">
                <a:latin typeface="Symbol" panose="05050102010706020507" pitchFamily="18" charset="2"/>
              </a:rPr>
              <a:t>s</a:t>
            </a:r>
            <a:r>
              <a:rPr lang="en-US" altLang="zh-CN" sz="1800" baseline="-25000"/>
              <a:t>20</a:t>
            </a:r>
            <a:endParaRPr lang="zh-CN" altLang="en-US" sz="1800" baseline="-25000"/>
          </a:p>
        </p:txBody>
      </p:sp>
      <p:graphicFrame>
        <p:nvGraphicFramePr>
          <p:cNvPr id="24" name="内容占位符 4"/>
          <p:cNvGraphicFramePr>
            <a:graphicFrameLocks noChangeAspect="1"/>
          </p:cNvGraphicFramePr>
          <p:nvPr/>
        </p:nvGraphicFramePr>
        <p:xfrm>
          <a:off x="307975" y="1806575"/>
          <a:ext cx="2706688" cy="808038"/>
        </p:xfrm>
        <a:graphic>
          <a:graphicData uri="http://schemas.openxmlformats.org/presentationml/2006/ole">
            <mc:AlternateContent xmlns:mc="http://schemas.openxmlformats.org/markup-compatibility/2006">
              <mc:Choice xmlns:v="urn:schemas-microsoft-com:vml" Requires="v">
                <p:oleObj spid="_x0000_s217475" name="公式" r:id="rId6" imgW="1447800" imgH="431800" progId="Equation.3">
                  <p:embed/>
                </p:oleObj>
              </mc:Choice>
              <mc:Fallback>
                <p:oleObj name="公式" r:id="rId6" imgW="1447800" imgH="431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975" y="1806575"/>
                        <a:ext cx="2706688"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内容占位符 4"/>
          <p:cNvGraphicFramePr>
            <a:graphicFrameLocks noChangeAspect="1"/>
          </p:cNvGraphicFramePr>
          <p:nvPr/>
        </p:nvGraphicFramePr>
        <p:xfrm>
          <a:off x="6300788" y="1870075"/>
          <a:ext cx="2730500" cy="808038"/>
        </p:xfrm>
        <a:graphic>
          <a:graphicData uri="http://schemas.openxmlformats.org/presentationml/2006/ole">
            <mc:AlternateContent xmlns:mc="http://schemas.openxmlformats.org/markup-compatibility/2006">
              <mc:Choice xmlns:v="urn:schemas-microsoft-com:vml" Requires="v">
                <p:oleObj spid="_x0000_s217476" name="公式" r:id="rId8" imgW="1459866" imgH="431613" progId="Equation.3">
                  <p:embed/>
                </p:oleObj>
              </mc:Choice>
              <mc:Fallback>
                <p:oleObj name="公式" r:id="rId8" imgW="1459866" imgH="431613"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00788" y="1870075"/>
                        <a:ext cx="27305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6" name="直接箭头连接符 25"/>
          <p:cNvCxnSpPr/>
          <p:nvPr/>
        </p:nvCxnSpPr>
        <p:spPr>
          <a:xfrm flipH="1" flipV="1">
            <a:off x="2786063" y="2752725"/>
            <a:ext cx="1036637" cy="608013"/>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flipV="1">
            <a:off x="5340350" y="2541588"/>
            <a:ext cx="1201738" cy="728662"/>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2" name="内容占位符 4"/>
          <p:cNvGraphicFramePr>
            <a:graphicFrameLocks noChangeAspect="1"/>
          </p:cNvGraphicFramePr>
          <p:nvPr/>
        </p:nvGraphicFramePr>
        <p:xfrm>
          <a:off x="446088" y="6018213"/>
          <a:ext cx="8594725" cy="855662"/>
        </p:xfrm>
        <a:graphic>
          <a:graphicData uri="http://schemas.openxmlformats.org/presentationml/2006/ole">
            <mc:AlternateContent xmlns:mc="http://schemas.openxmlformats.org/markup-compatibility/2006">
              <mc:Choice xmlns:v="urn:schemas-microsoft-com:vml" Requires="v">
                <p:oleObj spid="_x0000_s217477" name="公式" r:id="rId10" imgW="4597400" imgH="457200" progId="Equation.3">
                  <p:embed/>
                </p:oleObj>
              </mc:Choice>
              <mc:Fallback>
                <p:oleObj name="公式" r:id="rId10" imgW="4597400" imgH="457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6088" y="6018213"/>
                        <a:ext cx="8594725"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内容占位符 4"/>
          <p:cNvGraphicFramePr>
            <a:graphicFrameLocks noChangeAspect="1"/>
          </p:cNvGraphicFramePr>
          <p:nvPr/>
        </p:nvGraphicFramePr>
        <p:xfrm>
          <a:off x="214313" y="4976813"/>
          <a:ext cx="2895600" cy="808037"/>
        </p:xfrm>
        <a:graphic>
          <a:graphicData uri="http://schemas.openxmlformats.org/presentationml/2006/ole">
            <mc:AlternateContent xmlns:mc="http://schemas.openxmlformats.org/markup-compatibility/2006">
              <mc:Choice xmlns:v="urn:schemas-microsoft-com:vml" Requires="v">
                <p:oleObj spid="_x0000_s217478" name="公式" r:id="rId12" imgW="1548728" imgH="431613" progId="Equation.3">
                  <p:embed/>
                </p:oleObj>
              </mc:Choice>
              <mc:Fallback>
                <p:oleObj name="公式" r:id="rId12" imgW="1548728" imgH="431613"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4313" y="4976813"/>
                        <a:ext cx="289560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内容占位符 4"/>
          <p:cNvGraphicFramePr>
            <a:graphicFrameLocks noChangeAspect="1"/>
          </p:cNvGraphicFramePr>
          <p:nvPr/>
        </p:nvGraphicFramePr>
        <p:xfrm>
          <a:off x="6027738" y="4976813"/>
          <a:ext cx="2919412" cy="808037"/>
        </p:xfrm>
        <a:graphic>
          <a:graphicData uri="http://schemas.openxmlformats.org/presentationml/2006/ole">
            <mc:AlternateContent xmlns:mc="http://schemas.openxmlformats.org/markup-compatibility/2006">
              <mc:Choice xmlns:v="urn:schemas-microsoft-com:vml" Requires="v">
                <p:oleObj spid="_x0000_s217479" name="公式" r:id="rId14" imgW="1562100" imgH="431800" progId="Equation.3">
                  <p:embed/>
                </p:oleObj>
              </mc:Choice>
              <mc:Fallback>
                <p:oleObj name="公式" r:id="rId14" imgW="1562100" imgH="4318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27738" y="4976813"/>
                        <a:ext cx="2919412"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4" name="直接箭头连接符 13"/>
          <p:cNvCxnSpPr/>
          <p:nvPr/>
        </p:nvCxnSpPr>
        <p:spPr>
          <a:xfrm flipH="1">
            <a:off x="2652713" y="4538663"/>
            <a:ext cx="635000" cy="48895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6016625" y="4460875"/>
            <a:ext cx="630238" cy="612775"/>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8764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1" grpId="0"/>
      <p:bldP spid="2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38" y="2997200"/>
            <a:ext cx="8856662"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图片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 y="476250"/>
            <a:ext cx="4044950"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圆角矩形 5"/>
          <p:cNvSpPr/>
          <p:nvPr/>
        </p:nvSpPr>
        <p:spPr>
          <a:xfrm>
            <a:off x="5148263" y="471488"/>
            <a:ext cx="3759200" cy="77787"/>
          </a:xfrm>
          <a:prstGeom prst="roundRect">
            <a:avLst/>
          </a:prstGeom>
          <a:pattFill prst="wd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圆角矩形 6"/>
          <p:cNvSpPr/>
          <p:nvPr/>
        </p:nvSpPr>
        <p:spPr>
          <a:xfrm>
            <a:off x="5133975" y="2565400"/>
            <a:ext cx="3773488" cy="77788"/>
          </a:xfrm>
          <a:prstGeom prst="roundRect">
            <a:avLst/>
          </a:prstGeom>
          <a:pattFill prst="wd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矩形 7"/>
          <p:cNvSpPr/>
          <p:nvPr/>
        </p:nvSpPr>
        <p:spPr>
          <a:xfrm>
            <a:off x="5148263" y="549275"/>
            <a:ext cx="1871662" cy="2016125"/>
          </a:xfrm>
          <a:prstGeom prst="rect">
            <a:avLst/>
          </a:prstGeom>
          <a:pattFill prst="lgConfetti">
            <a:fgClr>
              <a:schemeClr val="accent6">
                <a:lumMod val="40000"/>
                <a:lumOff val="6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矩形 8"/>
          <p:cNvSpPr/>
          <p:nvPr/>
        </p:nvSpPr>
        <p:spPr>
          <a:xfrm>
            <a:off x="7034213" y="549275"/>
            <a:ext cx="1873250" cy="2016125"/>
          </a:xfrm>
          <a:prstGeom prst="rect">
            <a:avLst/>
          </a:prstGeom>
          <a:pattFill prst="zigZag">
            <a:fgClr>
              <a:schemeClr val="accent3">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1992" name="文本框 9"/>
          <p:cNvSpPr txBox="1">
            <a:spLocks noChangeArrowheads="1"/>
          </p:cNvSpPr>
          <p:nvPr/>
        </p:nvSpPr>
        <p:spPr bwMode="auto">
          <a:xfrm>
            <a:off x="5724525" y="1125538"/>
            <a:ext cx="5762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2800">
                <a:latin typeface="Symbol" panose="05050102010706020507" pitchFamily="18" charset="2"/>
              </a:rPr>
              <a:t>e</a:t>
            </a:r>
            <a:r>
              <a:rPr lang="en-US" altLang="zh-CN" sz="2800" baseline="-25000">
                <a:latin typeface="Arial" panose="020B0604020202020204" pitchFamily="34" charset="0"/>
              </a:rPr>
              <a:t>1</a:t>
            </a:r>
            <a:endParaRPr lang="zh-CN" altLang="en-US" sz="2800" baseline="-25000">
              <a:latin typeface="Arial" panose="020B0604020202020204" pitchFamily="34" charset="0"/>
            </a:endParaRPr>
          </a:p>
        </p:txBody>
      </p:sp>
      <p:sp>
        <p:nvSpPr>
          <p:cNvPr id="41993" name="文本框 10"/>
          <p:cNvSpPr txBox="1">
            <a:spLocks noChangeArrowheads="1"/>
          </p:cNvSpPr>
          <p:nvPr/>
        </p:nvSpPr>
        <p:spPr bwMode="auto">
          <a:xfrm>
            <a:off x="7612063" y="1125538"/>
            <a:ext cx="5762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2800">
                <a:latin typeface="Symbol" panose="05050102010706020507" pitchFamily="18" charset="2"/>
              </a:rPr>
              <a:t>e</a:t>
            </a:r>
            <a:r>
              <a:rPr lang="en-US" altLang="zh-CN" sz="2800" baseline="-25000">
                <a:latin typeface="Arial" panose="020B0604020202020204" pitchFamily="34" charset="0"/>
              </a:rPr>
              <a:t>2</a:t>
            </a:r>
            <a:endParaRPr lang="zh-CN" altLang="en-US" sz="2800" baseline="-25000">
              <a:latin typeface="Arial" panose="020B0604020202020204" pitchFamily="34" charset="0"/>
            </a:endParaRPr>
          </a:p>
        </p:txBody>
      </p:sp>
    </p:spTree>
    <p:extLst>
      <p:ext uri="{BB962C8B-B14F-4D97-AF65-F5344CB8AC3E}">
        <p14:creationId xmlns:p14="http://schemas.microsoft.com/office/powerpoint/2010/main" val="41494671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332657"/>
            <a:ext cx="8229600" cy="3456384"/>
          </a:xfrm>
        </p:spPr>
        <p:txBody>
          <a:bodyPr/>
          <a:lstStyle/>
          <a:p>
            <a:pPr marL="0" indent="0">
              <a:buNone/>
            </a:pPr>
            <a:r>
              <a:rPr lang="en-US" altLang="zh-CN" sz="2800" b="1" dirty="0" smtClean="0">
                <a:solidFill>
                  <a:srgbClr val="0070C0"/>
                </a:solidFill>
                <a:latin typeface="Times New Roman" panose="02020603050405020304" pitchFamily="18" charset="0"/>
                <a:cs typeface="Times New Roman" panose="02020603050405020304" pitchFamily="18" charset="0"/>
              </a:rPr>
              <a:t>【</a:t>
            </a:r>
            <a:r>
              <a:rPr lang="zh-CN" altLang="en-US" sz="2800" b="1" dirty="0" smtClean="0">
                <a:solidFill>
                  <a:srgbClr val="0070C0"/>
                </a:solidFill>
                <a:latin typeface="Times New Roman" panose="02020603050405020304" pitchFamily="18" charset="0"/>
                <a:cs typeface="Times New Roman" panose="02020603050405020304" pitchFamily="18" charset="0"/>
              </a:rPr>
              <a:t>例</a:t>
            </a:r>
            <a:r>
              <a:rPr lang="en-US" altLang="zh-CN" sz="2800" b="1" dirty="0" smtClean="0">
                <a:solidFill>
                  <a:srgbClr val="0070C0"/>
                </a:solidFill>
                <a:latin typeface="Times New Roman" panose="02020603050405020304" pitchFamily="18" charset="0"/>
                <a:cs typeface="Times New Roman" panose="02020603050405020304" pitchFamily="18" charset="0"/>
              </a:rPr>
              <a:t>】</a:t>
            </a:r>
            <a:r>
              <a:rPr lang="zh-CN" altLang="zh-CN" sz="2800" b="1" dirty="0">
                <a:solidFill>
                  <a:srgbClr val="0070C0"/>
                </a:solidFill>
                <a:latin typeface="Times New Roman" panose="02020603050405020304" pitchFamily="18" charset="0"/>
                <a:cs typeface="Times New Roman" panose="02020603050405020304" pitchFamily="18" charset="0"/>
              </a:rPr>
              <a:t> </a:t>
            </a:r>
            <a:r>
              <a:rPr lang="zh-CN" altLang="zh-CN" sz="2800" b="1" dirty="0">
                <a:latin typeface="Times New Roman" panose="02020603050405020304" pitchFamily="18" charset="0"/>
                <a:cs typeface="Times New Roman" panose="02020603050405020304" pitchFamily="18" charset="0"/>
              </a:rPr>
              <a:t>有一圆柱形同轴导体壳，内外半径分别为</a:t>
            </a:r>
            <a:r>
              <a:rPr lang="en-US" altLang="zh-CN" sz="2800" b="1" i="1" dirty="0">
                <a:latin typeface="Times New Roman" panose="02020603050405020304" pitchFamily="18" charset="0"/>
                <a:cs typeface="Times New Roman" panose="02020603050405020304" pitchFamily="18" charset="0"/>
              </a:rPr>
              <a:t>R</a:t>
            </a:r>
            <a:r>
              <a:rPr lang="en-US" altLang="zh-CN" sz="2800" b="1" baseline="-25000" dirty="0">
                <a:latin typeface="Times New Roman" panose="02020603050405020304" pitchFamily="18" charset="0"/>
                <a:cs typeface="Times New Roman" panose="02020603050405020304" pitchFamily="18" charset="0"/>
              </a:rPr>
              <a:t>1</a:t>
            </a:r>
            <a:r>
              <a:rPr lang="zh-CN" altLang="zh-CN" sz="2800" b="1" dirty="0">
                <a:latin typeface="Times New Roman" panose="02020603050405020304" pitchFamily="18" charset="0"/>
                <a:cs typeface="Times New Roman" panose="02020603050405020304" pitchFamily="18" charset="0"/>
              </a:rPr>
              <a:t>和</a:t>
            </a:r>
            <a:r>
              <a:rPr lang="en-US" altLang="zh-CN" sz="2800" b="1" i="1" dirty="0">
                <a:latin typeface="Times New Roman" panose="02020603050405020304" pitchFamily="18" charset="0"/>
                <a:cs typeface="Times New Roman" panose="02020603050405020304" pitchFamily="18" charset="0"/>
              </a:rPr>
              <a:t>R</a:t>
            </a:r>
            <a:r>
              <a:rPr lang="en-US" altLang="zh-CN" sz="2800" b="1" baseline="-25000" dirty="0">
                <a:latin typeface="Times New Roman" panose="02020603050405020304" pitchFamily="18" charset="0"/>
                <a:cs typeface="Times New Roman" panose="02020603050405020304" pitchFamily="18" charset="0"/>
              </a:rPr>
              <a:t>2</a:t>
            </a:r>
            <a:r>
              <a:rPr lang="zh-CN" altLang="zh-CN" sz="2800" b="1" dirty="0">
                <a:latin typeface="Times New Roman" panose="02020603050405020304" pitchFamily="18" charset="0"/>
                <a:cs typeface="Times New Roman" panose="02020603050405020304" pitchFamily="18" charset="0"/>
              </a:rPr>
              <a:t>，单位长度电荷线密度为</a:t>
            </a:r>
            <a:r>
              <a:rPr lang="en-US" altLang="zh-CN" sz="2800" b="1" dirty="0">
                <a:latin typeface="Symbol" panose="05050102010706020507" pitchFamily="18" charset="2"/>
                <a:cs typeface="Times New Roman" panose="02020603050405020304" pitchFamily="18" charset="0"/>
              </a:rPr>
              <a:t>l</a:t>
            </a:r>
            <a:r>
              <a:rPr lang="zh-CN" altLang="zh-CN" sz="2800" b="1" dirty="0">
                <a:latin typeface="Times New Roman" panose="02020603050405020304" pitchFamily="18" charset="0"/>
                <a:cs typeface="Times New Roman" panose="02020603050405020304" pitchFamily="18" charset="0"/>
              </a:rPr>
              <a:t>，在两圆柱间有</a:t>
            </a:r>
            <a:r>
              <a:rPr lang="en-US" altLang="zh-CN" sz="2800" b="1" dirty="0">
                <a:latin typeface="Times New Roman" panose="02020603050405020304" pitchFamily="18" charset="0"/>
                <a:cs typeface="Times New Roman" panose="02020603050405020304" pitchFamily="18" charset="0"/>
              </a:rPr>
              <a:t>1/4</a:t>
            </a:r>
            <a:r>
              <a:rPr lang="zh-CN" altLang="zh-CN" sz="2800" b="1" dirty="0">
                <a:latin typeface="Times New Roman" panose="02020603050405020304" pitchFamily="18" charset="0"/>
                <a:cs typeface="Times New Roman" panose="02020603050405020304" pitchFamily="18" charset="0"/>
              </a:rPr>
              <a:t>区域充满相对介电常数为</a:t>
            </a:r>
            <a:r>
              <a:rPr lang="en-US" altLang="zh-CN" sz="2800" b="1" i="1" dirty="0" err="1">
                <a:latin typeface="Symbol" panose="05050102010706020507" pitchFamily="18" charset="2"/>
                <a:cs typeface="Times New Roman" panose="02020603050405020304" pitchFamily="18" charset="0"/>
              </a:rPr>
              <a:t>e</a:t>
            </a:r>
            <a:r>
              <a:rPr lang="en-US" altLang="zh-CN" sz="2800" b="1" baseline="-25000" dirty="0" err="1">
                <a:latin typeface="Times New Roman" panose="02020603050405020304" pitchFamily="18" charset="0"/>
                <a:cs typeface="Times New Roman" panose="02020603050405020304" pitchFamily="18" charset="0"/>
              </a:rPr>
              <a:t>r</a:t>
            </a:r>
            <a:r>
              <a:rPr lang="zh-CN" altLang="zh-CN" sz="2800" b="1" dirty="0">
                <a:latin typeface="Times New Roman" panose="02020603050405020304" pitchFamily="18" charset="0"/>
                <a:cs typeface="Times New Roman" panose="02020603050405020304" pitchFamily="18" charset="0"/>
              </a:rPr>
              <a:t>的电介质，另</a:t>
            </a:r>
            <a:r>
              <a:rPr lang="en-US" altLang="zh-CN" sz="2800" b="1" dirty="0">
                <a:latin typeface="Times New Roman" panose="02020603050405020304" pitchFamily="18" charset="0"/>
                <a:cs typeface="Times New Roman" panose="02020603050405020304" pitchFamily="18" charset="0"/>
              </a:rPr>
              <a:t>3/4</a:t>
            </a:r>
            <a:r>
              <a:rPr lang="zh-CN" altLang="zh-CN" sz="2800" b="1" dirty="0">
                <a:latin typeface="Times New Roman" panose="02020603050405020304" pitchFamily="18" charset="0"/>
                <a:cs typeface="Times New Roman" panose="02020603050405020304" pitchFamily="18" charset="0"/>
              </a:rPr>
              <a:t>区域为真空，忽略边缘效应。求：</a:t>
            </a:r>
          </a:p>
          <a:p>
            <a:pPr marL="0" indent="0">
              <a:buNone/>
            </a:pPr>
            <a:r>
              <a:rPr lang="zh-CN" altLang="zh-CN" sz="2800" b="1"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1</a:t>
            </a:r>
            <a:r>
              <a:rPr lang="zh-CN" altLang="zh-CN" sz="2800" b="1" dirty="0">
                <a:latin typeface="Times New Roman" panose="02020603050405020304" pitchFamily="18" charset="0"/>
                <a:cs typeface="Times New Roman" panose="02020603050405020304" pitchFamily="18" charset="0"/>
              </a:rPr>
              <a:t>）两圆柱间的电场强度</a:t>
            </a:r>
            <a:r>
              <a:rPr lang="en-US" altLang="zh-CN" sz="2800" b="1" i="1" dirty="0">
                <a:latin typeface="Times New Roman" panose="02020603050405020304" pitchFamily="18" charset="0"/>
                <a:cs typeface="Times New Roman" panose="02020603050405020304" pitchFamily="18" charset="0"/>
              </a:rPr>
              <a:t>E</a:t>
            </a:r>
            <a:r>
              <a:rPr lang="zh-CN" altLang="zh-CN" sz="2800" b="1" dirty="0">
                <a:latin typeface="Times New Roman" panose="02020603050405020304" pitchFamily="18" charset="0"/>
                <a:cs typeface="Times New Roman" panose="02020603050405020304" pitchFamily="18" charset="0"/>
              </a:rPr>
              <a:t>和电位移矢量</a:t>
            </a:r>
            <a:r>
              <a:rPr lang="en-US" altLang="zh-CN" sz="2800" b="1" i="1" dirty="0">
                <a:latin typeface="Times New Roman" panose="02020603050405020304" pitchFamily="18" charset="0"/>
                <a:cs typeface="Times New Roman" panose="02020603050405020304" pitchFamily="18" charset="0"/>
              </a:rPr>
              <a:t>D</a:t>
            </a:r>
            <a:r>
              <a:rPr lang="zh-CN" altLang="zh-CN" sz="2800" b="1" dirty="0">
                <a:latin typeface="Times New Roman" panose="02020603050405020304" pitchFamily="18" charset="0"/>
                <a:cs typeface="Times New Roman" panose="02020603050405020304" pitchFamily="18" charset="0"/>
              </a:rPr>
              <a:t>；</a:t>
            </a:r>
          </a:p>
          <a:p>
            <a:pPr marL="0" indent="0">
              <a:buNone/>
            </a:pPr>
            <a:r>
              <a:rPr lang="zh-CN" altLang="zh-CN" sz="2800" b="1"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2</a:t>
            </a:r>
            <a:r>
              <a:rPr lang="zh-CN" altLang="zh-CN" sz="2800" b="1" dirty="0">
                <a:latin typeface="Times New Roman" panose="02020603050405020304" pitchFamily="18" charset="0"/>
                <a:cs typeface="Times New Roman" panose="02020603050405020304" pitchFamily="18" charset="0"/>
              </a:rPr>
              <a:t>）两圆柱间的电势差和系统的电容值； </a:t>
            </a:r>
          </a:p>
          <a:p>
            <a:pPr marL="0" indent="0">
              <a:buNone/>
            </a:pPr>
            <a:r>
              <a:rPr lang="zh-CN" altLang="zh-CN" sz="2800" b="1"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3</a:t>
            </a:r>
            <a:r>
              <a:rPr lang="zh-CN" altLang="zh-CN" sz="2800" b="1" dirty="0">
                <a:latin typeface="Times New Roman" panose="02020603050405020304" pitchFamily="18" charset="0"/>
                <a:cs typeface="Times New Roman" panose="02020603050405020304" pitchFamily="18" charset="0"/>
              </a:rPr>
              <a:t>）介质部分内外柱面上的极化电荷面密度。</a:t>
            </a:r>
          </a:p>
          <a:p>
            <a:pPr marL="0" indent="0">
              <a:buNone/>
            </a:pPr>
            <a:endParaRPr lang="zh-CN" altLang="en-US" sz="2800" b="1" dirty="0">
              <a:latin typeface="Times New Roman" panose="02020603050405020304" pitchFamily="18" charset="0"/>
              <a:cs typeface="Times New Roman" panose="02020603050405020304" pitchFamily="18" charset="0"/>
            </a:endParaRPr>
          </a:p>
        </p:txBody>
      </p:sp>
      <p:pic>
        <p:nvPicPr>
          <p:cNvPr id="4" name="图片 3"/>
          <p:cNvPicPr/>
          <p:nvPr/>
        </p:nvPicPr>
        <p:blipFill>
          <a:blip r:embed="rId2">
            <a:extLst>
              <a:ext uri="{28A0092B-C50C-407E-A947-70E740481C1C}">
                <a14:useLocalDpi xmlns:a14="http://schemas.microsoft.com/office/drawing/2010/main" val="0"/>
              </a:ext>
            </a:extLst>
          </a:blip>
          <a:srcRect/>
          <a:stretch>
            <a:fillRect/>
          </a:stretch>
        </p:blipFill>
        <p:spPr bwMode="auto">
          <a:xfrm>
            <a:off x="3131840" y="3645024"/>
            <a:ext cx="3422054" cy="2952328"/>
          </a:xfrm>
          <a:prstGeom prst="rect">
            <a:avLst/>
          </a:prstGeom>
          <a:noFill/>
          <a:ln>
            <a:noFill/>
          </a:ln>
        </p:spPr>
      </p:pic>
    </p:spTree>
    <p:extLst>
      <p:ext uri="{BB962C8B-B14F-4D97-AF65-F5344CB8AC3E}">
        <p14:creationId xmlns:p14="http://schemas.microsoft.com/office/powerpoint/2010/main" val="16953875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404664"/>
            <a:ext cx="8229600" cy="4525963"/>
          </a:xfrm>
        </p:spPr>
        <p:txBody>
          <a:bodyPr/>
          <a:lstStyle/>
          <a:p>
            <a:pPr marL="0" indent="0">
              <a:buNone/>
            </a:pPr>
            <a:r>
              <a:rPr lang="zh-CN" altLang="zh-CN" sz="2800" b="1" dirty="0">
                <a:solidFill>
                  <a:srgbClr val="0070C0"/>
                </a:solidFill>
              </a:rPr>
              <a:t>【解】</a:t>
            </a:r>
            <a:r>
              <a:rPr lang="zh-CN" altLang="zh-CN" sz="2800" b="1" dirty="0"/>
              <a:t>（</a:t>
            </a:r>
            <a:r>
              <a:rPr lang="en-US" altLang="zh-CN" sz="2800" b="1" dirty="0"/>
              <a:t>1</a:t>
            </a:r>
            <a:r>
              <a:rPr lang="zh-CN" altLang="zh-CN" sz="2800" b="1" dirty="0"/>
              <a:t>）由于介质的分界面与电场线重合，电场强度沿径向方向，所以</a:t>
            </a:r>
          </a:p>
          <a:p>
            <a:pPr marL="0" indent="0">
              <a:buNone/>
            </a:pPr>
            <a:endParaRPr lang="zh-CN" altLang="en-US" sz="2800" b="1" dirty="0"/>
          </a:p>
        </p:txBody>
      </p:sp>
      <p:graphicFrame>
        <p:nvGraphicFramePr>
          <p:cNvPr id="5" name="对象 4"/>
          <p:cNvGraphicFramePr>
            <a:graphicFrameLocks noChangeAspect="1"/>
          </p:cNvGraphicFramePr>
          <p:nvPr>
            <p:extLst>
              <p:ext uri="{D42A27DB-BD31-4B8C-83A1-F6EECF244321}">
                <p14:modId xmlns:p14="http://schemas.microsoft.com/office/powerpoint/2010/main" val="253413076"/>
              </p:ext>
            </p:extLst>
          </p:nvPr>
        </p:nvGraphicFramePr>
        <p:xfrm>
          <a:off x="1763688" y="1556792"/>
          <a:ext cx="5071499" cy="836712"/>
        </p:xfrm>
        <a:graphic>
          <a:graphicData uri="http://schemas.openxmlformats.org/presentationml/2006/ole">
            <mc:AlternateContent xmlns:mc="http://schemas.openxmlformats.org/markup-compatibility/2006">
              <mc:Choice xmlns:v="urn:schemas-microsoft-com:vml" Requires="v">
                <p:oleObj spid="_x0000_s341165" name="公式" r:id="rId3" imgW="2832100" imgH="469900" progId="Equation.3">
                  <p:embed/>
                </p:oleObj>
              </mc:Choice>
              <mc:Fallback>
                <p:oleObj name="公式" r:id="rId3" imgW="2832100" imgH="4699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1556792"/>
                        <a:ext cx="5071499" cy="836712"/>
                      </a:xfrm>
                      <a:prstGeom prst="rect">
                        <a:avLst/>
                      </a:prstGeom>
                      <a:noFill/>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2882180891"/>
              </p:ext>
            </p:extLst>
          </p:nvPr>
        </p:nvGraphicFramePr>
        <p:xfrm>
          <a:off x="2461326" y="2663224"/>
          <a:ext cx="3676221" cy="1052736"/>
        </p:xfrm>
        <a:graphic>
          <a:graphicData uri="http://schemas.openxmlformats.org/presentationml/2006/ole">
            <mc:AlternateContent xmlns:mc="http://schemas.openxmlformats.org/markup-compatibility/2006">
              <mc:Choice xmlns:v="urn:schemas-microsoft-com:vml" Requires="v">
                <p:oleObj spid="_x0000_s341166" name="公式" r:id="rId5" imgW="2095500" imgH="596900" progId="Equation.3">
                  <p:embed/>
                </p:oleObj>
              </mc:Choice>
              <mc:Fallback>
                <p:oleObj name="公式" r:id="rId5" imgW="2095500" imgH="5969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1326" y="2663224"/>
                        <a:ext cx="3676221" cy="1052736"/>
                      </a:xfrm>
                      <a:prstGeom prst="rect">
                        <a:avLst/>
                      </a:prstGeom>
                      <a:noFill/>
                    </p:spPr>
                  </p:pic>
                </p:oleObj>
              </mc:Fallback>
            </mc:AlternateContent>
          </a:graphicData>
        </a:graphic>
      </p:graphicFrame>
      <p:sp>
        <p:nvSpPr>
          <p:cNvPr id="8" name="矩形 7"/>
          <p:cNvSpPr/>
          <p:nvPr/>
        </p:nvSpPr>
        <p:spPr>
          <a:xfrm>
            <a:off x="683568" y="4074018"/>
            <a:ext cx="6844946" cy="954107"/>
          </a:xfrm>
          <a:prstGeom prst="rect">
            <a:avLst/>
          </a:prstGeom>
        </p:spPr>
        <p:txBody>
          <a:bodyPr wrap="square">
            <a:spAutoFit/>
          </a:bodyPr>
          <a:lstStyle/>
          <a:p>
            <a:pPr marL="342900" indent="-342900" algn="just">
              <a:spcAft>
                <a:spcPts val="0"/>
              </a:spcAft>
            </a:pPr>
            <a:r>
              <a:rPr lang="zh-CN" altLang="zh-CN" sz="2800" b="1" kern="100" dirty="0">
                <a:latin typeface="Times New Roman" panose="02020603050405020304" pitchFamily="18" charset="0"/>
              </a:rPr>
              <a:t>即两个区域中的电场强度相同。在两个区域中的电位移矢量为</a:t>
            </a:r>
          </a:p>
        </p:txBody>
      </p:sp>
      <p:graphicFrame>
        <p:nvGraphicFramePr>
          <p:cNvPr id="10" name="对象 9"/>
          <p:cNvGraphicFramePr>
            <a:graphicFrameLocks noChangeAspect="1"/>
          </p:cNvGraphicFramePr>
          <p:nvPr>
            <p:extLst>
              <p:ext uri="{D42A27DB-BD31-4B8C-83A1-F6EECF244321}">
                <p14:modId xmlns:p14="http://schemas.microsoft.com/office/powerpoint/2010/main" val="2633698750"/>
              </p:ext>
            </p:extLst>
          </p:nvPr>
        </p:nvGraphicFramePr>
        <p:xfrm>
          <a:off x="1109249" y="5410580"/>
          <a:ext cx="3190187" cy="908720"/>
        </p:xfrm>
        <a:graphic>
          <a:graphicData uri="http://schemas.openxmlformats.org/presentationml/2006/ole">
            <mc:AlternateContent xmlns:mc="http://schemas.openxmlformats.org/markup-compatibility/2006">
              <mc:Choice xmlns:v="urn:schemas-microsoft-com:vml" Requires="v">
                <p:oleObj spid="_x0000_s341167" name="公式" r:id="rId7" imgW="1574800" imgH="444500" progId="Equation.3">
                  <p:embed/>
                </p:oleObj>
              </mc:Choice>
              <mc:Fallback>
                <p:oleObj name="公式" r:id="rId7" imgW="1574800" imgH="4445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9249" y="5410580"/>
                        <a:ext cx="3190187" cy="908720"/>
                      </a:xfrm>
                      <a:prstGeom prst="rect">
                        <a:avLst/>
                      </a:prstGeom>
                      <a:noFill/>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2534031998"/>
              </p:ext>
            </p:extLst>
          </p:nvPr>
        </p:nvGraphicFramePr>
        <p:xfrm>
          <a:off x="5004048" y="5365312"/>
          <a:ext cx="3069454" cy="908720"/>
        </p:xfrm>
        <a:graphic>
          <a:graphicData uri="http://schemas.openxmlformats.org/presentationml/2006/ole">
            <mc:AlternateContent xmlns:mc="http://schemas.openxmlformats.org/markup-compatibility/2006">
              <mc:Choice xmlns:v="urn:schemas-microsoft-com:vml" Requires="v">
                <p:oleObj spid="_x0000_s341168" name="公式" r:id="rId9" imgW="1447800" imgH="431800" progId="Equation.3">
                  <p:embed/>
                </p:oleObj>
              </mc:Choice>
              <mc:Fallback>
                <p:oleObj name="公式" r:id="rId9" imgW="1447800" imgH="4318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04048" y="5365312"/>
                        <a:ext cx="3069454" cy="908720"/>
                      </a:xfrm>
                      <a:prstGeom prst="rect">
                        <a:avLst/>
                      </a:prstGeom>
                      <a:noFill/>
                    </p:spPr>
                  </p:pic>
                </p:oleObj>
              </mc:Fallback>
            </mc:AlternateContent>
          </a:graphicData>
        </a:graphic>
      </p:graphicFrame>
    </p:spTree>
    <p:extLst>
      <p:ext uri="{BB962C8B-B14F-4D97-AF65-F5344CB8AC3E}">
        <p14:creationId xmlns:p14="http://schemas.microsoft.com/office/powerpoint/2010/main" val="408549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38796" y="476672"/>
            <a:ext cx="2518638" cy="523220"/>
          </a:xfrm>
          <a:prstGeom prst="rect">
            <a:avLst/>
          </a:prstGeom>
        </p:spPr>
        <p:txBody>
          <a:bodyPr wrap="none">
            <a:spAutoFit/>
          </a:bodyPr>
          <a:lstStyle/>
          <a:p>
            <a:pPr marL="234950" indent="-234950" algn="just">
              <a:spcAft>
                <a:spcPts val="0"/>
              </a:spcAft>
            </a:pPr>
            <a:r>
              <a:rPr lang="zh-CN" altLang="zh-CN" sz="2800" b="1" kern="100" dirty="0">
                <a:latin typeface="Times New Roman" panose="02020603050405020304" pitchFamily="18" charset="0"/>
              </a:rPr>
              <a:t>（</a:t>
            </a:r>
            <a:r>
              <a:rPr lang="en-US" altLang="zh-CN" sz="2800" b="1" kern="100" dirty="0">
                <a:latin typeface="Times New Roman" panose="02020603050405020304" pitchFamily="18" charset="0"/>
              </a:rPr>
              <a:t>2</a:t>
            </a:r>
            <a:r>
              <a:rPr lang="zh-CN" altLang="zh-CN" sz="2800" b="1" kern="100" dirty="0">
                <a:latin typeface="Times New Roman" panose="02020603050405020304" pitchFamily="18" charset="0"/>
              </a:rPr>
              <a:t>）电势差为</a:t>
            </a:r>
          </a:p>
        </p:txBody>
      </p:sp>
      <p:graphicFrame>
        <p:nvGraphicFramePr>
          <p:cNvPr id="6" name="对象 5"/>
          <p:cNvGraphicFramePr>
            <a:graphicFrameLocks noChangeAspect="1"/>
          </p:cNvGraphicFramePr>
          <p:nvPr>
            <p:extLst>
              <p:ext uri="{D42A27DB-BD31-4B8C-83A1-F6EECF244321}">
                <p14:modId xmlns:p14="http://schemas.microsoft.com/office/powerpoint/2010/main" val="825563015"/>
              </p:ext>
            </p:extLst>
          </p:nvPr>
        </p:nvGraphicFramePr>
        <p:xfrm>
          <a:off x="3275856" y="238336"/>
          <a:ext cx="3921145" cy="999892"/>
        </p:xfrm>
        <a:graphic>
          <a:graphicData uri="http://schemas.openxmlformats.org/presentationml/2006/ole">
            <mc:AlternateContent xmlns:mc="http://schemas.openxmlformats.org/markup-compatibility/2006">
              <mc:Choice xmlns:v="urn:schemas-microsoft-com:vml" Requires="v">
                <p:oleObj spid="_x0000_s342232" name="公式" r:id="rId3" imgW="1905000" imgH="482600" progId="Equation.3">
                  <p:embed/>
                </p:oleObj>
              </mc:Choice>
              <mc:Fallback>
                <p:oleObj name="公式" r:id="rId3" imgW="1905000" imgH="4826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238336"/>
                        <a:ext cx="3921145" cy="999892"/>
                      </a:xfrm>
                      <a:prstGeom prst="rect">
                        <a:avLst/>
                      </a:prstGeom>
                      <a:noFill/>
                    </p:spPr>
                  </p:pic>
                </p:oleObj>
              </mc:Fallback>
            </mc:AlternateContent>
          </a:graphicData>
        </a:graphic>
      </p:graphicFrame>
      <p:sp>
        <p:nvSpPr>
          <p:cNvPr id="7" name="矩形 6"/>
          <p:cNvSpPr/>
          <p:nvPr/>
        </p:nvSpPr>
        <p:spPr>
          <a:xfrm>
            <a:off x="1056432" y="1368814"/>
            <a:ext cx="3416320" cy="523220"/>
          </a:xfrm>
          <a:prstGeom prst="rect">
            <a:avLst/>
          </a:prstGeom>
        </p:spPr>
        <p:txBody>
          <a:bodyPr wrap="none">
            <a:spAutoFit/>
          </a:bodyPr>
          <a:lstStyle/>
          <a:p>
            <a:r>
              <a:rPr lang="zh-CN" altLang="zh-CN" sz="2800" b="1" dirty="0">
                <a:latin typeface="Times New Roman" panose="02020603050405020304" pitchFamily="18" charset="0"/>
                <a:cs typeface="Times New Roman" panose="02020603050405020304" pitchFamily="18" charset="0"/>
              </a:rPr>
              <a:t>单位长度的电容值为</a:t>
            </a:r>
            <a:endParaRPr lang="zh-CN" altLang="en-US" sz="2800" b="1" dirty="0"/>
          </a:p>
        </p:txBody>
      </p:sp>
      <p:graphicFrame>
        <p:nvGraphicFramePr>
          <p:cNvPr id="9" name="对象 8"/>
          <p:cNvGraphicFramePr>
            <a:graphicFrameLocks noChangeAspect="1"/>
          </p:cNvGraphicFramePr>
          <p:nvPr>
            <p:extLst>
              <p:ext uri="{D42A27DB-BD31-4B8C-83A1-F6EECF244321}">
                <p14:modId xmlns:p14="http://schemas.microsoft.com/office/powerpoint/2010/main" val="3661593371"/>
              </p:ext>
            </p:extLst>
          </p:nvPr>
        </p:nvGraphicFramePr>
        <p:xfrm>
          <a:off x="3354558" y="1926597"/>
          <a:ext cx="3110775" cy="999892"/>
        </p:xfrm>
        <a:graphic>
          <a:graphicData uri="http://schemas.openxmlformats.org/presentationml/2006/ole">
            <mc:AlternateContent xmlns:mc="http://schemas.openxmlformats.org/markup-compatibility/2006">
              <mc:Choice xmlns:v="urn:schemas-microsoft-com:vml" Requires="v">
                <p:oleObj spid="_x0000_s342233" name="公式" r:id="rId5" imgW="1333500" imgH="431800" progId="Equation.3">
                  <p:embed/>
                </p:oleObj>
              </mc:Choice>
              <mc:Fallback>
                <p:oleObj name="公式" r:id="rId5" imgW="1333500" imgH="4318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4558" y="1926597"/>
                        <a:ext cx="3110775" cy="999892"/>
                      </a:xfrm>
                      <a:prstGeom prst="rect">
                        <a:avLst/>
                      </a:prstGeom>
                      <a:noFill/>
                    </p:spPr>
                  </p:pic>
                </p:oleObj>
              </mc:Fallback>
            </mc:AlternateContent>
          </a:graphicData>
        </a:graphic>
      </p:graphicFrame>
      <p:sp>
        <p:nvSpPr>
          <p:cNvPr id="10" name="矩形 9"/>
          <p:cNvSpPr/>
          <p:nvPr/>
        </p:nvSpPr>
        <p:spPr>
          <a:xfrm>
            <a:off x="478592" y="3006055"/>
            <a:ext cx="4572000" cy="523220"/>
          </a:xfrm>
          <a:prstGeom prst="rect">
            <a:avLst/>
          </a:prstGeom>
        </p:spPr>
        <p:txBody>
          <a:bodyPr>
            <a:spAutoFit/>
          </a:bodyPr>
          <a:lstStyle/>
          <a:p>
            <a:pPr marL="234950" indent="-234950" algn="just">
              <a:spcAft>
                <a:spcPts val="0"/>
              </a:spcAft>
            </a:pPr>
            <a:r>
              <a:rPr lang="en-US" altLang="zh-CN" sz="2800" b="1" kern="100" dirty="0">
                <a:latin typeface="Times New Roman" panose="02020603050405020304" pitchFamily="18" charset="0"/>
              </a:rPr>
              <a:t> </a:t>
            </a:r>
            <a:r>
              <a:rPr lang="zh-CN" altLang="en-US" sz="2800" b="1" kern="100" dirty="0" smtClean="0">
                <a:latin typeface="Times New Roman" panose="02020603050405020304" pitchFamily="18" charset="0"/>
              </a:rPr>
              <a:t>（</a:t>
            </a:r>
            <a:r>
              <a:rPr lang="en-US" altLang="zh-CN" sz="2800" b="1" kern="100" dirty="0" smtClean="0">
                <a:latin typeface="Times New Roman" panose="02020603050405020304" pitchFamily="18" charset="0"/>
              </a:rPr>
              <a:t>3</a:t>
            </a:r>
            <a:r>
              <a:rPr lang="zh-CN" altLang="en-US" sz="2800" b="1" kern="100" dirty="0" smtClean="0">
                <a:latin typeface="Times New Roman" panose="02020603050405020304" pitchFamily="18" charset="0"/>
              </a:rPr>
              <a:t>）</a:t>
            </a:r>
            <a:r>
              <a:rPr lang="zh-CN" altLang="zh-CN" sz="2800" b="1" kern="100" dirty="0" smtClean="0">
                <a:latin typeface="Times New Roman" panose="02020603050405020304" pitchFamily="18" charset="0"/>
              </a:rPr>
              <a:t>介质</a:t>
            </a:r>
            <a:r>
              <a:rPr lang="zh-CN" altLang="zh-CN" sz="2800" b="1" kern="100" dirty="0">
                <a:latin typeface="Times New Roman" panose="02020603050405020304" pitchFamily="18" charset="0"/>
              </a:rPr>
              <a:t>中的极化强度为</a:t>
            </a:r>
          </a:p>
        </p:txBody>
      </p:sp>
      <p:graphicFrame>
        <p:nvGraphicFramePr>
          <p:cNvPr id="12" name="对象 11"/>
          <p:cNvGraphicFramePr>
            <a:graphicFrameLocks noChangeAspect="1"/>
          </p:cNvGraphicFramePr>
          <p:nvPr>
            <p:extLst>
              <p:ext uri="{D42A27DB-BD31-4B8C-83A1-F6EECF244321}">
                <p14:modId xmlns:p14="http://schemas.microsoft.com/office/powerpoint/2010/main" val="2493664049"/>
              </p:ext>
            </p:extLst>
          </p:nvPr>
        </p:nvGraphicFramePr>
        <p:xfrm>
          <a:off x="2665531" y="3471983"/>
          <a:ext cx="4020842" cy="999892"/>
        </p:xfrm>
        <a:graphic>
          <a:graphicData uri="http://schemas.openxmlformats.org/presentationml/2006/ole">
            <mc:AlternateContent xmlns:mc="http://schemas.openxmlformats.org/markup-compatibility/2006">
              <mc:Choice xmlns:v="urn:schemas-microsoft-com:vml" Requires="v">
                <p:oleObj spid="_x0000_s342234" name="公式" r:id="rId7" imgW="1803400" imgH="444500" progId="Equation.3">
                  <p:embed/>
                </p:oleObj>
              </mc:Choice>
              <mc:Fallback>
                <p:oleObj name="公式" r:id="rId7" imgW="1803400" imgH="4445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5531" y="3471983"/>
                        <a:ext cx="4020842" cy="999892"/>
                      </a:xfrm>
                      <a:prstGeom prst="rect">
                        <a:avLst/>
                      </a:prstGeom>
                      <a:noFill/>
                    </p:spPr>
                  </p:pic>
                </p:oleObj>
              </mc:Fallback>
            </mc:AlternateContent>
          </a:graphicData>
        </a:graphic>
      </p:graphicFrame>
      <p:sp>
        <p:nvSpPr>
          <p:cNvPr id="13" name="矩形 12"/>
          <p:cNvSpPr/>
          <p:nvPr/>
        </p:nvSpPr>
        <p:spPr>
          <a:xfrm>
            <a:off x="664428" y="4602461"/>
            <a:ext cx="3024336" cy="954107"/>
          </a:xfrm>
          <a:prstGeom prst="rect">
            <a:avLst/>
          </a:prstGeom>
        </p:spPr>
        <p:txBody>
          <a:bodyPr wrap="square">
            <a:spAutoFit/>
          </a:bodyPr>
          <a:lstStyle/>
          <a:p>
            <a:r>
              <a:rPr lang="en-US" altLang="zh-CN" sz="2800" b="1" kern="100" dirty="0">
                <a:latin typeface="Times New Roman" panose="02020603050405020304" pitchFamily="18" charset="0"/>
              </a:rPr>
              <a:t> </a:t>
            </a:r>
            <a:r>
              <a:rPr lang="zh-CN" altLang="zh-CN" sz="2800" b="1" kern="100" dirty="0">
                <a:latin typeface="Times New Roman" panose="02020603050405020304" pitchFamily="18" charset="0"/>
              </a:rPr>
              <a:t>介质内柱面的极化电荷面密度为</a:t>
            </a:r>
            <a:endParaRPr lang="zh-CN" altLang="en-US" sz="2800" b="1" dirty="0"/>
          </a:p>
        </p:txBody>
      </p:sp>
      <p:graphicFrame>
        <p:nvGraphicFramePr>
          <p:cNvPr id="15" name="对象 14"/>
          <p:cNvGraphicFramePr>
            <a:graphicFrameLocks noChangeAspect="1"/>
          </p:cNvGraphicFramePr>
          <p:nvPr>
            <p:extLst>
              <p:ext uri="{D42A27DB-BD31-4B8C-83A1-F6EECF244321}">
                <p14:modId xmlns:p14="http://schemas.microsoft.com/office/powerpoint/2010/main" val="104496774"/>
              </p:ext>
            </p:extLst>
          </p:nvPr>
        </p:nvGraphicFramePr>
        <p:xfrm>
          <a:off x="707451" y="5715701"/>
          <a:ext cx="2996843" cy="908720"/>
        </p:xfrm>
        <a:graphic>
          <a:graphicData uri="http://schemas.openxmlformats.org/presentationml/2006/ole">
            <mc:AlternateContent xmlns:mc="http://schemas.openxmlformats.org/markup-compatibility/2006">
              <mc:Choice xmlns:v="urn:schemas-microsoft-com:vml" Requires="v">
                <p:oleObj spid="_x0000_s342235" name="公式" r:id="rId9" imgW="1473200" imgH="444500" progId="Equation.3">
                  <p:embed/>
                </p:oleObj>
              </mc:Choice>
              <mc:Fallback>
                <p:oleObj name="公式" r:id="rId9" imgW="1473200" imgH="4445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7451" y="5715701"/>
                        <a:ext cx="2996843" cy="908720"/>
                      </a:xfrm>
                      <a:prstGeom prst="rect">
                        <a:avLst/>
                      </a:prstGeom>
                      <a:noFill/>
                    </p:spPr>
                  </p:pic>
                </p:oleObj>
              </mc:Fallback>
            </mc:AlternateContent>
          </a:graphicData>
        </a:graphic>
      </p:graphicFrame>
      <p:sp>
        <p:nvSpPr>
          <p:cNvPr id="16" name="矩形 15"/>
          <p:cNvSpPr/>
          <p:nvPr/>
        </p:nvSpPr>
        <p:spPr>
          <a:xfrm>
            <a:off x="4845153" y="4551441"/>
            <a:ext cx="3240360" cy="954107"/>
          </a:xfrm>
          <a:prstGeom prst="rect">
            <a:avLst/>
          </a:prstGeom>
        </p:spPr>
        <p:txBody>
          <a:bodyPr wrap="square">
            <a:spAutoFit/>
          </a:bodyPr>
          <a:lstStyle/>
          <a:p>
            <a:pPr indent="400050" algn="just">
              <a:spcAft>
                <a:spcPts val="0"/>
              </a:spcAft>
            </a:pPr>
            <a:r>
              <a:rPr lang="zh-CN" altLang="zh-CN" sz="2800" b="1" kern="100" dirty="0" smtClean="0">
                <a:latin typeface="Times New Roman" panose="02020603050405020304" pitchFamily="18" charset="0"/>
              </a:rPr>
              <a:t>介质</a:t>
            </a:r>
            <a:r>
              <a:rPr lang="zh-CN" altLang="en-US" sz="2800" b="1" kern="100" dirty="0" smtClean="0">
                <a:latin typeface="Times New Roman" panose="02020603050405020304" pitchFamily="18" charset="0"/>
              </a:rPr>
              <a:t>外</a:t>
            </a:r>
            <a:r>
              <a:rPr lang="zh-CN" altLang="zh-CN" sz="2800" b="1" kern="100" dirty="0" smtClean="0">
                <a:latin typeface="Times New Roman" panose="02020603050405020304" pitchFamily="18" charset="0"/>
              </a:rPr>
              <a:t>柱面</a:t>
            </a:r>
            <a:r>
              <a:rPr lang="zh-CN" altLang="zh-CN" sz="2800" b="1" kern="100" dirty="0">
                <a:latin typeface="Times New Roman" panose="02020603050405020304" pitchFamily="18" charset="0"/>
              </a:rPr>
              <a:t>的极化电荷面密度为</a:t>
            </a:r>
          </a:p>
        </p:txBody>
      </p:sp>
      <p:graphicFrame>
        <p:nvGraphicFramePr>
          <p:cNvPr id="18" name="对象 17"/>
          <p:cNvGraphicFramePr>
            <a:graphicFrameLocks noChangeAspect="1"/>
          </p:cNvGraphicFramePr>
          <p:nvPr>
            <p:extLst>
              <p:ext uri="{D42A27DB-BD31-4B8C-83A1-F6EECF244321}">
                <p14:modId xmlns:p14="http://schemas.microsoft.com/office/powerpoint/2010/main" val="2101293397"/>
              </p:ext>
            </p:extLst>
          </p:nvPr>
        </p:nvGraphicFramePr>
        <p:xfrm>
          <a:off x="5050592" y="5624529"/>
          <a:ext cx="2829482" cy="999892"/>
        </p:xfrm>
        <a:graphic>
          <a:graphicData uri="http://schemas.openxmlformats.org/presentationml/2006/ole">
            <mc:AlternateContent xmlns:mc="http://schemas.openxmlformats.org/markup-compatibility/2006">
              <mc:Choice xmlns:v="urn:schemas-microsoft-com:vml" Requires="v">
                <p:oleObj spid="_x0000_s342236" name="公式" r:id="rId11" imgW="1269449" imgH="444307" progId="Equation.3">
                  <p:embed/>
                </p:oleObj>
              </mc:Choice>
              <mc:Fallback>
                <p:oleObj name="公式" r:id="rId11" imgW="1269449" imgH="444307" progId="Equation.3">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50592" y="5624529"/>
                        <a:ext cx="2829482" cy="999892"/>
                      </a:xfrm>
                      <a:prstGeom prst="rect">
                        <a:avLst/>
                      </a:prstGeom>
                      <a:noFill/>
                    </p:spPr>
                  </p:pic>
                </p:oleObj>
              </mc:Fallback>
            </mc:AlternateContent>
          </a:graphicData>
        </a:graphic>
      </p:graphicFrame>
    </p:spTree>
    <p:extLst>
      <p:ext uri="{BB962C8B-B14F-4D97-AF65-F5344CB8AC3E}">
        <p14:creationId xmlns:p14="http://schemas.microsoft.com/office/powerpoint/2010/main" val="12750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P spid="13" grpId="0"/>
      <p:bldP spid="1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9"/>
          <p:cNvSpPr>
            <a:spLocks noChangeArrowheads="1"/>
          </p:cNvSpPr>
          <p:nvPr/>
        </p:nvSpPr>
        <p:spPr bwMode="auto">
          <a:xfrm>
            <a:off x="899592" y="548680"/>
            <a:ext cx="7560840" cy="1071562"/>
          </a:xfrm>
          <a:prstGeom prst="rect">
            <a:avLst/>
          </a:prstGeom>
          <a:gradFill rotWithShape="1">
            <a:gsLst>
              <a:gs pos="0">
                <a:srgbClr val="000000"/>
              </a:gs>
              <a:gs pos="20000">
                <a:srgbClr val="000040"/>
              </a:gs>
              <a:gs pos="50000">
                <a:srgbClr val="400040"/>
              </a:gs>
              <a:gs pos="75000">
                <a:srgbClr val="8F0040"/>
              </a:gs>
              <a:gs pos="89999">
                <a:srgbClr val="F27300"/>
              </a:gs>
              <a:gs pos="100000">
                <a:srgbClr val="FFBF00"/>
              </a:gs>
            </a:gsLst>
            <a:lin ang="0" scaled="1"/>
          </a:gradFill>
          <a:ln w="9525">
            <a:solidFill>
              <a:schemeClr val="bg1"/>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algn="ctr" eaLnBrk="1" hangingPunct="1">
              <a:defRPr/>
            </a:pPr>
            <a:r>
              <a:rPr lang="en-US" altLang="zh-CN" sz="4000" b="1" dirty="0" smtClean="0">
                <a:solidFill>
                  <a:schemeClr val="bg1"/>
                </a:solidFill>
                <a:latin typeface="微软雅黑" pitchFamily="34" charset="-122"/>
                <a:ea typeface="微软雅黑" pitchFamily="34" charset="-122"/>
              </a:rPr>
              <a:t>3.</a:t>
            </a:r>
            <a:r>
              <a:rPr lang="zh-CN" altLang="en-US" sz="4000" b="1" dirty="0" smtClean="0">
                <a:solidFill>
                  <a:schemeClr val="bg1"/>
                </a:solidFill>
                <a:latin typeface="微软雅黑" pitchFamily="34" charset="-122"/>
                <a:ea typeface="微软雅黑" pitchFamily="34" charset="-122"/>
              </a:rPr>
              <a:t>介质</a:t>
            </a:r>
            <a:r>
              <a:rPr lang="zh-CN" altLang="en-US" sz="4000" b="1" dirty="0">
                <a:solidFill>
                  <a:schemeClr val="bg1"/>
                </a:solidFill>
                <a:latin typeface="微软雅黑" pitchFamily="34" charset="-122"/>
                <a:ea typeface="微软雅黑" pitchFamily="34" charset="-122"/>
              </a:rPr>
              <a:t>分界面混合情况</a:t>
            </a:r>
          </a:p>
        </p:txBody>
      </p:sp>
      <p:sp>
        <p:nvSpPr>
          <p:cNvPr id="14" name="右箭头 13"/>
          <p:cNvSpPr/>
          <p:nvPr/>
        </p:nvSpPr>
        <p:spPr>
          <a:xfrm>
            <a:off x="2784255" y="3212976"/>
            <a:ext cx="351975" cy="285096"/>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15" name="图片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301875"/>
            <a:ext cx="2084388"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95650" y="4751388"/>
            <a:ext cx="2193925"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25" y="3532188"/>
            <a:ext cx="27527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00688" y="2301875"/>
            <a:ext cx="22002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右箭头 18"/>
          <p:cNvSpPr/>
          <p:nvPr/>
        </p:nvSpPr>
        <p:spPr>
          <a:xfrm>
            <a:off x="2784255" y="5172250"/>
            <a:ext cx="351975" cy="285096"/>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21" name="图片 2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37500" y="2516188"/>
            <a:ext cx="10858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文本框 21"/>
          <p:cNvSpPr txBox="1"/>
          <p:nvPr/>
        </p:nvSpPr>
        <p:spPr>
          <a:xfrm>
            <a:off x="5045901" y="3735092"/>
            <a:ext cx="1584176" cy="461665"/>
          </a:xfrm>
          <a:prstGeom prst="rect">
            <a:avLst/>
          </a:prstGeom>
          <a:noFill/>
        </p:spPr>
        <p:txBody>
          <a:bodyPr>
            <a:spAutoFit/>
          </a:bodyPr>
          <a:lstStyle/>
          <a:p>
            <a:pPr>
              <a:defRPr/>
            </a:pPr>
            <a:r>
              <a:rPr lang="en-US" altLang="zh-CN" b="1" dirty="0">
                <a:ln w="10160">
                  <a:solidFill>
                    <a:schemeClr val="accent5"/>
                  </a:solidFill>
                  <a:prstDash val="solid"/>
                </a:ln>
                <a:solidFill>
                  <a:srgbClr val="0070C0"/>
                </a:solidFill>
                <a:effectLst>
                  <a:outerShdw blurRad="38100" dist="22860" dir="5400000" algn="tl" rotWithShape="0">
                    <a:srgbClr val="000000">
                      <a:alpha val="30000"/>
                    </a:srgbClr>
                  </a:outerShdw>
                </a:effectLst>
              </a:rPr>
              <a:t>50%</a:t>
            </a:r>
            <a:r>
              <a:rPr lang="zh-CN" altLang="en-US" b="1" dirty="0">
                <a:ln w="10160">
                  <a:solidFill>
                    <a:schemeClr val="accent5"/>
                  </a:solidFill>
                  <a:prstDash val="solid"/>
                </a:ln>
                <a:solidFill>
                  <a:srgbClr val="0070C0"/>
                </a:solidFill>
                <a:effectLst>
                  <a:outerShdw blurRad="38100" dist="22860" dir="5400000" algn="tl" rotWithShape="0">
                    <a:srgbClr val="000000">
                      <a:alpha val="30000"/>
                    </a:srgbClr>
                  </a:outerShdw>
                </a:effectLst>
              </a:rPr>
              <a:t>正确</a:t>
            </a:r>
          </a:p>
        </p:txBody>
      </p:sp>
      <p:sp>
        <p:nvSpPr>
          <p:cNvPr id="23" name="文本框 22"/>
          <p:cNvSpPr txBox="1"/>
          <p:nvPr/>
        </p:nvSpPr>
        <p:spPr>
          <a:xfrm>
            <a:off x="5065203" y="6256270"/>
            <a:ext cx="1584176" cy="461665"/>
          </a:xfrm>
          <a:prstGeom prst="rect">
            <a:avLst/>
          </a:prstGeom>
          <a:noFill/>
        </p:spPr>
        <p:txBody>
          <a:bodyPr>
            <a:spAutoFit/>
          </a:bodyPr>
          <a:lstStyle/>
          <a:p>
            <a:pPr>
              <a:defRPr/>
            </a:pPr>
            <a:r>
              <a:rPr lang="en-US" altLang="zh-CN" b="1" dirty="0">
                <a:ln w="10160">
                  <a:solidFill>
                    <a:schemeClr val="accent5"/>
                  </a:solidFill>
                  <a:prstDash val="solid"/>
                </a:ln>
                <a:solidFill>
                  <a:srgbClr val="0070C0"/>
                </a:solidFill>
                <a:effectLst>
                  <a:outerShdw blurRad="38100" dist="22860" dir="5400000" algn="tl" rotWithShape="0">
                    <a:srgbClr val="000000">
                      <a:alpha val="30000"/>
                    </a:srgbClr>
                  </a:outerShdw>
                </a:effectLst>
              </a:rPr>
              <a:t>70%</a:t>
            </a:r>
            <a:r>
              <a:rPr lang="zh-CN" altLang="en-US" b="1" dirty="0">
                <a:ln w="10160">
                  <a:solidFill>
                    <a:schemeClr val="accent5"/>
                  </a:solidFill>
                  <a:prstDash val="solid"/>
                </a:ln>
                <a:solidFill>
                  <a:srgbClr val="0070C0"/>
                </a:solidFill>
                <a:effectLst>
                  <a:outerShdw blurRad="38100" dist="22860" dir="5400000" algn="tl" rotWithShape="0">
                    <a:srgbClr val="000000">
                      <a:alpha val="30000"/>
                    </a:srgbClr>
                  </a:outerShdw>
                </a:effectLst>
              </a:rPr>
              <a:t>正确</a:t>
            </a:r>
          </a:p>
        </p:txBody>
      </p:sp>
      <p:pic>
        <p:nvPicPr>
          <p:cNvPr id="24" name="图片 23"/>
          <p:cNvPicPr>
            <a:picLocks noChangeAspect="1"/>
          </p:cNvPicPr>
          <p:nvPr/>
        </p:nvPicPr>
        <p:blipFill>
          <a:blip r:embed="rId7"/>
          <a:stretch>
            <a:fillRect/>
          </a:stretch>
        </p:blipFill>
        <p:spPr>
          <a:xfrm>
            <a:off x="5500687" y="4638675"/>
            <a:ext cx="2400300" cy="1524000"/>
          </a:xfrm>
          <a:prstGeom prst="rect">
            <a:avLst/>
          </a:prstGeom>
        </p:spPr>
      </p:pic>
      <p:pic>
        <p:nvPicPr>
          <p:cNvPr id="25" name="图片 24"/>
          <p:cNvPicPr>
            <a:picLocks noChangeAspect="1"/>
          </p:cNvPicPr>
          <p:nvPr/>
        </p:nvPicPr>
        <p:blipFill>
          <a:blip r:embed="rId8"/>
          <a:stretch>
            <a:fillRect/>
          </a:stretch>
        </p:blipFill>
        <p:spPr>
          <a:xfrm>
            <a:off x="7937500" y="4743450"/>
            <a:ext cx="1209675" cy="1314450"/>
          </a:xfrm>
          <a:prstGeom prst="rect">
            <a:avLst/>
          </a:prstGeom>
        </p:spPr>
      </p:pic>
    </p:spTree>
    <p:extLst>
      <p:ext uri="{BB962C8B-B14F-4D97-AF65-F5344CB8AC3E}">
        <p14:creationId xmlns:p14="http://schemas.microsoft.com/office/powerpoint/2010/main" val="23672183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ChangeArrowheads="1"/>
          </p:cNvSpPr>
          <p:nvPr/>
        </p:nvSpPr>
        <p:spPr bwMode="auto">
          <a:xfrm>
            <a:off x="33232" y="1173721"/>
            <a:ext cx="2919096" cy="619765"/>
          </a:xfrm>
          <a:prstGeom prst="rect">
            <a:avLst/>
          </a:prstGeom>
          <a:gradFill rotWithShape="1">
            <a:gsLst>
              <a:gs pos="0">
                <a:srgbClr val="FFF200"/>
              </a:gs>
              <a:gs pos="45000">
                <a:srgbClr val="FF7A00"/>
              </a:gs>
              <a:gs pos="70000">
                <a:srgbClr val="FF0300"/>
              </a:gs>
              <a:gs pos="100000">
                <a:srgbClr val="4D0808"/>
              </a:gs>
            </a:gsLst>
            <a:lin ang="10800000" scaled="1"/>
          </a:gra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algn="ctr" eaLnBrk="1" hangingPunct="1">
              <a:defRPr/>
            </a:pPr>
            <a:r>
              <a:rPr lang="zh-CN" altLang="en-US" sz="3600" b="1" dirty="0" smtClean="0">
                <a:solidFill>
                  <a:schemeClr val="bg1"/>
                </a:solidFill>
                <a:latin typeface="微软雅黑" pitchFamily="34" charset="-122"/>
                <a:ea typeface="微软雅黑" pitchFamily="34" charset="-122"/>
              </a:rPr>
              <a:t>极化强度</a:t>
            </a:r>
            <a:endParaRPr lang="zh-CN" altLang="en-US" sz="3600" b="1" dirty="0">
              <a:solidFill>
                <a:schemeClr val="bg1"/>
              </a:solidFill>
              <a:latin typeface="微软雅黑" pitchFamily="34" charset="-122"/>
              <a:ea typeface="微软雅黑" pitchFamily="34" charset="-122"/>
            </a:endParaRPr>
          </a:p>
        </p:txBody>
      </p:sp>
      <p:sp>
        <p:nvSpPr>
          <p:cNvPr id="430083" name="Rectangle 3"/>
          <p:cNvSpPr>
            <a:spLocks noChangeArrowheads="1"/>
          </p:cNvSpPr>
          <p:nvPr/>
        </p:nvSpPr>
        <p:spPr bwMode="auto">
          <a:xfrm>
            <a:off x="755576" y="2005493"/>
            <a:ext cx="7467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80000"/>
              </a:lnSpc>
              <a:buClr>
                <a:srgbClr val="0070C0"/>
              </a:buClr>
              <a:buFont typeface="Wingdings 2" panose="05020102010507070707" pitchFamily="18" charset="2"/>
              <a:buChar char="¥"/>
            </a:pPr>
            <a:r>
              <a:rPr lang="zh-CN" altLang="en-US" sz="2800" b="1" dirty="0">
                <a:latin typeface="Times New Roman" panose="02020603050405020304" pitchFamily="18" charset="0"/>
              </a:rPr>
              <a:t>当场强不太强时，极化强度</a:t>
            </a:r>
            <a:r>
              <a:rPr lang="en-US" altLang="zh-CN" sz="2800" b="1" dirty="0">
                <a:latin typeface="Times New Roman" panose="02020603050405020304" pitchFamily="18" charset="0"/>
              </a:rPr>
              <a:t>P</a:t>
            </a:r>
            <a:r>
              <a:rPr lang="zh-CN" altLang="en-US" sz="2800" b="1" dirty="0">
                <a:latin typeface="Times New Roman" panose="02020603050405020304" pitchFamily="18" charset="0"/>
              </a:rPr>
              <a:t>与介质中的场强</a:t>
            </a:r>
            <a:r>
              <a:rPr lang="en-US" altLang="zh-CN" sz="2800" b="1" dirty="0">
                <a:latin typeface="Times New Roman" panose="02020603050405020304" pitchFamily="18" charset="0"/>
              </a:rPr>
              <a:t>E</a:t>
            </a:r>
            <a:r>
              <a:rPr lang="zh-CN" altLang="en-US" sz="2800" b="1" dirty="0">
                <a:latin typeface="Times New Roman" panose="02020603050405020304" pitchFamily="18" charset="0"/>
              </a:rPr>
              <a:t>成正比，方向相同，即</a:t>
            </a:r>
            <a:endParaRPr lang="en-US" altLang="zh-CN" sz="2800" b="1" dirty="0">
              <a:latin typeface="Times New Roman" panose="02020603050405020304" pitchFamily="18" charset="0"/>
            </a:endParaRPr>
          </a:p>
        </p:txBody>
      </p:sp>
      <p:graphicFrame>
        <p:nvGraphicFramePr>
          <p:cNvPr id="430085" name="Object 5"/>
          <p:cNvGraphicFramePr>
            <a:graphicFrameLocks noChangeAspect="1"/>
          </p:cNvGraphicFramePr>
          <p:nvPr>
            <p:extLst>
              <p:ext uri="{D42A27DB-BD31-4B8C-83A1-F6EECF244321}">
                <p14:modId xmlns:p14="http://schemas.microsoft.com/office/powerpoint/2010/main" val="2130909565"/>
              </p:ext>
            </p:extLst>
          </p:nvPr>
        </p:nvGraphicFramePr>
        <p:xfrm>
          <a:off x="4067944" y="3113172"/>
          <a:ext cx="4703763" cy="730250"/>
        </p:xfrm>
        <a:graphic>
          <a:graphicData uri="http://schemas.openxmlformats.org/presentationml/2006/ole">
            <mc:AlternateContent xmlns:mc="http://schemas.openxmlformats.org/markup-compatibility/2006">
              <mc:Choice xmlns:v="urn:schemas-microsoft-com:vml" Requires="v">
                <p:oleObj spid="_x0000_s380975" name="公式" r:id="rId4" imgW="1473200" imgH="228600" progId="Equation.3">
                  <p:embed/>
                </p:oleObj>
              </mc:Choice>
              <mc:Fallback>
                <p:oleObj name="公式" r:id="rId4" imgW="14732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944" y="3113172"/>
                        <a:ext cx="47037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3008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9775" y="5338763"/>
            <a:ext cx="2160588" cy="960437"/>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pic>
      <p:graphicFrame>
        <p:nvGraphicFramePr>
          <p:cNvPr id="6" name="对象 5"/>
          <p:cNvGraphicFramePr>
            <a:graphicFrameLocks noChangeAspect="1"/>
          </p:cNvGraphicFramePr>
          <p:nvPr>
            <p:extLst>
              <p:ext uri="{D42A27DB-BD31-4B8C-83A1-F6EECF244321}">
                <p14:modId xmlns:p14="http://schemas.microsoft.com/office/powerpoint/2010/main" val="2581344513"/>
              </p:ext>
            </p:extLst>
          </p:nvPr>
        </p:nvGraphicFramePr>
        <p:xfrm>
          <a:off x="1339057" y="2812004"/>
          <a:ext cx="1797050" cy="1314450"/>
        </p:xfrm>
        <a:graphic>
          <a:graphicData uri="http://schemas.openxmlformats.org/presentationml/2006/ole">
            <mc:AlternateContent xmlns:mc="http://schemas.openxmlformats.org/markup-compatibility/2006">
              <mc:Choice xmlns:v="urn:schemas-microsoft-com:vml" Requires="v">
                <p:oleObj spid="_x0000_s380976" name="公式" r:id="rId7" imgW="710891" imgH="520474" progId="Equation.3">
                  <p:embed/>
                </p:oleObj>
              </mc:Choice>
              <mc:Fallback>
                <p:oleObj name="公式" r:id="rId7" imgW="710891" imgH="520474"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9057" y="2812004"/>
                        <a:ext cx="17970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 name="图片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71550" y="4002088"/>
            <a:ext cx="3402013" cy="267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1880319" y="4684375"/>
            <a:ext cx="1584176" cy="1368152"/>
          </a:xfrm>
          <a:prstGeom prst="rect">
            <a:avLst/>
          </a:prstGeom>
          <a:solidFill>
            <a:srgbClr val="C0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文本框 2"/>
          <p:cNvSpPr txBox="1">
            <a:spLocks noChangeArrowheads="1"/>
          </p:cNvSpPr>
          <p:nvPr/>
        </p:nvSpPr>
        <p:spPr bwMode="auto">
          <a:xfrm>
            <a:off x="4883943" y="4401866"/>
            <a:ext cx="1871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t>极化率</a:t>
            </a:r>
          </a:p>
        </p:txBody>
      </p:sp>
      <p:graphicFrame>
        <p:nvGraphicFramePr>
          <p:cNvPr id="5" name="对象 4"/>
          <p:cNvGraphicFramePr>
            <a:graphicFrameLocks noChangeAspect="1"/>
          </p:cNvGraphicFramePr>
          <p:nvPr>
            <p:extLst>
              <p:ext uri="{D42A27DB-BD31-4B8C-83A1-F6EECF244321}">
                <p14:modId xmlns:p14="http://schemas.microsoft.com/office/powerpoint/2010/main" val="1997018776"/>
              </p:ext>
            </p:extLst>
          </p:nvPr>
        </p:nvGraphicFramePr>
        <p:xfrm>
          <a:off x="6506789" y="4347545"/>
          <a:ext cx="1493838" cy="541338"/>
        </p:xfrm>
        <a:graphic>
          <a:graphicData uri="http://schemas.openxmlformats.org/presentationml/2006/ole">
            <mc:AlternateContent xmlns:mc="http://schemas.openxmlformats.org/markup-compatibility/2006">
              <mc:Choice xmlns:v="urn:schemas-microsoft-com:vml" Requires="v">
                <p:oleObj spid="_x0000_s380977" name="公式" r:id="rId10" imgW="596641" imgH="215806" progId="Equation.3">
                  <p:embed/>
                </p:oleObj>
              </mc:Choice>
              <mc:Fallback>
                <p:oleObj name="公式" r:id="rId10" imgW="596641" imgH="215806"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06789" y="4347545"/>
                        <a:ext cx="1493838"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Rectangle 5"/>
          <p:cNvSpPr>
            <a:spLocks noChangeArrowheads="1"/>
          </p:cNvSpPr>
          <p:nvPr/>
        </p:nvSpPr>
        <p:spPr bwMode="auto">
          <a:xfrm>
            <a:off x="0" y="0"/>
            <a:ext cx="9144000" cy="1071563"/>
          </a:xfrm>
          <a:prstGeom prst="rect">
            <a:avLst/>
          </a:prstGeom>
          <a:gradFill rotWithShape="1">
            <a:gsLst>
              <a:gs pos="0">
                <a:srgbClr val="000000"/>
              </a:gs>
              <a:gs pos="39999">
                <a:srgbClr val="0A128C"/>
              </a:gs>
              <a:gs pos="70000">
                <a:srgbClr val="181CC7"/>
              </a:gs>
              <a:gs pos="88000">
                <a:srgbClr val="7005D4"/>
              </a:gs>
              <a:gs pos="100000">
                <a:srgbClr val="8C3D91"/>
              </a:gs>
            </a:gsLst>
            <a:path path="rect">
              <a:fillToRect l="100000" t="100000"/>
            </a:path>
          </a:gradFill>
          <a:ln w="57150" cmpd="thickThin">
            <a:solidFill>
              <a:schemeClr val="bg1"/>
            </a:solidFill>
            <a:miter lim="800000"/>
            <a:headEnd/>
            <a:tailEnd/>
          </a:ln>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4800" b="1" dirty="0" smtClean="0">
                <a:solidFill>
                  <a:schemeClr val="bg1"/>
                </a:solidFill>
                <a:latin typeface="微软雅黑" panose="020B0503020204020204" pitchFamily="34" charset="-122"/>
                <a:ea typeface="微软雅黑" panose="020B0503020204020204" pitchFamily="34" charset="-122"/>
              </a:rPr>
              <a:t>一、电介质的极化</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383276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30082"/>
                                        </p:tgtEl>
                                        <p:attrNameLst>
                                          <p:attrName>style.visibility</p:attrName>
                                        </p:attrNameLst>
                                      </p:cBhvr>
                                      <p:to>
                                        <p:strVal val="visible"/>
                                      </p:to>
                                    </p:set>
                                    <p:animEffect transition="in" filter="slide(fromBottom)">
                                      <p:cBhvr>
                                        <p:cTn id="7" dur="500"/>
                                        <p:tgtEl>
                                          <p:spTgt spid="4300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30083">
                                            <p:txEl>
                                              <p:pRg st="0" end="0"/>
                                            </p:txEl>
                                          </p:spTgt>
                                        </p:tgtEl>
                                        <p:attrNameLst>
                                          <p:attrName>style.visibility</p:attrName>
                                        </p:attrNameLst>
                                      </p:cBhvr>
                                      <p:to>
                                        <p:strVal val="visible"/>
                                      </p:to>
                                    </p:set>
                                    <p:animEffect transition="in" filter="slide(fromBottom)">
                                      <p:cBhvr>
                                        <p:cTn id="12" dur="500"/>
                                        <p:tgtEl>
                                          <p:spTgt spid="4300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430085"/>
                                        </p:tgtEl>
                                        <p:attrNameLst>
                                          <p:attrName>style.visibility</p:attrName>
                                        </p:attrNameLst>
                                      </p:cBhvr>
                                      <p:to>
                                        <p:strVal val="visible"/>
                                      </p:to>
                                    </p:set>
                                    <p:anim calcmode="lin" valueType="num">
                                      <p:cBhvr additive="base">
                                        <p:cTn id="29" dur="500" fill="hold"/>
                                        <p:tgtEl>
                                          <p:spTgt spid="430085"/>
                                        </p:tgtEl>
                                        <p:attrNameLst>
                                          <p:attrName>ppt_x</p:attrName>
                                        </p:attrNameLst>
                                      </p:cBhvr>
                                      <p:tavLst>
                                        <p:tav tm="0">
                                          <p:val>
                                            <p:strVal val="0-#ppt_w/2"/>
                                          </p:val>
                                        </p:tav>
                                        <p:tav tm="100000">
                                          <p:val>
                                            <p:strVal val="#ppt_x"/>
                                          </p:val>
                                        </p:tav>
                                      </p:tavLst>
                                    </p:anim>
                                    <p:anim calcmode="lin" valueType="num">
                                      <p:cBhvr additive="base">
                                        <p:cTn id="30" dur="500" fill="hold"/>
                                        <p:tgtEl>
                                          <p:spTgt spid="430085"/>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2" presetClass="entr" presetSubtype="4" fill="hold" nodeType="clickEffect">
                                  <p:stCondLst>
                                    <p:cond delay="0"/>
                                  </p:stCondLst>
                                  <p:childTnLst>
                                    <p:set>
                                      <p:cBhvr>
                                        <p:cTn id="38" dur="1" fill="hold">
                                          <p:stCondLst>
                                            <p:cond delay="0"/>
                                          </p:stCondLst>
                                        </p:cTn>
                                        <p:tgtEl>
                                          <p:spTgt spid="430086"/>
                                        </p:tgtEl>
                                        <p:attrNameLst>
                                          <p:attrName>style.visibility</p:attrName>
                                        </p:attrNameLst>
                                      </p:cBhvr>
                                      <p:to>
                                        <p:strVal val="visible"/>
                                      </p:to>
                                    </p:set>
                                    <p:animEffect transition="in" filter="slide(fromBottom)">
                                      <p:cBhvr>
                                        <p:cTn id="39" dur="500"/>
                                        <p:tgtEl>
                                          <p:spTgt spid="430086"/>
                                        </p:tgtEl>
                                      </p:cBhvr>
                                    </p:animEffect>
                                  </p:childTnLst>
                                </p:cTn>
                              </p:par>
                              <p:par>
                                <p:cTn id="40" presetID="1" presetClass="entr" presetSubtype="0" fill="hold" nodeType="withEffect">
                                  <p:stCondLst>
                                    <p:cond delay="0"/>
                                  </p:stCondLst>
                                  <p:childTnLst>
                                    <p:set>
                                      <p:cBhvr>
                                        <p:cTn id="4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83" grpId="0" build="p" autoUpdateAnimBg="0"/>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内容占位符 2"/>
          <p:cNvSpPr>
            <a:spLocks noGrp="1"/>
          </p:cNvSpPr>
          <p:nvPr>
            <p:ph idx="1"/>
          </p:nvPr>
        </p:nvSpPr>
        <p:spPr>
          <a:xfrm>
            <a:off x="611188" y="476250"/>
            <a:ext cx="7772400" cy="4114800"/>
          </a:xfrm>
        </p:spPr>
        <p:txBody>
          <a:bodyPr/>
          <a:lstStyle/>
          <a:p>
            <a:pPr marL="0" indent="0">
              <a:buFontTx/>
              <a:buNone/>
            </a:pPr>
            <a:r>
              <a:rPr lang="en-US" altLang="zh-CN" sz="2800" b="1" smtClean="0">
                <a:solidFill>
                  <a:srgbClr val="0070C0"/>
                </a:solidFill>
              </a:rPr>
              <a:t>【</a:t>
            </a:r>
            <a:r>
              <a:rPr lang="zh-CN" altLang="en-US" sz="2800" b="1" smtClean="0">
                <a:solidFill>
                  <a:srgbClr val="0070C0"/>
                </a:solidFill>
              </a:rPr>
              <a:t>例</a:t>
            </a:r>
            <a:r>
              <a:rPr lang="en-US" altLang="zh-CN" sz="2800" b="1" smtClean="0">
                <a:solidFill>
                  <a:srgbClr val="0070C0"/>
                </a:solidFill>
              </a:rPr>
              <a:t>】</a:t>
            </a:r>
            <a:r>
              <a:rPr lang="zh-CN" altLang="en-US" sz="2800" b="1" smtClean="0"/>
              <a:t>介质平行板电容器结构见图所示，且有 </a:t>
            </a:r>
          </a:p>
        </p:txBody>
      </p:sp>
      <p:graphicFrame>
        <p:nvGraphicFramePr>
          <p:cNvPr id="47107" name="对象 3"/>
          <p:cNvGraphicFramePr>
            <a:graphicFrameLocks noChangeAspect="1"/>
          </p:cNvGraphicFramePr>
          <p:nvPr/>
        </p:nvGraphicFramePr>
        <p:xfrm>
          <a:off x="1763713" y="1052513"/>
          <a:ext cx="2016125" cy="504825"/>
        </p:xfrm>
        <a:graphic>
          <a:graphicData uri="http://schemas.openxmlformats.org/presentationml/2006/ole">
            <mc:AlternateContent xmlns:mc="http://schemas.openxmlformats.org/markup-compatibility/2006">
              <mc:Choice xmlns:v="urn:schemas-microsoft-com:vml" Requires="v">
                <p:oleObj spid="_x0000_s220226" name="公式" r:id="rId3" imgW="863225" imgH="215806" progId="Equation.3">
                  <p:embed/>
                </p:oleObj>
              </mc:Choice>
              <mc:Fallback>
                <p:oleObj name="公式" r:id="rId3" imgW="863225" imgH="21580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1052513"/>
                        <a:ext cx="20161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文本框 4"/>
          <p:cNvSpPr txBox="1"/>
          <p:nvPr/>
        </p:nvSpPr>
        <p:spPr>
          <a:xfrm>
            <a:off x="717550" y="1689100"/>
            <a:ext cx="7561263" cy="1384300"/>
          </a:xfrm>
          <a:prstGeom prst="rect">
            <a:avLst/>
          </a:prstGeom>
          <a:noFill/>
        </p:spPr>
        <p:txBody>
          <a:bodyPr>
            <a:spAutoFit/>
          </a:bodyPr>
          <a:lstStyle/>
          <a:p>
            <a:pPr marL="895350" indent="-895350">
              <a:defRPr/>
            </a:pPr>
            <a:r>
              <a:rPr lang="zh-CN" altLang="en-US" sz="2800" dirty="0"/>
              <a:t>（</a:t>
            </a:r>
            <a:r>
              <a:rPr lang="en-US" altLang="zh-CN" sz="2800" dirty="0"/>
              <a:t>1</a:t>
            </a:r>
            <a:r>
              <a:rPr lang="zh-CN" altLang="en-US" sz="2800" dirty="0"/>
              <a:t>）求电容器介质中的电场强度最大值</a:t>
            </a:r>
            <a:r>
              <a:rPr lang="en-US" altLang="zh-CN" sz="2800" dirty="0" err="1"/>
              <a:t>E</a:t>
            </a:r>
            <a:r>
              <a:rPr lang="en-US" altLang="zh-CN" sz="2800" baseline="-25000" dirty="0" err="1"/>
              <a:t>max</a:t>
            </a:r>
            <a:r>
              <a:rPr lang="zh-CN" altLang="en-US" sz="2800" dirty="0"/>
              <a:t>和最小值</a:t>
            </a:r>
            <a:r>
              <a:rPr lang="en-US" altLang="zh-CN" sz="2800" dirty="0" err="1"/>
              <a:t>E</a:t>
            </a:r>
            <a:r>
              <a:rPr lang="en-US" altLang="zh-CN" sz="2800" baseline="-25000" dirty="0" err="1"/>
              <a:t>min</a:t>
            </a:r>
            <a:r>
              <a:rPr lang="en-US" altLang="zh-CN" sz="2800" baseline="-25000" dirty="0"/>
              <a:t>;</a:t>
            </a:r>
          </a:p>
          <a:p>
            <a:pPr>
              <a:defRPr/>
            </a:pPr>
            <a:r>
              <a:rPr lang="zh-CN" altLang="en-US" sz="2800" dirty="0"/>
              <a:t>（</a:t>
            </a:r>
            <a:r>
              <a:rPr lang="en-US" altLang="zh-CN" sz="2800" dirty="0"/>
              <a:t>2</a:t>
            </a:r>
            <a:r>
              <a:rPr lang="zh-CN" altLang="en-US" sz="2800" dirty="0"/>
              <a:t>）计算该电容值。</a:t>
            </a:r>
          </a:p>
        </p:txBody>
      </p:sp>
      <p:pic>
        <p:nvPicPr>
          <p:cNvPr id="47109" name="图片 3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7950" y="2997200"/>
            <a:ext cx="4029075"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21188" y="2722563"/>
            <a:ext cx="40290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35919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stretch>
            <a:fillRect/>
          </a:stretch>
        </p:blipFill>
        <p:spPr>
          <a:xfrm>
            <a:off x="1331640" y="620380"/>
            <a:ext cx="2609098" cy="245775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1" name="图片 10"/>
          <p:cNvPicPr>
            <a:picLocks noChangeAspect="1"/>
          </p:cNvPicPr>
          <p:nvPr/>
        </p:nvPicPr>
        <p:blipFill>
          <a:blip r:embed="rId3"/>
          <a:stretch>
            <a:fillRect/>
          </a:stretch>
        </p:blipFill>
        <p:spPr>
          <a:xfrm>
            <a:off x="5148064" y="620688"/>
            <a:ext cx="2857500" cy="245745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2" name="下箭头 11"/>
          <p:cNvSpPr/>
          <p:nvPr/>
        </p:nvSpPr>
        <p:spPr>
          <a:xfrm rot="16200000">
            <a:off x="4391980" y="1413334"/>
            <a:ext cx="432048" cy="936104"/>
          </a:xfrm>
          <a:prstGeom prst="downArrow">
            <a:avLst/>
          </a:prstGeom>
          <a:gradFill>
            <a:gsLst>
              <a:gs pos="0">
                <a:srgbClr val="000000"/>
              </a:gs>
              <a:gs pos="20000">
                <a:srgbClr val="000040"/>
              </a:gs>
              <a:gs pos="50000">
                <a:srgbClr val="400040"/>
              </a:gs>
              <a:gs pos="75000">
                <a:srgbClr val="8F0040"/>
              </a:gs>
              <a:gs pos="89999">
                <a:srgbClr val="F27300"/>
              </a:gs>
              <a:gs pos="100000">
                <a:srgbClr val="FFBF00"/>
              </a:gs>
            </a:gsLst>
            <a:lin ang="27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14" name="图片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1563" y="3357563"/>
            <a:ext cx="312896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32363" y="3462338"/>
            <a:ext cx="291941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5157788"/>
            <a:ext cx="619283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25864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9"/>
          <p:cNvSpPr>
            <a:spLocks noChangeArrowheads="1"/>
          </p:cNvSpPr>
          <p:nvPr/>
        </p:nvSpPr>
        <p:spPr bwMode="auto">
          <a:xfrm>
            <a:off x="899592" y="548680"/>
            <a:ext cx="7560840" cy="1071562"/>
          </a:xfrm>
          <a:prstGeom prst="rect">
            <a:avLst/>
          </a:prstGeom>
          <a:gradFill rotWithShape="1">
            <a:gsLst>
              <a:gs pos="0">
                <a:srgbClr val="000000"/>
              </a:gs>
              <a:gs pos="20000">
                <a:srgbClr val="000040"/>
              </a:gs>
              <a:gs pos="50000">
                <a:srgbClr val="400040"/>
              </a:gs>
              <a:gs pos="75000">
                <a:srgbClr val="8F0040"/>
              </a:gs>
              <a:gs pos="89999">
                <a:srgbClr val="F27300"/>
              </a:gs>
              <a:gs pos="100000">
                <a:srgbClr val="FFBF00"/>
              </a:gs>
            </a:gsLst>
            <a:lin ang="0" scaled="1"/>
          </a:gradFill>
          <a:ln w="9525">
            <a:solidFill>
              <a:schemeClr val="bg1"/>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algn="ctr" eaLnBrk="1" hangingPunct="1">
              <a:defRPr/>
            </a:pPr>
            <a:r>
              <a:rPr lang="en-US" altLang="zh-CN" sz="4000" b="1" dirty="0" smtClean="0">
                <a:solidFill>
                  <a:schemeClr val="bg1"/>
                </a:solidFill>
                <a:latin typeface="微软雅黑" pitchFamily="34" charset="-122"/>
                <a:ea typeface="微软雅黑" pitchFamily="34" charset="-122"/>
              </a:rPr>
              <a:t>4.</a:t>
            </a:r>
            <a:r>
              <a:rPr lang="zh-CN" altLang="en-US" sz="4000" b="1" dirty="0" smtClean="0">
                <a:solidFill>
                  <a:schemeClr val="bg1"/>
                </a:solidFill>
                <a:latin typeface="微软雅黑" pitchFamily="34" charset="-122"/>
                <a:ea typeface="微软雅黑" pitchFamily="34" charset="-122"/>
              </a:rPr>
              <a:t>介质球在均匀电场中的问题</a:t>
            </a:r>
            <a:endParaRPr lang="zh-CN" altLang="en-US" sz="4000" b="1" dirty="0">
              <a:solidFill>
                <a:schemeClr val="bg1"/>
              </a:solidFill>
              <a:latin typeface="微软雅黑" pitchFamily="34" charset="-122"/>
              <a:ea typeface="微软雅黑" pitchFamily="34" charset="-122"/>
            </a:endParaRPr>
          </a:p>
        </p:txBody>
      </p:sp>
      <p:pic>
        <p:nvPicPr>
          <p:cNvPr id="5" name="图片 4"/>
          <p:cNvPicPr>
            <a:picLocks noChangeAspect="1"/>
          </p:cNvPicPr>
          <p:nvPr/>
        </p:nvPicPr>
        <p:blipFill>
          <a:blip r:embed="rId2"/>
          <a:stretch>
            <a:fillRect/>
          </a:stretch>
        </p:blipFill>
        <p:spPr>
          <a:xfrm>
            <a:off x="1893949" y="2852936"/>
            <a:ext cx="5572125" cy="2724150"/>
          </a:xfrm>
          <a:prstGeom prst="rect">
            <a:avLst/>
          </a:prstGeom>
        </p:spPr>
      </p:pic>
    </p:spTree>
    <p:extLst>
      <p:ext uri="{BB962C8B-B14F-4D97-AF65-F5344CB8AC3E}">
        <p14:creationId xmlns:p14="http://schemas.microsoft.com/office/powerpoint/2010/main" val="313204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文本框 1"/>
          <p:cNvSpPr txBox="1">
            <a:spLocks noChangeArrowheads="1"/>
          </p:cNvSpPr>
          <p:nvPr/>
        </p:nvSpPr>
        <p:spPr bwMode="auto">
          <a:xfrm>
            <a:off x="682625" y="646113"/>
            <a:ext cx="777557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2800" b="1">
                <a:solidFill>
                  <a:srgbClr val="0070C0"/>
                </a:solidFill>
                <a:latin typeface="Times New Roman" panose="02020603050405020304" pitchFamily="18" charset="0"/>
                <a:cs typeface="Times New Roman" panose="02020603050405020304" pitchFamily="18" charset="0"/>
              </a:rPr>
              <a:t>【</a:t>
            </a:r>
            <a:r>
              <a:rPr lang="zh-CN" altLang="en-US" sz="2800" b="1">
                <a:solidFill>
                  <a:srgbClr val="0070C0"/>
                </a:solidFill>
                <a:latin typeface="Times New Roman" panose="02020603050405020304" pitchFamily="18" charset="0"/>
                <a:cs typeface="Times New Roman" panose="02020603050405020304" pitchFamily="18" charset="0"/>
              </a:rPr>
              <a:t>例</a:t>
            </a:r>
            <a:r>
              <a:rPr lang="en-US" altLang="zh-CN" sz="2800" b="1">
                <a:solidFill>
                  <a:srgbClr val="0070C0"/>
                </a:solidFill>
                <a:latin typeface="Times New Roman" panose="02020603050405020304" pitchFamily="18" charset="0"/>
                <a:cs typeface="Times New Roman" panose="02020603050405020304" pitchFamily="18" charset="0"/>
              </a:rPr>
              <a:t>】</a:t>
            </a:r>
            <a:r>
              <a:rPr lang="zh-CN" altLang="en-US" sz="2800" b="1">
                <a:latin typeface="Times New Roman" panose="02020603050405020304" pitchFamily="18" charset="0"/>
                <a:cs typeface="Times New Roman" panose="02020603050405020304" pitchFamily="18" charset="0"/>
              </a:rPr>
              <a:t>一半径为</a:t>
            </a:r>
            <a:r>
              <a:rPr lang="en-US" altLang="zh-CN" sz="2800" b="1" i="1">
                <a:latin typeface="Times New Roman" panose="02020603050405020304" pitchFamily="18" charset="0"/>
                <a:cs typeface="Times New Roman" panose="02020603050405020304" pitchFamily="18" charset="0"/>
              </a:rPr>
              <a:t>R</a:t>
            </a:r>
            <a:r>
              <a:rPr lang="zh-CN" altLang="en-US" sz="2800" b="1">
                <a:latin typeface="Times New Roman" panose="02020603050405020304" pitchFamily="18" charset="0"/>
                <a:cs typeface="Times New Roman" panose="02020603050405020304" pitchFamily="18" charset="0"/>
              </a:rPr>
              <a:t>的均匀介质球， 相对介电常数为</a:t>
            </a:r>
            <a:r>
              <a:rPr lang="en-US" altLang="zh-CN" sz="2800" b="1" i="1">
                <a:latin typeface="Symbol" panose="05050102010706020507" pitchFamily="18" charset="2"/>
                <a:cs typeface="Times New Roman" panose="02020603050405020304" pitchFamily="18" charset="0"/>
              </a:rPr>
              <a:t>e</a:t>
            </a:r>
            <a:r>
              <a:rPr lang="en-US" altLang="zh-CN" sz="2800" b="1" i="1" baseline="-25000">
                <a:latin typeface="Times New Roman" panose="02020603050405020304" pitchFamily="18" charset="0"/>
                <a:cs typeface="Times New Roman" panose="02020603050405020304" pitchFamily="18" charset="0"/>
              </a:rPr>
              <a:t>r</a:t>
            </a:r>
            <a:r>
              <a:rPr lang="zh-CN" altLang="en-US" sz="2800" b="1">
                <a:latin typeface="Times New Roman" panose="02020603050405020304" pitchFamily="18" charset="0"/>
                <a:cs typeface="Times New Roman" panose="02020603050405020304" pitchFamily="18" charset="0"/>
              </a:rPr>
              <a:t>， 放入</a:t>
            </a:r>
            <a:r>
              <a:rPr lang="en-US" altLang="zh-CN" sz="2800" b="1" i="1">
                <a:latin typeface="Times New Roman" panose="02020603050405020304" pitchFamily="18" charset="0"/>
                <a:cs typeface="Times New Roman" panose="02020603050405020304" pitchFamily="18" charset="0"/>
              </a:rPr>
              <a:t>E</a:t>
            </a:r>
            <a:r>
              <a:rPr lang="en-US" altLang="zh-CN" sz="2800" b="1" baseline="-25000">
                <a:latin typeface="Times New Roman" panose="02020603050405020304" pitchFamily="18" charset="0"/>
                <a:cs typeface="Times New Roman" panose="02020603050405020304" pitchFamily="18" charset="0"/>
              </a:rPr>
              <a:t>0</a:t>
            </a:r>
            <a:r>
              <a:rPr lang="zh-CN" altLang="en-US" sz="2800" b="1">
                <a:latin typeface="Times New Roman" panose="02020603050405020304" pitchFamily="18" charset="0"/>
                <a:cs typeface="Times New Roman" panose="02020603050405020304" pitchFamily="18" charset="0"/>
              </a:rPr>
              <a:t>的均匀电场中，球外为真空。如果球面的极化电荷等效于一个在球心处的电偶极子</a:t>
            </a:r>
            <a:r>
              <a:rPr lang="en-US" altLang="zh-CN" sz="2800" b="1" i="1">
                <a:latin typeface="Times New Roman" panose="02020603050405020304" pitchFamily="18" charset="0"/>
                <a:cs typeface="Times New Roman" panose="02020603050405020304" pitchFamily="18" charset="0"/>
              </a:rPr>
              <a:t>p</a:t>
            </a:r>
            <a:r>
              <a:rPr lang="zh-CN" altLang="en-US" sz="2800" b="1">
                <a:latin typeface="Times New Roman" panose="02020603050405020304" pitchFamily="18" charset="0"/>
                <a:cs typeface="Times New Roman" panose="02020603050405020304" pitchFamily="18" charset="0"/>
              </a:rPr>
              <a:t>， 并且已知球内为均匀场。求：（</a:t>
            </a:r>
            <a:r>
              <a:rPr lang="en-US" altLang="zh-CN" sz="2800" b="1">
                <a:latin typeface="Times New Roman" panose="02020603050405020304" pitchFamily="18" charset="0"/>
                <a:cs typeface="Times New Roman" panose="02020603050405020304" pitchFamily="18" charset="0"/>
              </a:rPr>
              <a:t>1</a:t>
            </a:r>
            <a:r>
              <a:rPr lang="zh-CN" altLang="en-US" sz="2800" b="1">
                <a:latin typeface="Times New Roman" panose="02020603050405020304" pitchFamily="18" charset="0"/>
                <a:cs typeface="Times New Roman" panose="02020603050405020304" pitchFamily="18" charset="0"/>
              </a:rPr>
              <a:t>）</a:t>
            </a:r>
            <a:r>
              <a:rPr lang="en-US" altLang="zh-CN" sz="2800" b="1" i="1">
                <a:latin typeface="Times New Roman" panose="02020603050405020304" pitchFamily="18" charset="0"/>
                <a:cs typeface="Times New Roman" panose="02020603050405020304" pitchFamily="18" charset="0"/>
              </a:rPr>
              <a:t>p</a:t>
            </a:r>
            <a:r>
              <a:rPr lang="zh-CN" altLang="en-US" sz="2800" b="1">
                <a:latin typeface="Times New Roman" panose="02020603050405020304" pitchFamily="18" charset="0"/>
                <a:cs typeface="Times New Roman" panose="02020603050405020304" pitchFamily="18" charset="0"/>
              </a:rPr>
              <a:t>的大小， （</a:t>
            </a:r>
            <a:r>
              <a:rPr lang="en-US" altLang="zh-CN" sz="2800" b="1">
                <a:latin typeface="Times New Roman" panose="02020603050405020304" pitchFamily="18" charset="0"/>
                <a:cs typeface="Times New Roman" panose="02020603050405020304" pitchFamily="18" charset="0"/>
              </a:rPr>
              <a:t>2</a:t>
            </a:r>
            <a:r>
              <a:rPr lang="zh-CN" altLang="en-US" sz="2800" b="1">
                <a:latin typeface="Times New Roman" panose="02020603050405020304" pitchFamily="18" charset="0"/>
                <a:cs typeface="Times New Roman" panose="02020603050405020304" pitchFamily="18" charset="0"/>
              </a:rPr>
              <a:t>）球内外的电势。</a:t>
            </a:r>
          </a:p>
        </p:txBody>
      </p:sp>
      <p:cxnSp>
        <p:nvCxnSpPr>
          <p:cNvPr id="4" name="直接箭头连接符 3"/>
          <p:cNvCxnSpPr/>
          <p:nvPr/>
        </p:nvCxnSpPr>
        <p:spPr>
          <a:xfrm>
            <a:off x="2268538" y="3500438"/>
            <a:ext cx="4318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a:off x="2268538" y="3789363"/>
            <a:ext cx="4318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a:off x="2268538" y="4076700"/>
            <a:ext cx="4318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2268538" y="4365625"/>
            <a:ext cx="4318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a:off x="2268538" y="4652963"/>
            <a:ext cx="4318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2268538" y="4940300"/>
            <a:ext cx="4318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2268538" y="5229225"/>
            <a:ext cx="4318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2268538" y="5516563"/>
            <a:ext cx="4318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2268538" y="5805488"/>
            <a:ext cx="4318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2268538" y="6092825"/>
            <a:ext cx="4318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2268538" y="6381750"/>
            <a:ext cx="4318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2268538" y="6669088"/>
            <a:ext cx="4318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3491086" y="4149526"/>
            <a:ext cx="2160240" cy="2016224"/>
          </a:xfrm>
          <a:prstGeom prst="ellipse">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18" name="直接箭头连接符 17"/>
          <p:cNvCxnSpPr>
            <a:endCxn id="16" idx="7"/>
          </p:cNvCxnSpPr>
          <p:nvPr/>
        </p:nvCxnSpPr>
        <p:spPr>
          <a:xfrm flipV="1">
            <a:off x="4570413" y="4445000"/>
            <a:ext cx="765175" cy="712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3907" name="矩形 18"/>
          <p:cNvSpPr>
            <a:spLocks noChangeArrowheads="1"/>
          </p:cNvSpPr>
          <p:nvPr/>
        </p:nvSpPr>
        <p:spPr bwMode="auto">
          <a:xfrm>
            <a:off x="6554788" y="4075113"/>
            <a:ext cx="542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2800" b="1" i="1">
                <a:latin typeface="Times New Roman" panose="02020603050405020304" pitchFamily="18" charset="0"/>
                <a:cs typeface="Times New Roman" panose="02020603050405020304" pitchFamily="18" charset="0"/>
              </a:rPr>
              <a:t>E</a:t>
            </a:r>
            <a:r>
              <a:rPr lang="en-US" altLang="zh-CN" sz="2800" b="1" baseline="-25000">
                <a:latin typeface="Times New Roman" panose="02020603050405020304" pitchFamily="18" charset="0"/>
                <a:cs typeface="Times New Roman" panose="02020603050405020304" pitchFamily="18" charset="0"/>
              </a:rPr>
              <a:t>0</a:t>
            </a:r>
            <a:endParaRPr lang="zh-CN" altLang="en-US" sz="2800">
              <a:latin typeface="Arial" panose="020B0604020202020204" pitchFamily="34" charset="0"/>
            </a:endParaRPr>
          </a:p>
        </p:txBody>
      </p:sp>
      <p:sp>
        <p:nvSpPr>
          <p:cNvPr id="293908" name="矩形 19"/>
          <p:cNvSpPr>
            <a:spLocks noChangeArrowheads="1"/>
          </p:cNvSpPr>
          <p:nvPr/>
        </p:nvSpPr>
        <p:spPr bwMode="auto">
          <a:xfrm>
            <a:off x="3773488" y="4597400"/>
            <a:ext cx="346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800" b="1" i="1">
                <a:latin typeface="Symbol" panose="05050102010706020507" pitchFamily="18" charset="2"/>
                <a:cs typeface="Times New Roman" panose="02020603050405020304" pitchFamily="18" charset="0"/>
              </a:rPr>
              <a:t>e</a:t>
            </a:r>
            <a:r>
              <a:rPr lang="en-US" altLang="zh-CN" sz="1800" b="1" i="1" baseline="-25000">
                <a:latin typeface="Times New Roman" panose="02020603050405020304" pitchFamily="18" charset="0"/>
                <a:cs typeface="Times New Roman" panose="02020603050405020304" pitchFamily="18" charset="0"/>
              </a:rPr>
              <a:t>r</a:t>
            </a:r>
            <a:endParaRPr lang="zh-CN" altLang="en-US" sz="1800">
              <a:latin typeface="Arial" panose="020B0604020202020204" pitchFamily="34" charset="0"/>
            </a:endParaRPr>
          </a:p>
        </p:txBody>
      </p:sp>
      <p:sp>
        <p:nvSpPr>
          <p:cNvPr id="293909" name="矩形 20"/>
          <p:cNvSpPr>
            <a:spLocks noChangeArrowheads="1"/>
          </p:cNvSpPr>
          <p:nvPr/>
        </p:nvSpPr>
        <p:spPr bwMode="auto">
          <a:xfrm>
            <a:off x="4665663" y="4495800"/>
            <a:ext cx="336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800" b="1" i="1">
                <a:latin typeface="Times New Roman" panose="02020603050405020304" pitchFamily="18" charset="0"/>
                <a:cs typeface="Times New Roman" panose="02020603050405020304" pitchFamily="18" charset="0"/>
              </a:rPr>
              <a:t>R</a:t>
            </a:r>
            <a:endParaRPr lang="zh-CN" altLang="en-US" sz="1800">
              <a:latin typeface="Arial" panose="020B0604020202020204" pitchFamily="34" charset="0"/>
            </a:endParaRPr>
          </a:p>
        </p:txBody>
      </p:sp>
    </p:spTree>
    <p:extLst>
      <p:ext uri="{BB962C8B-B14F-4D97-AF65-F5344CB8AC3E}">
        <p14:creationId xmlns:p14="http://schemas.microsoft.com/office/powerpoint/2010/main" val="22366570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38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390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390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39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0" grpId="0"/>
      <p:bldP spid="293907" grpId="0"/>
      <p:bldP spid="293908" grpId="0"/>
      <p:bldP spid="29390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箭头连接符 1"/>
          <p:cNvCxnSpPr/>
          <p:nvPr/>
        </p:nvCxnSpPr>
        <p:spPr>
          <a:xfrm>
            <a:off x="3924300" y="404813"/>
            <a:ext cx="43195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 name="直接箭头连接符 2"/>
          <p:cNvCxnSpPr/>
          <p:nvPr/>
        </p:nvCxnSpPr>
        <p:spPr>
          <a:xfrm>
            <a:off x="3924300" y="692150"/>
            <a:ext cx="43195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a:off x="3924300" y="981075"/>
            <a:ext cx="43195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a:off x="3924300" y="1268413"/>
            <a:ext cx="43195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a:off x="3924300" y="1557338"/>
            <a:ext cx="43195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3924300" y="1844675"/>
            <a:ext cx="43195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a:off x="3924300" y="2133600"/>
            <a:ext cx="43195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3924300" y="2420938"/>
            <a:ext cx="43195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3924300" y="2708275"/>
            <a:ext cx="43195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3924300" y="2997200"/>
            <a:ext cx="43195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3924300" y="3284538"/>
            <a:ext cx="43195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3924300" y="3573463"/>
            <a:ext cx="43195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5148064" y="1052736"/>
            <a:ext cx="2160240" cy="2016224"/>
          </a:xfrm>
          <a:prstGeom prst="ellipse">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15" name="直接箭头连接符 14"/>
          <p:cNvCxnSpPr/>
          <p:nvPr/>
        </p:nvCxnSpPr>
        <p:spPr>
          <a:xfrm flipH="1" flipV="1">
            <a:off x="5464175" y="1347788"/>
            <a:ext cx="763588" cy="7127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594" name="矩形 15"/>
          <p:cNvSpPr>
            <a:spLocks noChangeArrowheads="1"/>
          </p:cNvSpPr>
          <p:nvPr/>
        </p:nvSpPr>
        <p:spPr bwMode="auto">
          <a:xfrm>
            <a:off x="8210550" y="977900"/>
            <a:ext cx="544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2800" b="1" i="1">
                <a:latin typeface="Times New Roman" panose="02020603050405020304" pitchFamily="18" charset="0"/>
                <a:cs typeface="Times New Roman" panose="02020603050405020304" pitchFamily="18" charset="0"/>
              </a:rPr>
              <a:t>E</a:t>
            </a:r>
            <a:r>
              <a:rPr lang="en-US" altLang="zh-CN" sz="2800" b="1" baseline="-25000">
                <a:latin typeface="Times New Roman" panose="02020603050405020304" pitchFamily="18" charset="0"/>
                <a:cs typeface="Times New Roman" panose="02020603050405020304" pitchFamily="18" charset="0"/>
              </a:rPr>
              <a:t>0</a:t>
            </a:r>
            <a:endParaRPr lang="zh-CN" altLang="en-US" sz="2800">
              <a:latin typeface="Arial" panose="020B0604020202020204" pitchFamily="34" charset="0"/>
            </a:endParaRPr>
          </a:p>
        </p:txBody>
      </p:sp>
      <p:sp>
        <p:nvSpPr>
          <p:cNvPr id="24595" name="矩形 16"/>
          <p:cNvSpPr>
            <a:spLocks noChangeArrowheads="1"/>
          </p:cNvSpPr>
          <p:nvPr/>
        </p:nvSpPr>
        <p:spPr bwMode="auto">
          <a:xfrm>
            <a:off x="5432425" y="1500188"/>
            <a:ext cx="344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800" b="1" i="1">
                <a:latin typeface="Symbol" panose="05050102010706020507" pitchFamily="18" charset="2"/>
                <a:cs typeface="Times New Roman" panose="02020603050405020304" pitchFamily="18" charset="0"/>
              </a:rPr>
              <a:t>e</a:t>
            </a:r>
            <a:r>
              <a:rPr lang="en-US" altLang="zh-CN" sz="1800" b="1" i="1" baseline="-25000">
                <a:latin typeface="Times New Roman" panose="02020603050405020304" pitchFamily="18" charset="0"/>
                <a:cs typeface="Times New Roman" panose="02020603050405020304" pitchFamily="18" charset="0"/>
              </a:rPr>
              <a:t>r</a:t>
            </a:r>
            <a:endParaRPr lang="zh-CN" altLang="en-US" sz="1800">
              <a:latin typeface="Arial" panose="020B0604020202020204" pitchFamily="34" charset="0"/>
            </a:endParaRPr>
          </a:p>
        </p:txBody>
      </p:sp>
      <p:sp>
        <p:nvSpPr>
          <p:cNvPr id="24596" name="矩形 17"/>
          <p:cNvSpPr>
            <a:spLocks noChangeArrowheads="1"/>
          </p:cNvSpPr>
          <p:nvPr/>
        </p:nvSpPr>
        <p:spPr bwMode="auto">
          <a:xfrm>
            <a:off x="5768975" y="1370013"/>
            <a:ext cx="338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800" b="1" i="1">
                <a:latin typeface="Times New Roman" panose="02020603050405020304" pitchFamily="18" charset="0"/>
                <a:cs typeface="Times New Roman" panose="02020603050405020304" pitchFamily="18" charset="0"/>
              </a:rPr>
              <a:t>R</a:t>
            </a:r>
            <a:endParaRPr lang="zh-CN" altLang="en-US" sz="1800">
              <a:latin typeface="Arial" panose="020B0604020202020204" pitchFamily="34" charset="0"/>
            </a:endParaRPr>
          </a:p>
        </p:txBody>
      </p:sp>
      <p:sp>
        <p:nvSpPr>
          <p:cNvPr id="19" name="右箭头 18"/>
          <p:cNvSpPr/>
          <p:nvPr/>
        </p:nvSpPr>
        <p:spPr>
          <a:xfrm>
            <a:off x="6084168" y="2002367"/>
            <a:ext cx="288032" cy="144016"/>
          </a:xfrm>
          <a:prstGeom prst="rightArrow">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aphicFrame>
        <p:nvGraphicFramePr>
          <p:cNvPr id="24600" name="对象 19"/>
          <p:cNvGraphicFramePr>
            <a:graphicFrameLocks noChangeAspect="1"/>
          </p:cNvGraphicFramePr>
          <p:nvPr/>
        </p:nvGraphicFramePr>
        <p:xfrm>
          <a:off x="6083300" y="2171700"/>
          <a:ext cx="288925" cy="361950"/>
        </p:xfrm>
        <a:graphic>
          <a:graphicData uri="http://schemas.openxmlformats.org/presentationml/2006/ole">
            <mc:AlternateContent xmlns:mc="http://schemas.openxmlformats.org/markup-compatibility/2006">
              <mc:Choice xmlns:v="urn:schemas-microsoft-com:vml" Requires="v">
                <p:oleObj spid="_x0000_s362574" name="公式" r:id="rId3" imgW="152334" imgH="190417" progId="Equation.3">
                  <p:embed/>
                </p:oleObj>
              </mc:Choice>
              <mc:Fallback>
                <p:oleObj name="公式" r:id="rId3" imgW="152334" imgH="19041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3300" y="2171700"/>
                        <a:ext cx="2889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2" name="直接连接符 21"/>
          <p:cNvCxnSpPr/>
          <p:nvPr/>
        </p:nvCxnSpPr>
        <p:spPr>
          <a:xfrm>
            <a:off x="6372225" y="2074863"/>
            <a:ext cx="936625" cy="19050"/>
          </a:xfrm>
          <a:prstGeom prst="line">
            <a:avLst/>
          </a:prstGeom>
        </p:spPr>
        <p:style>
          <a:lnRef idx="1">
            <a:schemeClr val="accent1"/>
          </a:lnRef>
          <a:fillRef idx="0">
            <a:schemeClr val="accent1"/>
          </a:fillRef>
          <a:effectRef idx="0">
            <a:schemeClr val="accent1"/>
          </a:effectRef>
          <a:fontRef idx="minor">
            <a:schemeClr val="tx1"/>
          </a:fontRef>
        </p:style>
      </p:cxnSp>
      <p:sp>
        <p:nvSpPr>
          <p:cNvPr id="24" name="弧形 23"/>
          <p:cNvSpPr/>
          <p:nvPr/>
        </p:nvSpPr>
        <p:spPr>
          <a:xfrm>
            <a:off x="6303963" y="1865313"/>
            <a:ext cx="238125" cy="484187"/>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cxnSp>
        <p:nvCxnSpPr>
          <p:cNvPr id="27" name="直接箭头连接符 26"/>
          <p:cNvCxnSpPr/>
          <p:nvPr/>
        </p:nvCxnSpPr>
        <p:spPr>
          <a:xfrm flipV="1">
            <a:off x="6227763" y="966788"/>
            <a:ext cx="1146175" cy="1063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7340776" y="941678"/>
            <a:ext cx="82800" cy="82800"/>
          </a:xfrm>
          <a:prstGeom prst="ellipse">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607" name="文本框 30"/>
          <p:cNvSpPr txBox="1">
            <a:spLocks noChangeArrowheads="1"/>
          </p:cNvSpPr>
          <p:nvPr/>
        </p:nvSpPr>
        <p:spPr bwMode="auto">
          <a:xfrm>
            <a:off x="7232650" y="630238"/>
            <a:ext cx="792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800" b="1" i="1">
                <a:latin typeface="Times New Roman" panose="02020603050405020304" pitchFamily="18" charset="0"/>
                <a:cs typeface="Times New Roman" panose="02020603050405020304" pitchFamily="18" charset="0"/>
              </a:rPr>
              <a:t>A</a:t>
            </a:r>
            <a:endParaRPr lang="zh-CN" altLang="en-US" sz="1800" b="1" i="1">
              <a:latin typeface="Times New Roman" panose="02020603050405020304" pitchFamily="18" charset="0"/>
              <a:cs typeface="Times New Roman" panose="02020603050405020304" pitchFamily="18" charset="0"/>
            </a:endParaRPr>
          </a:p>
        </p:txBody>
      </p:sp>
      <p:sp>
        <p:nvSpPr>
          <p:cNvPr id="24608" name="文本框 31"/>
          <p:cNvSpPr txBox="1">
            <a:spLocks noChangeArrowheads="1"/>
          </p:cNvSpPr>
          <p:nvPr/>
        </p:nvSpPr>
        <p:spPr bwMode="auto">
          <a:xfrm>
            <a:off x="6488113" y="1722438"/>
            <a:ext cx="3603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800" b="1" i="1">
                <a:latin typeface="Symbol" panose="05050102010706020507" pitchFamily="18" charset="2"/>
              </a:rPr>
              <a:t>q</a:t>
            </a:r>
            <a:endParaRPr lang="zh-CN" altLang="en-US" sz="1800" b="1" i="1">
              <a:latin typeface="Symbol" panose="05050102010706020507" pitchFamily="18" charset="2"/>
            </a:endParaRPr>
          </a:p>
        </p:txBody>
      </p:sp>
      <p:sp>
        <p:nvSpPr>
          <p:cNvPr id="33" name="文本框 32"/>
          <p:cNvSpPr txBox="1">
            <a:spLocks noChangeArrowheads="1"/>
          </p:cNvSpPr>
          <p:nvPr/>
        </p:nvSpPr>
        <p:spPr bwMode="auto">
          <a:xfrm>
            <a:off x="282575" y="536575"/>
            <a:ext cx="34147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2800" b="1">
                <a:solidFill>
                  <a:srgbClr val="0070C0"/>
                </a:solidFill>
                <a:latin typeface="Arial" panose="020B0604020202020204" pitchFamily="34" charset="0"/>
              </a:rPr>
              <a:t>【</a:t>
            </a:r>
            <a:r>
              <a:rPr lang="zh-CN" altLang="en-US" sz="2800" b="1">
                <a:solidFill>
                  <a:srgbClr val="0070C0"/>
                </a:solidFill>
                <a:latin typeface="Arial" panose="020B0604020202020204" pitchFamily="34" charset="0"/>
              </a:rPr>
              <a:t>解</a:t>
            </a:r>
            <a:r>
              <a:rPr lang="en-US" altLang="zh-CN" sz="2800" b="1">
                <a:solidFill>
                  <a:srgbClr val="0070C0"/>
                </a:solidFill>
                <a:latin typeface="Arial" panose="020B0604020202020204" pitchFamily="34" charset="0"/>
              </a:rPr>
              <a:t>】</a:t>
            </a:r>
            <a:r>
              <a:rPr lang="zh-CN" altLang="en-US" sz="2800" b="1">
                <a:latin typeface="Arial" panose="020B0604020202020204" pitchFamily="34" charset="0"/>
              </a:rPr>
              <a:t>由于电偶极子的电势为</a:t>
            </a:r>
          </a:p>
        </p:txBody>
      </p:sp>
      <p:graphicFrame>
        <p:nvGraphicFramePr>
          <p:cNvPr id="34" name="对象 33"/>
          <p:cNvGraphicFramePr>
            <a:graphicFrameLocks noChangeAspect="1"/>
          </p:cNvGraphicFramePr>
          <p:nvPr/>
        </p:nvGraphicFramePr>
        <p:xfrm>
          <a:off x="679450" y="1747838"/>
          <a:ext cx="2538413" cy="949325"/>
        </p:xfrm>
        <a:graphic>
          <a:graphicData uri="http://schemas.openxmlformats.org/presentationml/2006/ole">
            <mc:AlternateContent xmlns:mc="http://schemas.openxmlformats.org/markup-compatibility/2006">
              <mc:Choice xmlns:v="urn:schemas-microsoft-com:vml" Requires="v">
                <p:oleObj spid="_x0000_s362575" name="公式" r:id="rId5" imgW="1155700" imgH="431800" progId="Equation.3">
                  <p:embed/>
                </p:oleObj>
              </mc:Choice>
              <mc:Fallback>
                <p:oleObj name="公式" r:id="rId5" imgW="11557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9450" y="1747838"/>
                        <a:ext cx="253841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 name="文本框 34"/>
          <p:cNvSpPr txBox="1">
            <a:spLocks noChangeArrowheads="1"/>
          </p:cNvSpPr>
          <p:nvPr/>
        </p:nvSpPr>
        <p:spPr bwMode="auto">
          <a:xfrm>
            <a:off x="363538" y="2873375"/>
            <a:ext cx="36718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latin typeface="Arial" panose="020B0604020202020204" pitchFamily="34" charset="0"/>
              </a:rPr>
              <a:t>球内为均匀电场， 所以可假设其电势为</a:t>
            </a:r>
          </a:p>
        </p:txBody>
      </p:sp>
      <p:graphicFrame>
        <p:nvGraphicFramePr>
          <p:cNvPr id="36" name="对象 35"/>
          <p:cNvGraphicFramePr>
            <a:graphicFrameLocks noChangeAspect="1"/>
          </p:cNvGraphicFramePr>
          <p:nvPr/>
        </p:nvGraphicFramePr>
        <p:xfrm>
          <a:off x="833438" y="4049713"/>
          <a:ext cx="2478087" cy="539750"/>
        </p:xfrm>
        <a:graphic>
          <a:graphicData uri="http://schemas.openxmlformats.org/presentationml/2006/ole">
            <mc:AlternateContent xmlns:mc="http://schemas.openxmlformats.org/markup-compatibility/2006">
              <mc:Choice xmlns:v="urn:schemas-microsoft-com:vml" Requires="v">
                <p:oleObj spid="_x0000_s362576" name="公式" r:id="rId7" imgW="990170" imgH="215806" progId="Equation.3">
                  <p:embed/>
                </p:oleObj>
              </mc:Choice>
              <mc:Fallback>
                <p:oleObj name="公式" r:id="rId7" imgW="990170" imgH="215806"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3438" y="4049713"/>
                        <a:ext cx="2478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 name="文本框 36"/>
          <p:cNvSpPr txBox="1">
            <a:spLocks noChangeArrowheads="1"/>
          </p:cNvSpPr>
          <p:nvPr/>
        </p:nvSpPr>
        <p:spPr bwMode="auto">
          <a:xfrm>
            <a:off x="539750" y="4754563"/>
            <a:ext cx="3671888"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latin typeface="Times New Roman" panose="02020603050405020304" pitchFamily="18" charset="0"/>
                <a:cs typeface="Times New Roman" panose="02020603050405020304" pitchFamily="18" charset="0"/>
              </a:rPr>
              <a:t>球外为均匀电场</a:t>
            </a:r>
            <a:r>
              <a:rPr lang="en-US" altLang="zh-CN" sz="2800" b="1" i="1">
                <a:latin typeface="Times New Roman" panose="02020603050405020304" pitchFamily="18" charset="0"/>
                <a:cs typeface="Times New Roman" panose="02020603050405020304" pitchFamily="18" charset="0"/>
              </a:rPr>
              <a:t>E</a:t>
            </a:r>
            <a:r>
              <a:rPr lang="en-US" altLang="zh-CN" sz="2800" b="1" baseline="-25000">
                <a:latin typeface="Times New Roman" panose="02020603050405020304" pitchFamily="18" charset="0"/>
                <a:cs typeface="Times New Roman" panose="02020603050405020304" pitchFamily="18" charset="0"/>
              </a:rPr>
              <a:t>0</a:t>
            </a:r>
            <a:r>
              <a:rPr lang="zh-CN" altLang="en-US" sz="2800" b="1">
                <a:latin typeface="Times New Roman" panose="02020603050405020304" pitchFamily="18" charset="0"/>
                <a:cs typeface="Times New Roman" panose="02020603050405020304" pitchFamily="18" charset="0"/>
              </a:rPr>
              <a:t>叠加上球心电偶极子</a:t>
            </a:r>
            <a:r>
              <a:rPr lang="en-US" altLang="zh-CN" sz="2800" b="1" i="1">
                <a:latin typeface="Times New Roman" panose="02020603050405020304" pitchFamily="18" charset="0"/>
                <a:cs typeface="Times New Roman" panose="02020603050405020304" pitchFamily="18" charset="0"/>
              </a:rPr>
              <a:t>p</a:t>
            </a:r>
            <a:r>
              <a:rPr lang="zh-CN" altLang="en-US" sz="2800" b="1">
                <a:latin typeface="Times New Roman" panose="02020603050405020304" pitchFamily="18" charset="0"/>
                <a:cs typeface="Times New Roman" panose="02020603050405020304" pitchFamily="18" charset="0"/>
              </a:rPr>
              <a:t>的电场，所以可假设其电势为</a:t>
            </a:r>
          </a:p>
        </p:txBody>
      </p:sp>
      <p:graphicFrame>
        <p:nvGraphicFramePr>
          <p:cNvPr id="38" name="对象 37"/>
          <p:cNvGraphicFramePr>
            <a:graphicFrameLocks noChangeAspect="1"/>
          </p:cNvGraphicFramePr>
          <p:nvPr/>
        </p:nvGraphicFramePr>
        <p:xfrm>
          <a:off x="4587875" y="4262438"/>
          <a:ext cx="3908425" cy="984250"/>
        </p:xfrm>
        <a:graphic>
          <a:graphicData uri="http://schemas.openxmlformats.org/presentationml/2006/ole">
            <mc:AlternateContent xmlns:mc="http://schemas.openxmlformats.org/markup-compatibility/2006">
              <mc:Choice xmlns:v="urn:schemas-microsoft-com:vml" Requires="v">
                <p:oleObj spid="_x0000_s362577" name="公式" r:id="rId9" imgW="1562100" imgH="393700" progId="Equation.3">
                  <p:embed/>
                </p:oleObj>
              </mc:Choice>
              <mc:Fallback>
                <p:oleObj name="公式" r:id="rId9" imgW="1562100" imgH="3937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87875" y="4262438"/>
                        <a:ext cx="390842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 name="文本框 38"/>
          <p:cNvSpPr txBox="1">
            <a:spLocks noChangeArrowheads="1"/>
          </p:cNvSpPr>
          <p:nvPr/>
        </p:nvSpPr>
        <p:spPr bwMode="auto">
          <a:xfrm>
            <a:off x="4679950" y="5699125"/>
            <a:ext cx="3384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2800" b="1">
                <a:latin typeface="Times New Roman" panose="02020603050405020304" pitchFamily="18" charset="0"/>
                <a:cs typeface="Times New Roman" panose="02020603050405020304" pitchFamily="18" charset="0"/>
              </a:rPr>
              <a:t>k</a:t>
            </a:r>
            <a:r>
              <a:rPr lang="en-US" altLang="zh-CN" sz="2800" b="1" baseline="-25000">
                <a:latin typeface="Times New Roman" panose="02020603050405020304" pitchFamily="18" charset="0"/>
                <a:cs typeface="Times New Roman" panose="02020603050405020304" pitchFamily="18" charset="0"/>
              </a:rPr>
              <a:t>1</a:t>
            </a:r>
            <a:r>
              <a:rPr lang="zh-CN" altLang="en-US" sz="2800" b="1">
                <a:latin typeface="Times New Roman" panose="02020603050405020304" pitchFamily="18" charset="0"/>
                <a:cs typeface="Times New Roman" panose="02020603050405020304" pitchFamily="18" charset="0"/>
              </a:rPr>
              <a:t>，</a:t>
            </a:r>
            <a:r>
              <a:rPr lang="en-US" altLang="zh-CN" sz="2800" b="1">
                <a:latin typeface="Times New Roman" panose="02020603050405020304" pitchFamily="18" charset="0"/>
                <a:cs typeface="Times New Roman" panose="02020603050405020304" pitchFamily="18" charset="0"/>
              </a:rPr>
              <a:t>k</a:t>
            </a:r>
            <a:r>
              <a:rPr lang="en-US" altLang="zh-CN" sz="2800" b="1" baseline="-25000">
                <a:latin typeface="Times New Roman" panose="02020603050405020304" pitchFamily="18" charset="0"/>
                <a:cs typeface="Times New Roman" panose="02020603050405020304" pitchFamily="18" charset="0"/>
              </a:rPr>
              <a:t>2</a:t>
            </a:r>
            <a:r>
              <a:rPr lang="zh-CN" altLang="en-US" sz="2800" b="1">
                <a:latin typeface="Times New Roman" panose="02020603050405020304" pitchFamily="18" charset="0"/>
                <a:cs typeface="Times New Roman" panose="02020603050405020304" pitchFamily="18" charset="0"/>
              </a:rPr>
              <a:t>为待定系数。</a:t>
            </a:r>
          </a:p>
        </p:txBody>
      </p:sp>
    </p:spTree>
    <p:extLst>
      <p:ext uri="{BB962C8B-B14F-4D97-AF65-F5344CB8AC3E}">
        <p14:creationId xmlns:p14="http://schemas.microsoft.com/office/powerpoint/2010/main" val="3945041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37" grpId="0"/>
      <p:bldP spid="3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611188" y="620713"/>
            <a:ext cx="24479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latin typeface="Arial" panose="020B0604020202020204" pitchFamily="34" charset="0"/>
              </a:rPr>
              <a:t>利用球面边界的连续性方程</a:t>
            </a:r>
          </a:p>
        </p:txBody>
      </p:sp>
      <p:graphicFrame>
        <p:nvGraphicFramePr>
          <p:cNvPr id="3" name="对象 2"/>
          <p:cNvGraphicFramePr>
            <a:graphicFrameLocks noChangeAspect="1"/>
          </p:cNvGraphicFramePr>
          <p:nvPr/>
        </p:nvGraphicFramePr>
        <p:xfrm>
          <a:off x="4643438" y="476250"/>
          <a:ext cx="2682875" cy="1395413"/>
        </p:xfrm>
        <a:graphic>
          <a:graphicData uri="http://schemas.openxmlformats.org/presentationml/2006/ole">
            <mc:AlternateContent xmlns:mc="http://schemas.openxmlformats.org/markup-compatibility/2006">
              <mc:Choice xmlns:v="urn:schemas-microsoft-com:vml" Requires="v">
                <p:oleObj spid="_x0000_s363655" name="公式" r:id="rId3" imgW="1269449" imgH="660113" progId="Equation.3">
                  <p:embed/>
                </p:oleObj>
              </mc:Choice>
              <mc:Fallback>
                <p:oleObj name="公式" r:id="rId3" imgW="1269449" imgH="66011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476250"/>
                        <a:ext cx="2682875"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对象 3"/>
          <p:cNvGraphicFramePr>
            <a:graphicFrameLocks noChangeAspect="1"/>
          </p:cNvGraphicFramePr>
          <p:nvPr/>
        </p:nvGraphicFramePr>
        <p:xfrm>
          <a:off x="3270250" y="876300"/>
          <a:ext cx="987425" cy="442913"/>
        </p:xfrm>
        <a:graphic>
          <a:graphicData uri="http://schemas.openxmlformats.org/presentationml/2006/ole">
            <mc:AlternateContent xmlns:mc="http://schemas.openxmlformats.org/markup-compatibility/2006">
              <mc:Choice xmlns:v="urn:schemas-microsoft-com:vml" Requires="v">
                <p:oleObj spid="_x0000_s363656" name="公式" r:id="rId5" imgW="368140" imgH="165028" progId="Equation.3">
                  <p:embed/>
                </p:oleObj>
              </mc:Choice>
              <mc:Fallback>
                <p:oleObj name="公式" r:id="rId5" imgW="368140" imgH="165028"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0250" y="876300"/>
                        <a:ext cx="98742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对象 4"/>
          <p:cNvGraphicFramePr>
            <a:graphicFrameLocks noChangeAspect="1"/>
          </p:cNvGraphicFramePr>
          <p:nvPr/>
        </p:nvGraphicFramePr>
        <p:xfrm>
          <a:off x="1476375" y="2276475"/>
          <a:ext cx="5273675" cy="984250"/>
        </p:xfrm>
        <a:graphic>
          <a:graphicData uri="http://schemas.openxmlformats.org/presentationml/2006/ole">
            <mc:AlternateContent xmlns:mc="http://schemas.openxmlformats.org/markup-compatibility/2006">
              <mc:Choice xmlns:v="urn:schemas-microsoft-com:vml" Requires="v">
                <p:oleObj spid="_x0000_s363657" name="公式" r:id="rId7" imgW="2108200" imgH="393700" progId="Equation.3">
                  <p:embed/>
                </p:oleObj>
              </mc:Choice>
              <mc:Fallback>
                <p:oleObj name="公式" r:id="rId7" imgW="2108200" imgH="3937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76375" y="2276475"/>
                        <a:ext cx="52736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下箭头 5"/>
          <p:cNvSpPr/>
          <p:nvPr/>
        </p:nvSpPr>
        <p:spPr>
          <a:xfrm>
            <a:off x="3851920" y="3212976"/>
            <a:ext cx="405642" cy="432048"/>
          </a:xfrm>
          <a:prstGeom prst="down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aphicFrame>
        <p:nvGraphicFramePr>
          <p:cNvPr id="7" name="对象 6"/>
          <p:cNvGraphicFramePr>
            <a:graphicFrameLocks noChangeAspect="1"/>
          </p:cNvGraphicFramePr>
          <p:nvPr/>
        </p:nvGraphicFramePr>
        <p:xfrm>
          <a:off x="2863850" y="3429000"/>
          <a:ext cx="2478088" cy="984250"/>
        </p:xfrm>
        <a:graphic>
          <a:graphicData uri="http://schemas.openxmlformats.org/presentationml/2006/ole">
            <mc:AlternateContent xmlns:mc="http://schemas.openxmlformats.org/markup-compatibility/2006">
              <mc:Choice xmlns:v="urn:schemas-microsoft-com:vml" Requires="v">
                <p:oleObj spid="_x0000_s363658" name="公式" r:id="rId9" imgW="990170" imgH="393529" progId="Equation.3">
                  <p:embed/>
                </p:oleObj>
              </mc:Choice>
              <mc:Fallback>
                <p:oleObj name="公式" r:id="rId9" imgW="990170" imgH="393529"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63850" y="3429000"/>
                        <a:ext cx="2478088"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对象 7"/>
          <p:cNvGraphicFramePr>
            <a:graphicFrameLocks noChangeAspect="1"/>
          </p:cNvGraphicFramePr>
          <p:nvPr/>
        </p:nvGraphicFramePr>
        <p:xfrm>
          <a:off x="5984875" y="3471863"/>
          <a:ext cx="2382838" cy="984250"/>
        </p:xfrm>
        <a:graphic>
          <a:graphicData uri="http://schemas.openxmlformats.org/presentationml/2006/ole">
            <mc:AlternateContent xmlns:mc="http://schemas.openxmlformats.org/markup-compatibility/2006">
              <mc:Choice xmlns:v="urn:schemas-microsoft-com:vml" Requires="v">
                <p:oleObj spid="_x0000_s363659" name="公式" r:id="rId11" imgW="952087" imgH="393529" progId="Equation.3">
                  <p:embed/>
                </p:oleObj>
              </mc:Choice>
              <mc:Fallback>
                <p:oleObj name="公式" r:id="rId11" imgW="952087" imgH="393529"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84875" y="3471863"/>
                        <a:ext cx="2382838"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下箭头 8"/>
          <p:cNvSpPr/>
          <p:nvPr/>
        </p:nvSpPr>
        <p:spPr>
          <a:xfrm rot="16200000">
            <a:off x="5460491" y="3783498"/>
            <a:ext cx="405642" cy="432048"/>
          </a:xfrm>
          <a:prstGeom prst="down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aphicFrame>
        <p:nvGraphicFramePr>
          <p:cNvPr id="10" name="对象 9"/>
          <p:cNvGraphicFramePr>
            <a:graphicFrameLocks noChangeAspect="1"/>
          </p:cNvGraphicFramePr>
          <p:nvPr/>
        </p:nvGraphicFramePr>
        <p:xfrm>
          <a:off x="668338" y="4622800"/>
          <a:ext cx="5559425" cy="984250"/>
        </p:xfrm>
        <a:graphic>
          <a:graphicData uri="http://schemas.openxmlformats.org/presentationml/2006/ole">
            <mc:AlternateContent xmlns:mc="http://schemas.openxmlformats.org/markup-compatibility/2006">
              <mc:Choice xmlns:v="urn:schemas-microsoft-com:vml" Requires="v">
                <p:oleObj spid="_x0000_s363660" name="公式" r:id="rId13" imgW="2222500" imgH="393700" progId="Equation.3">
                  <p:embed/>
                </p:oleObj>
              </mc:Choice>
              <mc:Fallback>
                <p:oleObj name="公式" r:id="rId13" imgW="2222500" imgH="3937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8338" y="4622800"/>
                        <a:ext cx="555942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对象 10"/>
          <p:cNvGraphicFramePr>
            <a:graphicFrameLocks noChangeAspect="1"/>
          </p:cNvGraphicFramePr>
          <p:nvPr/>
        </p:nvGraphicFramePr>
        <p:xfrm>
          <a:off x="2732088" y="5708650"/>
          <a:ext cx="3049587" cy="984250"/>
        </p:xfrm>
        <a:graphic>
          <a:graphicData uri="http://schemas.openxmlformats.org/presentationml/2006/ole">
            <mc:AlternateContent xmlns:mc="http://schemas.openxmlformats.org/markup-compatibility/2006">
              <mc:Choice xmlns:v="urn:schemas-microsoft-com:vml" Requires="v">
                <p:oleObj spid="_x0000_s363661" name="公式" r:id="rId15" imgW="1218671" imgH="393529" progId="Equation.3">
                  <p:embed/>
                </p:oleObj>
              </mc:Choice>
              <mc:Fallback>
                <p:oleObj name="公式" r:id="rId15" imgW="1218671" imgH="393529"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32088" y="5708650"/>
                        <a:ext cx="3049587"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下箭头 11"/>
          <p:cNvSpPr/>
          <p:nvPr/>
        </p:nvSpPr>
        <p:spPr>
          <a:xfrm>
            <a:off x="3851920" y="5391026"/>
            <a:ext cx="405642" cy="432048"/>
          </a:xfrm>
          <a:prstGeom prst="down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extLst>
      <p:ext uri="{BB962C8B-B14F-4D97-AF65-F5344CB8AC3E}">
        <p14:creationId xmlns:p14="http://schemas.microsoft.com/office/powerpoint/2010/main" val="22539948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611188" y="549275"/>
          <a:ext cx="2870200" cy="1800225"/>
        </p:xfrm>
        <a:graphic>
          <a:graphicData uri="http://schemas.openxmlformats.org/presentationml/2006/ole">
            <mc:AlternateContent xmlns:mc="http://schemas.openxmlformats.org/markup-compatibility/2006">
              <mc:Choice xmlns:v="urn:schemas-microsoft-com:vml" Requires="v">
                <p:oleObj spid="_x0000_s364641" name="公式" r:id="rId3" imgW="1295400" imgH="812800" progId="Equation.3">
                  <p:embed/>
                </p:oleObj>
              </mc:Choice>
              <mc:Fallback>
                <p:oleObj name="公式" r:id="rId3" imgW="1295400" imgH="812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549275"/>
                        <a:ext cx="28702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文本框 2"/>
          <p:cNvSpPr txBox="1">
            <a:spLocks noChangeArrowheads="1"/>
          </p:cNvSpPr>
          <p:nvPr/>
        </p:nvSpPr>
        <p:spPr bwMode="auto">
          <a:xfrm>
            <a:off x="4284663" y="620713"/>
            <a:ext cx="2735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latin typeface="Arial" panose="020B0604020202020204" pitchFamily="34" charset="0"/>
              </a:rPr>
              <a:t>两式之比，得：</a:t>
            </a:r>
          </a:p>
        </p:txBody>
      </p:sp>
      <p:graphicFrame>
        <p:nvGraphicFramePr>
          <p:cNvPr id="4" name="对象 3"/>
          <p:cNvGraphicFramePr>
            <a:graphicFrameLocks noChangeAspect="1"/>
          </p:cNvGraphicFramePr>
          <p:nvPr/>
        </p:nvGraphicFramePr>
        <p:xfrm>
          <a:off x="4284663" y="1341438"/>
          <a:ext cx="1843087" cy="935037"/>
        </p:xfrm>
        <a:graphic>
          <a:graphicData uri="http://schemas.openxmlformats.org/presentationml/2006/ole">
            <mc:AlternateContent xmlns:mc="http://schemas.openxmlformats.org/markup-compatibility/2006">
              <mc:Choice xmlns:v="urn:schemas-microsoft-com:vml" Requires="v">
                <p:oleObj spid="_x0000_s364642" name="公式" r:id="rId5" imgW="850531" imgH="431613" progId="Equation.3">
                  <p:embed/>
                </p:oleObj>
              </mc:Choice>
              <mc:Fallback>
                <p:oleObj name="公式" r:id="rId5" imgW="850531" imgH="431613"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4663" y="1341438"/>
                        <a:ext cx="1843087"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右箭头 6"/>
          <p:cNvSpPr/>
          <p:nvPr/>
        </p:nvSpPr>
        <p:spPr>
          <a:xfrm>
            <a:off x="6228184" y="1664742"/>
            <a:ext cx="387817" cy="288032"/>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aphicFrame>
        <p:nvGraphicFramePr>
          <p:cNvPr id="8" name="对象 7"/>
          <p:cNvGraphicFramePr>
            <a:graphicFrameLocks noChangeAspect="1"/>
          </p:cNvGraphicFramePr>
          <p:nvPr/>
        </p:nvGraphicFramePr>
        <p:xfrm>
          <a:off x="6715125" y="1338263"/>
          <a:ext cx="1684338" cy="938212"/>
        </p:xfrm>
        <a:graphic>
          <a:graphicData uri="http://schemas.openxmlformats.org/presentationml/2006/ole">
            <mc:AlternateContent xmlns:mc="http://schemas.openxmlformats.org/markup-compatibility/2006">
              <mc:Choice xmlns:v="urn:schemas-microsoft-com:vml" Requires="v">
                <p:oleObj spid="_x0000_s364643" name="公式" r:id="rId7" imgW="774364" imgH="431613" progId="Equation.3">
                  <p:embed/>
                </p:oleObj>
              </mc:Choice>
              <mc:Fallback>
                <p:oleObj name="公式" r:id="rId7" imgW="774364" imgH="431613"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15125" y="1338263"/>
                        <a:ext cx="1684338"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对象 8"/>
          <p:cNvGraphicFramePr>
            <a:graphicFrameLocks noChangeAspect="1"/>
          </p:cNvGraphicFramePr>
          <p:nvPr/>
        </p:nvGraphicFramePr>
        <p:xfrm>
          <a:off x="2260600" y="2762250"/>
          <a:ext cx="4046538" cy="936625"/>
        </p:xfrm>
        <a:graphic>
          <a:graphicData uri="http://schemas.openxmlformats.org/presentationml/2006/ole">
            <mc:AlternateContent xmlns:mc="http://schemas.openxmlformats.org/markup-compatibility/2006">
              <mc:Choice xmlns:v="urn:schemas-microsoft-com:vml" Requires="v">
                <p:oleObj spid="_x0000_s364644" name="公式" r:id="rId9" imgW="1866900" imgH="431800" progId="Equation.3">
                  <p:embed/>
                </p:oleObj>
              </mc:Choice>
              <mc:Fallback>
                <p:oleObj name="公式" r:id="rId9" imgW="1866900" imgH="431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60600" y="2762250"/>
                        <a:ext cx="404653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对象 9"/>
          <p:cNvGraphicFramePr>
            <a:graphicFrameLocks noChangeAspect="1"/>
          </p:cNvGraphicFramePr>
          <p:nvPr/>
        </p:nvGraphicFramePr>
        <p:xfrm>
          <a:off x="1266825" y="4424363"/>
          <a:ext cx="6442075" cy="2157412"/>
        </p:xfrm>
        <a:graphic>
          <a:graphicData uri="http://schemas.openxmlformats.org/presentationml/2006/ole">
            <mc:AlternateContent xmlns:mc="http://schemas.openxmlformats.org/markup-compatibility/2006">
              <mc:Choice xmlns:v="urn:schemas-microsoft-com:vml" Requires="v">
                <p:oleObj spid="_x0000_s364645" name="公式" r:id="rId11" imgW="2730500" imgH="914400" progId="Equation.3">
                  <p:embed/>
                </p:oleObj>
              </mc:Choice>
              <mc:Fallback>
                <p:oleObj name="公式" r:id="rId11" imgW="2730500" imgH="9144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66825" y="4424363"/>
                        <a:ext cx="6442075"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文本框 11"/>
          <p:cNvSpPr txBox="1">
            <a:spLocks noChangeArrowheads="1"/>
          </p:cNvSpPr>
          <p:nvPr/>
        </p:nvSpPr>
        <p:spPr bwMode="auto">
          <a:xfrm>
            <a:off x="676275" y="3921125"/>
            <a:ext cx="5551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latin typeface="Arial" panose="020B0604020202020204" pitchFamily="34" charset="0"/>
              </a:rPr>
              <a:t>所以， 介质球内外的电势分别为</a:t>
            </a:r>
          </a:p>
        </p:txBody>
      </p:sp>
    </p:spTree>
    <p:extLst>
      <p:ext uri="{BB962C8B-B14F-4D97-AF65-F5344CB8AC3E}">
        <p14:creationId xmlns:p14="http://schemas.microsoft.com/office/powerpoint/2010/main" val="5645381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1835150" y="1125538"/>
          <a:ext cx="5386388" cy="949325"/>
        </p:xfrm>
        <a:graphic>
          <a:graphicData uri="http://schemas.openxmlformats.org/presentationml/2006/ole">
            <mc:AlternateContent xmlns:mc="http://schemas.openxmlformats.org/markup-compatibility/2006">
              <mc:Choice xmlns:v="urn:schemas-microsoft-com:vml" Requires="v">
                <p:oleObj spid="_x0000_s365646" name="公式" r:id="rId3" imgW="2451100" imgH="431800" progId="Equation.3">
                  <p:embed/>
                </p:oleObj>
              </mc:Choice>
              <mc:Fallback>
                <p:oleObj name="公式" r:id="rId3" imgW="24511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1125538"/>
                        <a:ext cx="5386388"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1" name="文本框 2"/>
          <p:cNvSpPr txBox="1">
            <a:spLocks noChangeArrowheads="1"/>
          </p:cNvSpPr>
          <p:nvPr/>
        </p:nvSpPr>
        <p:spPr bwMode="auto">
          <a:xfrm>
            <a:off x="755650" y="333375"/>
            <a:ext cx="56165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latin typeface="Arial" panose="020B0604020202020204" pitchFamily="34" charset="0"/>
              </a:rPr>
              <a:t>比较球心电偶极子在球外的电势， </a:t>
            </a:r>
          </a:p>
        </p:txBody>
      </p:sp>
      <p:sp>
        <p:nvSpPr>
          <p:cNvPr id="4" name="下箭头 3"/>
          <p:cNvSpPr/>
          <p:nvPr/>
        </p:nvSpPr>
        <p:spPr>
          <a:xfrm>
            <a:off x="4283968" y="2074069"/>
            <a:ext cx="360040" cy="418827"/>
          </a:xfrm>
          <a:prstGeom prst="down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aphicFrame>
        <p:nvGraphicFramePr>
          <p:cNvPr id="5" name="对象 4"/>
          <p:cNvGraphicFramePr>
            <a:graphicFrameLocks noChangeAspect="1"/>
          </p:cNvGraphicFramePr>
          <p:nvPr/>
        </p:nvGraphicFramePr>
        <p:xfrm>
          <a:off x="1879600" y="2547938"/>
          <a:ext cx="5527675" cy="949325"/>
        </p:xfrm>
        <a:graphic>
          <a:graphicData uri="http://schemas.openxmlformats.org/presentationml/2006/ole">
            <mc:AlternateContent xmlns:mc="http://schemas.openxmlformats.org/markup-compatibility/2006">
              <mc:Choice xmlns:v="urn:schemas-microsoft-com:vml" Requires="v">
                <p:oleObj spid="_x0000_s365647" name="公式" r:id="rId5" imgW="2514600" imgH="431800" progId="Equation.3">
                  <p:embed/>
                </p:oleObj>
              </mc:Choice>
              <mc:Fallback>
                <p:oleObj name="公式" r:id="rId5" imgW="25146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9600" y="2547938"/>
                        <a:ext cx="5527675" cy="9493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文本框 6"/>
          <p:cNvSpPr txBox="1">
            <a:spLocks noChangeArrowheads="1"/>
          </p:cNvSpPr>
          <p:nvPr/>
        </p:nvSpPr>
        <p:spPr bwMode="auto">
          <a:xfrm>
            <a:off x="539750" y="3789363"/>
            <a:ext cx="55514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latin typeface="Arial" panose="020B0604020202020204" pitchFamily="34" charset="0"/>
              </a:rPr>
              <a:t>所以， 介质球内的电场分别为</a:t>
            </a:r>
          </a:p>
        </p:txBody>
      </p:sp>
      <p:graphicFrame>
        <p:nvGraphicFramePr>
          <p:cNvPr id="8" name="对象 7"/>
          <p:cNvGraphicFramePr>
            <a:graphicFrameLocks noChangeAspect="1"/>
          </p:cNvGraphicFramePr>
          <p:nvPr/>
        </p:nvGraphicFramePr>
        <p:xfrm>
          <a:off x="1597025" y="4364038"/>
          <a:ext cx="4821238" cy="1030287"/>
        </p:xfrm>
        <a:graphic>
          <a:graphicData uri="http://schemas.openxmlformats.org/presentationml/2006/ole">
            <mc:AlternateContent xmlns:mc="http://schemas.openxmlformats.org/markup-compatibility/2006">
              <mc:Choice xmlns:v="urn:schemas-microsoft-com:vml" Requires="v">
                <p:oleObj spid="_x0000_s365648" name="公式" r:id="rId7" imgW="2019300" imgH="431800" progId="Equation.3">
                  <p:embed/>
                </p:oleObj>
              </mc:Choice>
              <mc:Fallback>
                <p:oleObj name="公式" r:id="rId7" imgW="2019300" imgH="431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97025" y="4364038"/>
                        <a:ext cx="482123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对象 8"/>
          <p:cNvGraphicFramePr>
            <a:graphicFrameLocks noChangeAspect="1"/>
          </p:cNvGraphicFramePr>
          <p:nvPr/>
        </p:nvGraphicFramePr>
        <p:xfrm>
          <a:off x="755650" y="5661025"/>
          <a:ext cx="6670675" cy="1030288"/>
        </p:xfrm>
        <a:graphic>
          <a:graphicData uri="http://schemas.openxmlformats.org/presentationml/2006/ole">
            <mc:AlternateContent xmlns:mc="http://schemas.openxmlformats.org/markup-compatibility/2006">
              <mc:Choice xmlns:v="urn:schemas-microsoft-com:vml" Requires="v">
                <p:oleObj spid="_x0000_s365649" name="公式" r:id="rId9" imgW="2794000" imgH="431800" progId="Equation.3">
                  <p:embed/>
                </p:oleObj>
              </mc:Choice>
              <mc:Fallback>
                <p:oleObj name="公式" r:id="rId9" imgW="2794000" imgH="431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5650" y="5661025"/>
                        <a:ext cx="6670675"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文本框 9"/>
          <p:cNvSpPr txBox="1"/>
          <p:nvPr/>
        </p:nvSpPr>
        <p:spPr>
          <a:xfrm>
            <a:off x="7596336" y="5949280"/>
            <a:ext cx="1440160" cy="461665"/>
          </a:xfrm>
          <a:prstGeom prst="rect">
            <a:avLst/>
          </a:prstGeom>
          <a:noFill/>
        </p:spPr>
        <p:txBody>
          <a:bodyPr>
            <a:spAutoFit/>
          </a:bodyPr>
          <a:lstStyle/>
          <a:p>
            <a:pPr>
              <a:defRPr/>
            </a:pPr>
            <a:r>
              <a:rPr lang="zh-CN" altLang="en-US" sz="2400" b="1" dirty="0">
                <a:ln w="10160">
                  <a:solidFill>
                    <a:schemeClr val="accent5"/>
                  </a:solidFill>
                  <a:prstDash val="solid"/>
                </a:ln>
                <a:solidFill>
                  <a:srgbClr val="0070C0"/>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退极化场</a:t>
            </a:r>
          </a:p>
        </p:txBody>
      </p:sp>
    </p:spTree>
    <p:extLst>
      <p:ext uri="{BB962C8B-B14F-4D97-AF65-F5344CB8AC3E}">
        <p14:creationId xmlns:p14="http://schemas.microsoft.com/office/powerpoint/2010/main" val="23965277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827088" y="549275"/>
            <a:ext cx="41052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latin typeface="Arial" panose="020B0604020202020204" pitchFamily="34" charset="0"/>
              </a:rPr>
              <a:t>介质球内的极化强度为</a:t>
            </a:r>
          </a:p>
        </p:txBody>
      </p:sp>
      <p:graphicFrame>
        <p:nvGraphicFramePr>
          <p:cNvPr id="3" name="对象 2"/>
          <p:cNvGraphicFramePr>
            <a:graphicFrameLocks noChangeAspect="1"/>
          </p:cNvGraphicFramePr>
          <p:nvPr/>
        </p:nvGraphicFramePr>
        <p:xfrm>
          <a:off x="2424113" y="1203325"/>
          <a:ext cx="4378325" cy="935038"/>
        </p:xfrm>
        <a:graphic>
          <a:graphicData uri="http://schemas.openxmlformats.org/presentationml/2006/ole">
            <mc:AlternateContent xmlns:mc="http://schemas.openxmlformats.org/markup-compatibility/2006">
              <mc:Choice xmlns:v="urn:schemas-microsoft-com:vml" Requires="v">
                <p:oleObj spid="_x0000_s366670" name="公式" r:id="rId3" imgW="2019300" imgH="431800" progId="Equation.3">
                  <p:embed/>
                </p:oleObj>
              </mc:Choice>
              <mc:Fallback>
                <p:oleObj name="公式" r:id="rId3" imgW="20193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4113" y="1203325"/>
                        <a:ext cx="43783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文本框 3"/>
          <p:cNvSpPr txBox="1">
            <a:spLocks noChangeArrowheads="1"/>
          </p:cNvSpPr>
          <p:nvPr/>
        </p:nvSpPr>
        <p:spPr bwMode="auto">
          <a:xfrm>
            <a:off x="828675" y="2420938"/>
            <a:ext cx="6192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latin typeface="Arial" panose="020B0604020202020204" pitchFamily="34" charset="0"/>
              </a:rPr>
              <a:t>介质球外的真空，极化强度为零。</a:t>
            </a:r>
          </a:p>
        </p:txBody>
      </p:sp>
      <p:sp>
        <p:nvSpPr>
          <p:cNvPr id="5" name="文本框 4"/>
          <p:cNvSpPr txBox="1">
            <a:spLocks noChangeArrowheads="1"/>
          </p:cNvSpPr>
          <p:nvPr/>
        </p:nvSpPr>
        <p:spPr bwMode="auto">
          <a:xfrm>
            <a:off x="827088" y="3344863"/>
            <a:ext cx="6122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latin typeface="Arial" panose="020B0604020202020204" pitchFamily="34" charset="0"/>
              </a:rPr>
              <a:t>介质球表面的极化电荷面密度为</a:t>
            </a:r>
          </a:p>
        </p:txBody>
      </p:sp>
      <p:graphicFrame>
        <p:nvGraphicFramePr>
          <p:cNvPr id="6" name="对象 5"/>
          <p:cNvGraphicFramePr>
            <a:graphicFrameLocks noChangeAspect="1"/>
          </p:cNvGraphicFramePr>
          <p:nvPr/>
        </p:nvGraphicFramePr>
        <p:xfrm>
          <a:off x="2000250" y="4124325"/>
          <a:ext cx="4541838" cy="936625"/>
        </p:xfrm>
        <a:graphic>
          <a:graphicData uri="http://schemas.openxmlformats.org/presentationml/2006/ole">
            <mc:AlternateContent xmlns:mc="http://schemas.openxmlformats.org/markup-compatibility/2006">
              <mc:Choice xmlns:v="urn:schemas-microsoft-com:vml" Requires="v">
                <p:oleObj spid="_x0000_s366671" name="公式" r:id="rId5" imgW="2095500" imgH="431800" progId="Equation.3">
                  <p:embed/>
                </p:oleObj>
              </mc:Choice>
              <mc:Fallback>
                <p:oleObj name="公式" r:id="rId5" imgW="20955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0250" y="4124325"/>
                        <a:ext cx="454183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文本框 6"/>
          <p:cNvSpPr txBox="1">
            <a:spLocks noChangeArrowheads="1"/>
          </p:cNvSpPr>
          <p:nvPr/>
        </p:nvSpPr>
        <p:spPr bwMode="auto">
          <a:xfrm>
            <a:off x="1042988" y="5086350"/>
            <a:ext cx="14414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latin typeface="Arial" panose="020B0604020202020204" pitchFamily="34" charset="0"/>
              </a:rPr>
              <a:t>令</a:t>
            </a:r>
          </a:p>
        </p:txBody>
      </p:sp>
      <p:graphicFrame>
        <p:nvGraphicFramePr>
          <p:cNvPr id="8" name="对象 7"/>
          <p:cNvGraphicFramePr>
            <a:graphicFrameLocks noChangeAspect="1"/>
          </p:cNvGraphicFramePr>
          <p:nvPr/>
        </p:nvGraphicFramePr>
        <p:xfrm>
          <a:off x="1619250" y="5086350"/>
          <a:ext cx="1074738" cy="466725"/>
        </p:xfrm>
        <a:graphic>
          <a:graphicData uri="http://schemas.openxmlformats.org/presentationml/2006/ole">
            <mc:AlternateContent xmlns:mc="http://schemas.openxmlformats.org/markup-compatibility/2006">
              <mc:Choice xmlns:v="urn:schemas-microsoft-com:vml" Requires="v">
                <p:oleObj spid="_x0000_s366672" name="公式" r:id="rId7" imgW="494870" imgH="215713" progId="Equation.3">
                  <p:embed/>
                </p:oleObj>
              </mc:Choice>
              <mc:Fallback>
                <p:oleObj name="公式" r:id="rId7" imgW="494870" imgH="215713"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9250" y="5086350"/>
                        <a:ext cx="107473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对象 8"/>
          <p:cNvGraphicFramePr>
            <a:graphicFrameLocks noChangeAspect="1"/>
          </p:cNvGraphicFramePr>
          <p:nvPr/>
        </p:nvGraphicFramePr>
        <p:xfrm>
          <a:off x="1668463" y="5838825"/>
          <a:ext cx="5203825" cy="936625"/>
        </p:xfrm>
        <a:graphic>
          <a:graphicData uri="http://schemas.openxmlformats.org/presentationml/2006/ole">
            <mc:AlternateContent xmlns:mc="http://schemas.openxmlformats.org/markup-compatibility/2006">
              <mc:Choice xmlns:v="urn:schemas-microsoft-com:vml" Requires="v">
                <p:oleObj spid="_x0000_s366673" name="公式" r:id="rId9" imgW="2400300" imgH="431800" progId="Equation.3">
                  <p:embed/>
                </p:oleObj>
              </mc:Choice>
              <mc:Fallback>
                <p:oleObj name="公式" r:id="rId9" imgW="2400300" imgH="431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68463" y="5838825"/>
                        <a:ext cx="52038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矩形 9"/>
          <p:cNvSpPr/>
          <p:nvPr/>
        </p:nvSpPr>
        <p:spPr>
          <a:xfrm>
            <a:off x="7236296" y="4124123"/>
            <a:ext cx="1266693" cy="523220"/>
          </a:xfrm>
          <a:prstGeom prst="rect">
            <a:avLst/>
          </a:prstGeom>
        </p:spPr>
        <p:txBody>
          <a:bodyPr wrap="none">
            <a:spAutoFit/>
          </a:bodyPr>
          <a:lstStyle/>
          <a:p>
            <a:pPr>
              <a:defRPr/>
            </a:pPr>
            <a:r>
              <a:rPr lang="zh-CN" altLang="en-US" sz="2800" b="1" dirty="0">
                <a:ln w="10160">
                  <a:solidFill>
                    <a:schemeClr val="accent5"/>
                  </a:solidFill>
                  <a:prstDash val="solid"/>
                </a:ln>
                <a:solidFill>
                  <a:srgbClr val="0070C0"/>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介质球</a:t>
            </a:r>
          </a:p>
        </p:txBody>
      </p:sp>
      <p:sp>
        <p:nvSpPr>
          <p:cNvPr id="11" name="矩形 10"/>
          <p:cNvSpPr/>
          <p:nvPr/>
        </p:nvSpPr>
        <p:spPr>
          <a:xfrm>
            <a:off x="7236296" y="5871389"/>
            <a:ext cx="1261884" cy="523220"/>
          </a:xfrm>
          <a:prstGeom prst="rect">
            <a:avLst/>
          </a:prstGeom>
        </p:spPr>
        <p:txBody>
          <a:bodyPr wrap="none">
            <a:spAutoFit/>
          </a:bodyPr>
          <a:lstStyle/>
          <a:p>
            <a:pPr>
              <a:defRPr/>
            </a:pPr>
            <a:r>
              <a:rPr lang="zh-CN" altLang="en-US" sz="2800" b="1" dirty="0">
                <a:ln w="10160">
                  <a:solidFill>
                    <a:schemeClr val="accent5"/>
                  </a:solidFill>
                  <a:prstDash val="solid"/>
                </a:ln>
                <a:solidFill>
                  <a:srgbClr val="0070C0"/>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导体球</a:t>
            </a:r>
          </a:p>
        </p:txBody>
      </p:sp>
    </p:spTree>
    <p:extLst>
      <p:ext uri="{BB962C8B-B14F-4D97-AF65-F5344CB8AC3E}">
        <p14:creationId xmlns:p14="http://schemas.microsoft.com/office/powerpoint/2010/main" val="23197224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71" name="对象 6"/>
          <p:cNvGraphicFramePr>
            <a:graphicFrameLocks noChangeAspect="1"/>
          </p:cNvGraphicFramePr>
          <p:nvPr/>
        </p:nvGraphicFramePr>
        <p:xfrm>
          <a:off x="3419475" y="2641600"/>
          <a:ext cx="2447925" cy="638175"/>
        </p:xfrm>
        <a:graphic>
          <a:graphicData uri="http://schemas.openxmlformats.org/presentationml/2006/ole">
            <mc:AlternateContent xmlns:mc="http://schemas.openxmlformats.org/markup-compatibility/2006">
              <mc:Choice xmlns:v="urn:schemas-microsoft-com:vml" Requires="v">
                <p:oleObj spid="_x0000_s367656" name="公式" r:id="rId3" imgW="876300" imgH="228600" progId="Equation.3">
                  <p:embed/>
                </p:oleObj>
              </mc:Choice>
              <mc:Fallback>
                <p:oleObj name="公式" r:id="rId3" imgW="8763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2641600"/>
                        <a:ext cx="24479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右箭头 8"/>
          <p:cNvSpPr/>
          <p:nvPr/>
        </p:nvSpPr>
        <p:spPr>
          <a:xfrm>
            <a:off x="4103836" y="1105769"/>
            <a:ext cx="792088" cy="576064"/>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矩形 1"/>
          <p:cNvSpPr/>
          <p:nvPr/>
        </p:nvSpPr>
        <p:spPr>
          <a:xfrm>
            <a:off x="539750" y="260350"/>
            <a:ext cx="8135938" cy="31686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aphicFrame>
        <p:nvGraphicFramePr>
          <p:cNvPr id="11" name="对象 10"/>
          <p:cNvGraphicFramePr>
            <a:graphicFrameLocks noChangeAspect="1"/>
          </p:cNvGraphicFramePr>
          <p:nvPr/>
        </p:nvGraphicFramePr>
        <p:xfrm>
          <a:off x="3043238" y="5783263"/>
          <a:ext cx="3127375" cy="949325"/>
        </p:xfrm>
        <a:graphic>
          <a:graphicData uri="http://schemas.openxmlformats.org/presentationml/2006/ole">
            <mc:AlternateContent xmlns:mc="http://schemas.openxmlformats.org/markup-compatibility/2006">
              <mc:Choice xmlns:v="urn:schemas-microsoft-com:vml" Requires="v">
                <p:oleObj spid="_x0000_s367657" name="公式" r:id="rId5" imgW="1422400" imgH="431800" progId="Equation.3">
                  <p:embed/>
                </p:oleObj>
              </mc:Choice>
              <mc:Fallback>
                <p:oleObj name="公式" r:id="rId5" imgW="14224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3238" y="5783263"/>
                        <a:ext cx="312737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矩形 11"/>
          <p:cNvSpPr/>
          <p:nvPr/>
        </p:nvSpPr>
        <p:spPr>
          <a:xfrm>
            <a:off x="539750" y="3587750"/>
            <a:ext cx="8135938" cy="31670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4" name="图片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73138" y="588963"/>
            <a:ext cx="25908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右箭头 14"/>
          <p:cNvSpPr/>
          <p:nvPr/>
        </p:nvSpPr>
        <p:spPr>
          <a:xfrm>
            <a:off x="4128047" y="4509827"/>
            <a:ext cx="792088" cy="576064"/>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6" name="图片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575300" y="531813"/>
            <a:ext cx="25908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图片 3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575300" y="3913188"/>
            <a:ext cx="25908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图片 3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57288" y="3935413"/>
            <a:ext cx="25908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83016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3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a:spLocks noChangeArrowheads="1"/>
          </p:cNvSpPr>
          <p:nvPr/>
        </p:nvSpPr>
        <p:spPr bwMode="auto">
          <a:xfrm>
            <a:off x="395288" y="476250"/>
            <a:ext cx="4824412"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2800" b="1">
                <a:solidFill>
                  <a:srgbClr val="0070C0"/>
                </a:solidFill>
                <a:latin typeface="Times New Roman" panose="02020603050405020304" pitchFamily="18" charset="0"/>
                <a:cs typeface="Times New Roman" panose="02020603050405020304" pitchFamily="18" charset="0"/>
              </a:rPr>
              <a:t>【</a:t>
            </a:r>
            <a:r>
              <a:rPr lang="zh-CN" altLang="en-US" sz="2800" b="1">
                <a:solidFill>
                  <a:srgbClr val="0070C0"/>
                </a:solidFill>
                <a:latin typeface="Times New Roman" panose="02020603050405020304" pitchFamily="18" charset="0"/>
                <a:cs typeface="Times New Roman" panose="02020603050405020304" pitchFamily="18" charset="0"/>
              </a:rPr>
              <a:t>原子极化</a:t>
            </a:r>
            <a:r>
              <a:rPr lang="en-US" altLang="zh-CN" sz="2800" b="1">
                <a:solidFill>
                  <a:srgbClr val="0070C0"/>
                </a:solidFill>
                <a:latin typeface="Times New Roman" panose="02020603050405020304" pitchFamily="18" charset="0"/>
                <a:cs typeface="Times New Roman" panose="02020603050405020304" pitchFamily="18" charset="0"/>
              </a:rPr>
              <a:t>-</a:t>
            </a:r>
            <a:r>
              <a:rPr lang="zh-CN" altLang="en-US" sz="2800" b="1">
                <a:solidFill>
                  <a:srgbClr val="0070C0"/>
                </a:solidFill>
                <a:latin typeface="Times New Roman" panose="02020603050405020304" pitchFamily="18" charset="0"/>
                <a:cs typeface="Times New Roman" panose="02020603050405020304" pitchFamily="18" charset="0"/>
              </a:rPr>
              <a:t>经典模型</a:t>
            </a:r>
            <a:r>
              <a:rPr lang="en-US" altLang="zh-CN" sz="2800" b="1">
                <a:solidFill>
                  <a:srgbClr val="0070C0"/>
                </a:solidFill>
                <a:latin typeface="Times New Roman" panose="02020603050405020304" pitchFamily="18" charset="0"/>
                <a:cs typeface="Times New Roman" panose="02020603050405020304" pitchFamily="18" charset="0"/>
              </a:rPr>
              <a:t>】</a:t>
            </a:r>
          </a:p>
          <a:p>
            <a:pPr>
              <a:spcBef>
                <a:spcPct val="0"/>
              </a:spcBef>
              <a:buFontTx/>
              <a:buNone/>
            </a:pPr>
            <a:r>
              <a:rPr lang="zh-CN" altLang="en-US" sz="2800" b="1">
                <a:latin typeface="Times New Roman" panose="02020603050405020304" pitchFamily="18" charset="0"/>
                <a:cs typeface="Times New Roman" panose="02020603050405020304" pitchFamily="18" charset="0"/>
              </a:rPr>
              <a:t>电中性的原子， 处于外电场</a:t>
            </a:r>
            <a:r>
              <a:rPr lang="en-US" altLang="zh-CN" sz="2800" b="1">
                <a:latin typeface="Times New Roman" panose="02020603050405020304" pitchFamily="18" charset="0"/>
                <a:cs typeface="Times New Roman" panose="02020603050405020304" pitchFamily="18" charset="0"/>
              </a:rPr>
              <a:t>E</a:t>
            </a:r>
            <a:r>
              <a:rPr lang="en-US" altLang="zh-CN" sz="2800" b="1" baseline="-25000">
                <a:latin typeface="Times New Roman" panose="02020603050405020304" pitchFamily="18" charset="0"/>
                <a:cs typeface="Times New Roman" panose="02020603050405020304" pitchFamily="18" charset="0"/>
              </a:rPr>
              <a:t>0</a:t>
            </a:r>
            <a:r>
              <a:rPr lang="zh-CN" altLang="en-US" sz="2800" b="1">
                <a:latin typeface="Times New Roman" panose="02020603050405020304" pitchFamily="18" charset="0"/>
                <a:cs typeface="Times New Roman" panose="02020603050405020304" pitchFamily="18" charset="0"/>
              </a:rPr>
              <a:t>中，则原子的正负电荷中心分离，设总电子云的电量为</a:t>
            </a:r>
            <a:r>
              <a:rPr lang="en-US" altLang="zh-CN" sz="2800" b="1">
                <a:latin typeface="Times New Roman" panose="02020603050405020304" pitchFamily="18" charset="0"/>
                <a:cs typeface="Times New Roman" panose="02020603050405020304" pitchFamily="18" charset="0"/>
              </a:rPr>
              <a:t>-q</a:t>
            </a:r>
            <a:r>
              <a:rPr lang="zh-CN" altLang="en-US" sz="2800" b="1">
                <a:latin typeface="Times New Roman" panose="02020603050405020304" pitchFamily="18" charset="0"/>
                <a:cs typeface="Times New Roman" panose="02020603050405020304" pitchFamily="18" charset="0"/>
              </a:rPr>
              <a:t>， 则体密度为</a:t>
            </a:r>
          </a:p>
        </p:txBody>
      </p:sp>
      <p:graphicFrame>
        <p:nvGraphicFramePr>
          <p:cNvPr id="4" name="对象 3"/>
          <p:cNvGraphicFramePr>
            <a:graphicFrameLocks noChangeAspect="1"/>
          </p:cNvGraphicFramePr>
          <p:nvPr/>
        </p:nvGraphicFramePr>
        <p:xfrm>
          <a:off x="2241550" y="2713038"/>
          <a:ext cx="2166938" cy="966787"/>
        </p:xfrm>
        <a:graphic>
          <a:graphicData uri="http://schemas.openxmlformats.org/presentationml/2006/ole">
            <mc:AlternateContent xmlns:mc="http://schemas.openxmlformats.org/markup-compatibility/2006">
              <mc:Choice xmlns:v="urn:schemas-microsoft-com:vml" Requires="v">
                <p:oleObj spid="_x0000_s381999" name="公式" r:id="rId3" imgW="1307532" imgH="583947" progId="Equation.3">
                  <p:embed/>
                </p:oleObj>
              </mc:Choice>
              <mc:Fallback>
                <p:oleObj name="公式" r:id="rId3" imgW="1307532" imgH="58394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1550" y="2713038"/>
                        <a:ext cx="2166938"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文本框 4"/>
          <p:cNvSpPr txBox="1">
            <a:spLocks noChangeArrowheads="1"/>
          </p:cNvSpPr>
          <p:nvPr/>
        </p:nvSpPr>
        <p:spPr bwMode="auto">
          <a:xfrm>
            <a:off x="611188" y="3716338"/>
            <a:ext cx="5184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t>电子云在其内部的电场强度为</a:t>
            </a:r>
          </a:p>
        </p:txBody>
      </p:sp>
      <p:graphicFrame>
        <p:nvGraphicFramePr>
          <p:cNvPr id="6" name="对象 5"/>
          <p:cNvGraphicFramePr>
            <a:graphicFrameLocks noChangeAspect="1"/>
          </p:cNvGraphicFramePr>
          <p:nvPr/>
        </p:nvGraphicFramePr>
        <p:xfrm>
          <a:off x="5637213" y="3525838"/>
          <a:ext cx="2984500" cy="906462"/>
        </p:xfrm>
        <a:graphic>
          <a:graphicData uri="http://schemas.openxmlformats.org/presentationml/2006/ole">
            <mc:AlternateContent xmlns:mc="http://schemas.openxmlformats.org/markup-compatibility/2006">
              <mc:Choice xmlns:v="urn:schemas-microsoft-com:vml" Requires="v">
                <p:oleObj spid="_x0000_s382000" name="公式" r:id="rId5" imgW="1422400" imgH="431800" progId="Equation.3">
                  <p:embed/>
                </p:oleObj>
              </mc:Choice>
              <mc:Fallback>
                <p:oleObj name="公式" r:id="rId5" imgW="14224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7213" y="3525838"/>
                        <a:ext cx="2984500"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文本框 6"/>
          <p:cNvSpPr txBox="1">
            <a:spLocks noChangeArrowheads="1"/>
          </p:cNvSpPr>
          <p:nvPr/>
        </p:nvSpPr>
        <p:spPr bwMode="auto">
          <a:xfrm>
            <a:off x="647700" y="4505325"/>
            <a:ext cx="82089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t>设正负电荷中心距离为</a:t>
            </a:r>
            <a:r>
              <a:rPr lang="en-US" altLang="zh-CN" sz="2800" b="1" i="1">
                <a:latin typeface="Times New Roman" panose="02020603050405020304" pitchFamily="18" charset="0"/>
                <a:cs typeface="Times New Roman" panose="02020603050405020304" pitchFamily="18" charset="0"/>
              </a:rPr>
              <a:t>d</a:t>
            </a:r>
            <a:r>
              <a:rPr lang="zh-CN" altLang="en-US" sz="2800" b="1"/>
              <a:t>， 则正电荷（原子核）受到电子云的作用力为</a:t>
            </a:r>
          </a:p>
        </p:txBody>
      </p:sp>
      <p:graphicFrame>
        <p:nvGraphicFramePr>
          <p:cNvPr id="8" name="对象 7"/>
          <p:cNvGraphicFramePr>
            <a:graphicFrameLocks noChangeAspect="1"/>
          </p:cNvGraphicFramePr>
          <p:nvPr/>
        </p:nvGraphicFramePr>
        <p:xfrm>
          <a:off x="3305175" y="5518150"/>
          <a:ext cx="2743200" cy="958850"/>
        </p:xfrm>
        <a:graphic>
          <a:graphicData uri="http://schemas.openxmlformats.org/presentationml/2006/ole">
            <mc:AlternateContent xmlns:mc="http://schemas.openxmlformats.org/markup-compatibility/2006">
              <mc:Choice xmlns:v="urn:schemas-microsoft-com:vml" Requires="v">
                <p:oleObj spid="_x0000_s382001" name="公式" r:id="rId7" imgW="1308100" imgH="457200" progId="Equation.3">
                  <p:embed/>
                </p:oleObj>
              </mc:Choice>
              <mc:Fallback>
                <p:oleObj name="公式" r:id="rId7" imgW="130810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05175" y="5518150"/>
                        <a:ext cx="274320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2" name="图片 2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511800" y="214313"/>
            <a:ext cx="3136900" cy="287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34570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文本框 2"/>
          <p:cNvSpPr txBox="1">
            <a:spLocks noChangeArrowheads="1"/>
          </p:cNvSpPr>
          <p:nvPr/>
        </p:nvSpPr>
        <p:spPr bwMode="auto">
          <a:xfrm>
            <a:off x="684213" y="381000"/>
            <a:ext cx="77755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2800" b="1">
                <a:solidFill>
                  <a:srgbClr val="0070C0"/>
                </a:solidFill>
                <a:latin typeface="Times New Roman" panose="02020603050405020304" pitchFamily="18" charset="0"/>
                <a:cs typeface="Times New Roman" panose="02020603050405020304" pitchFamily="18" charset="0"/>
              </a:rPr>
              <a:t>【</a:t>
            </a:r>
            <a:r>
              <a:rPr lang="zh-CN" altLang="en-US" sz="2800" b="1">
                <a:solidFill>
                  <a:srgbClr val="0070C0"/>
                </a:solidFill>
                <a:latin typeface="Times New Roman" panose="02020603050405020304" pitchFamily="18" charset="0"/>
                <a:cs typeface="Times New Roman" panose="02020603050405020304" pitchFamily="18" charset="0"/>
              </a:rPr>
              <a:t>例</a:t>
            </a:r>
            <a:r>
              <a:rPr lang="en-US" altLang="zh-CN" sz="2800" b="1">
                <a:solidFill>
                  <a:srgbClr val="0070C0"/>
                </a:solidFill>
                <a:latin typeface="Times New Roman" panose="02020603050405020304" pitchFamily="18" charset="0"/>
                <a:cs typeface="Times New Roman" panose="02020603050405020304" pitchFamily="18" charset="0"/>
              </a:rPr>
              <a:t>】</a:t>
            </a:r>
            <a:r>
              <a:rPr lang="zh-CN" altLang="en-US" sz="2800" b="1">
                <a:latin typeface="Times New Roman" panose="02020603050405020304" pitchFamily="18" charset="0"/>
                <a:cs typeface="Times New Roman" panose="02020603050405020304" pitchFamily="18" charset="0"/>
              </a:rPr>
              <a:t>一半径为</a:t>
            </a:r>
            <a:r>
              <a:rPr lang="en-US" altLang="zh-CN" sz="2800" b="1" i="1">
                <a:latin typeface="Times New Roman" panose="02020603050405020304" pitchFamily="18" charset="0"/>
                <a:cs typeface="Times New Roman" panose="02020603050405020304" pitchFamily="18" charset="0"/>
              </a:rPr>
              <a:t>R</a:t>
            </a:r>
            <a:r>
              <a:rPr lang="zh-CN" altLang="en-US" sz="2800" b="1">
                <a:latin typeface="Times New Roman" panose="02020603050405020304" pitchFamily="18" charset="0"/>
                <a:cs typeface="Times New Roman" panose="02020603050405020304" pitchFamily="18" charset="0"/>
              </a:rPr>
              <a:t>的均匀介质球， 相对介电常数为</a:t>
            </a:r>
            <a:r>
              <a:rPr lang="en-US" altLang="zh-CN" sz="2800" b="1" i="1">
                <a:latin typeface="Symbol" panose="05050102010706020507" pitchFamily="18" charset="2"/>
                <a:cs typeface="Times New Roman" panose="02020603050405020304" pitchFamily="18" charset="0"/>
              </a:rPr>
              <a:t>e</a:t>
            </a:r>
            <a:r>
              <a:rPr lang="en-US" altLang="zh-CN" sz="2800" b="1" i="1" baseline="-25000">
                <a:latin typeface="Times New Roman" panose="02020603050405020304" pitchFamily="18" charset="0"/>
                <a:cs typeface="Times New Roman" panose="02020603050405020304" pitchFamily="18" charset="0"/>
              </a:rPr>
              <a:t>r</a:t>
            </a:r>
            <a:r>
              <a:rPr lang="zh-CN" altLang="en-US" sz="2800" b="1">
                <a:latin typeface="Times New Roman" panose="02020603050405020304" pitchFamily="18" charset="0"/>
                <a:cs typeface="Times New Roman" panose="02020603050405020304" pitchFamily="18" charset="0"/>
              </a:rPr>
              <a:t>， 放入</a:t>
            </a:r>
            <a:r>
              <a:rPr lang="en-US" altLang="zh-CN" sz="2800" b="1" i="1">
                <a:latin typeface="Times New Roman" panose="02020603050405020304" pitchFamily="18" charset="0"/>
                <a:cs typeface="Times New Roman" panose="02020603050405020304" pitchFamily="18" charset="0"/>
              </a:rPr>
              <a:t>E</a:t>
            </a:r>
            <a:r>
              <a:rPr lang="en-US" altLang="zh-CN" sz="2800" b="1" baseline="-25000">
                <a:latin typeface="Times New Roman" panose="02020603050405020304" pitchFamily="18" charset="0"/>
                <a:cs typeface="Times New Roman" panose="02020603050405020304" pitchFamily="18" charset="0"/>
              </a:rPr>
              <a:t>0</a:t>
            </a:r>
            <a:r>
              <a:rPr lang="zh-CN" altLang="en-US" sz="2800" b="1">
                <a:latin typeface="Times New Roman" panose="02020603050405020304" pitchFamily="18" charset="0"/>
                <a:cs typeface="Times New Roman" panose="02020603050405020304" pitchFamily="18" charset="0"/>
              </a:rPr>
              <a:t>的均匀电场中，电场沿水平方向，球外为真空。如果把介质球沿竖直方向切成两个半球，求每个半球受到的静电力。</a:t>
            </a:r>
          </a:p>
        </p:txBody>
      </p:sp>
      <p:cxnSp>
        <p:nvCxnSpPr>
          <p:cNvPr id="4" name="直接箭头连接符 3"/>
          <p:cNvCxnSpPr/>
          <p:nvPr/>
        </p:nvCxnSpPr>
        <p:spPr>
          <a:xfrm>
            <a:off x="2268538" y="2852738"/>
            <a:ext cx="43195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a:off x="2268538" y="3141663"/>
            <a:ext cx="43195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a:off x="2268538" y="3429000"/>
            <a:ext cx="43195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2268538" y="3716338"/>
            <a:ext cx="43195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a:off x="2268538" y="4005263"/>
            <a:ext cx="43195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2268538" y="4292600"/>
            <a:ext cx="43195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2268538" y="4581525"/>
            <a:ext cx="43195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2268538" y="4868863"/>
            <a:ext cx="43195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2268538" y="5157788"/>
            <a:ext cx="43195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2268538" y="5445125"/>
            <a:ext cx="43195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2268538" y="5732463"/>
            <a:ext cx="43195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2268538" y="6021388"/>
            <a:ext cx="43195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3491880" y="3501008"/>
            <a:ext cx="2160240" cy="2016224"/>
          </a:xfrm>
          <a:prstGeom prst="ellipse">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17" name="直接箭头连接符 16"/>
          <p:cNvCxnSpPr>
            <a:endCxn id="16" idx="7"/>
          </p:cNvCxnSpPr>
          <p:nvPr/>
        </p:nvCxnSpPr>
        <p:spPr>
          <a:xfrm flipV="1">
            <a:off x="4572000" y="3795713"/>
            <a:ext cx="763588" cy="7127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411" name="矩形 17"/>
          <p:cNvSpPr>
            <a:spLocks noChangeArrowheads="1"/>
          </p:cNvSpPr>
          <p:nvPr/>
        </p:nvSpPr>
        <p:spPr bwMode="auto">
          <a:xfrm>
            <a:off x="6554788" y="3427413"/>
            <a:ext cx="542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2800" b="1" i="1">
                <a:latin typeface="Times New Roman" panose="02020603050405020304" pitchFamily="18" charset="0"/>
                <a:cs typeface="Times New Roman" panose="02020603050405020304" pitchFamily="18" charset="0"/>
              </a:rPr>
              <a:t>E</a:t>
            </a:r>
            <a:r>
              <a:rPr lang="en-US" altLang="zh-CN" sz="2800" b="1" baseline="-25000">
                <a:latin typeface="Times New Roman" panose="02020603050405020304" pitchFamily="18" charset="0"/>
                <a:cs typeface="Times New Roman" panose="02020603050405020304" pitchFamily="18" charset="0"/>
              </a:rPr>
              <a:t>0</a:t>
            </a:r>
            <a:endParaRPr lang="zh-CN" altLang="en-US" sz="2800">
              <a:latin typeface="Arial" panose="020B0604020202020204" pitchFamily="34" charset="0"/>
            </a:endParaRPr>
          </a:p>
        </p:txBody>
      </p:sp>
      <p:sp>
        <p:nvSpPr>
          <p:cNvPr id="59412" name="矩形 18"/>
          <p:cNvSpPr>
            <a:spLocks noChangeArrowheads="1"/>
          </p:cNvSpPr>
          <p:nvPr/>
        </p:nvSpPr>
        <p:spPr bwMode="auto">
          <a:xfrm>
            <a:off x="3775075" y="3948113"/>
            <a:ext cx="346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800" b="1" i="1">
                <a:latin typeface="Symbol" panose="05050102010706020507" pitchFamily="18" charset="2"/>
                <a:cs typeface="Times New Roman" panose="02020603050405020304" pitchFamily="18" charset="0"/>
              </a:rPr>
              <a:t>e</a:t>
            </a:r>
            <a:r>
              <a:rPr lang="en-US" altLang="zh-CN" sz="1800" b="1" i="1" baseline="-25000">
                <a:latin typeface="Times New Roman" panose="02020603050405020304" pitchFamily="18" charset="0"/>
                <a:cs typeface="Times New Roman" panose="02020603050405020304" pitchFamily="18" charset="0"/>
              </a:rPr>
              <a:t>r</a:t>
            </a:r>
            <a:endParaRPr lang="zh-CN" altLang="en-US" sz="1800">
              <a:latin typeface="Arial" panose="020B0604020202020204" pitchFamily="34" charset="0"/>
            </a:endParaRPr>
          </a:p>
        </p:txBody>
      </p:sp>
      <p:sp>
        <p:nvSpPr>
          <p:cNvPr id="59413" name="矩形 19"/>
          <p:cNvSpPr>
            <a:spLocks noChangeArrowheads="1"/>
          </p:cNvSpPr>
          <p:nvPr/>
        </p:nvSpPr>
        <p:spPr bwMode="auto">
          <a:xfrm>
            <a:off x="4665663" y="3848100"/>
            <a:ext cx="338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800" b="1" i="1">
                <a:latin typeface="Times New Roman" panose="02020603050405020304" pitchFamily="18" charset="0"/>
                <a:cs typeface="Times New Roman" panose="02020603050405020304" pitchFamily="18" charset="0"/>
              </a:rPr>
              <a:t>R</a:t>
            </a:r>
            <a:endParaRPr lang="zh-CN" altLang="en-US" sz="1800">
              <a:latin typeface="Arial" panose="020B0604020202020204" pitchFamily="34" charset="0"/>
            </a:endParaRPr>
          </a:p>
        </p:txBody>
      </p:sp>
      <p:cxnSp>
        <p:nvCxnSpPr>
          <p:cNvPr id="22" name="直接连接符 21"/>
          <p:cNvCxnSpPr/>
          <p:nvPr/>
        </p:nvCxnSpPr>
        <p:spPr>
          <a:xfrm>
            <a:off x="4573588" y="2517775"/>
            <a:ext cx="0" cy="360045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28673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755650" y="476250"/>
            <a:ext cx="77041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2800" b="1">
                <a:solidFill>
                  <a:srgbClr val="0070C0"/>
                </a:solidFill>
                <a:latin typeface="Arial" panose="020B0604020202020204" pitchFamily="34" charset="0"/>
              </a:rPr>
              <a:t>【</a:t>
            </a:r>
            <a:r>
              <a:rPr lang="zh-CN" altLang="en-US" sz="2800" b="1">
                <a:solidFill>
                  <a:srgbClr val="0070C0"/>
                </a:solidFill>
                <a:latin typeface="Arial" panose="020B0604020202020204" pitchFamily="34" charset="0"/>
              </a:rPr>
              <a:t>解</a:t>
            </a:r>
            <a:r>
              <a:rPr lang="en-US" altLang="zh-CN" sz="2800" b="1">
                <a:solidFill>
                  <a:srgbClr val="0070C0"/>
                </a:solidFill>
                <a:latin typeface="Arial" panose="020B0604020202020204" pitchFamily="34" charset="0"/>
              </a:rPr>
              <a:t>】</a:t>
            </a:r>
            <a:r>
              <a:rPr lang="zh-CN" altLang="en-US" sz="2800" b="1">
                <a:latin typeface="Arial" panose="020B0604020202020204" pitchFamily="34" charset="0"/>
              </a:rPr>
              <a:t>根据上面的结果， 球内外的电场强度为</a:t>
            </a:r>
          </a:p>
        </p:txBody>
      </p:sp>
      <p:graphicFrame>
        <p:nvGraphicFramePr>
          <p:cNvPr id="3" name="对象 2"/>
          <p:cNvGraphicFramePr>
            <a:graphicFrameLocks noChangeAspect="1"/>
          </p:cNvGraphicFramePr>
          <p:nvPr/>
        </p:nvGraphicFramePr>
        <p:xfrm>
          <a:off x="1908175" y="1268413"/>
          <a:ext cx="5588000" cy="1836737"/>
        </p:xfrm>
        <a:graphic>
          <a:graphicData uri="http://schemas.openxmlformats.org/presentationml/2006/ole">
            <mc:AlternateContent xmlns:mc="http://schemas.openxmlformats.org/markup-compatibility/2006">
              <mc:Choice xmlns:v="urn:schemas-microsoft-com:vml" Requires="v">
                <p:oleObj spid="_x0000_s368699" name="公式" r:id="rId3" imgW="2857500" imgH="939800" progId="Equation.3">
                  <p:embed/>
                </p:oleObj>
              </mc:Choice>
              <mc:Fallback>
                <p:oleObj name="公式" r:id="rId3" imgW="2857500" imgH="939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1268413"/>
                        <a:ext cx="5588000"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对象 3"/>
          <p:cNvGraphicFramePr>
            <a:graphicFrameLocks noChangeAspect="1"/>
          </p:cNvGraphicFramePr>
          <p:nvPr/>
        </p:nvGraphicFramePr>
        <p:xfrm>
          <a:off x="1692275" y="3952875"/>
          <a:ext cx="4541838" cy="936625"/>
        </p:xfrm>
        <a:graphic>
          <a:graphicData uri="http://schemas.openxmlformats.org/presentationml/2006/ole">
            <mc:AlternateContent xmlns:mc="http://schemas.openxmlformats.org/markup-compatibility/2006">
              <mc:Choice xmlns:v="urn:schemas-microsoft-com:vml" Requires="v">
                <p:oleObj spid="_x0000_s368700" name="公式" r:id="rId5" imgW="2095500" imgH="431800" progId="Equation.3">
                  <p:embed/>
                </p:oleObj>
              </mc:Choice>
              <mc:Fallback>
                <p:oleObj name="公式" r:id="rId5" imgW="20955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2275" y="3952875"/>
                        <a:ext cx="454183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矩形 4"/>
          <p:cNvSpPr>
            <a:spLocks noChangeArrowheads="1"/>
          </p:cNvSpPr>
          <p:nvPr/>
        </p:nvSpPr>
        <p:spPr bwMode="auto">
          <a:xfrm>
            <a:off x="755650" y="3230563"/>
            <a:ext cx="45132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latin typeface="Arial" panose="020B0604020202020204" pitchFamily="34" charset="0"/>
              </a:rPr>
              <a:t>半球面上极化电荷面密度为</a:t>
            </a:r>
          </a:p>
        </p:txBody>
      </p:sp>
      <p:sp>
        <p:nvSpPr>
          <p:cNvPr id="45" name="矩形 44"/>
          <p:cNvSpPr>
            <a:spLocks noChangeArrowheads="1"/>
          </p:cNvSpPr>
          <p:nvPr/>
        </p:nvSpPr>
        <p:spPr bwMode="auto">
          <a:xfrm>
            <a:off x="742950" y="4911725"/>
            <a:ext cx="4873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latin typeface="Arial" panose="020B0604020202020204" pitchFamily="34" charset="0"/>
              </a:rPr>
              <a:t>切口平面上极化电荷面密度为</a:t>
            </a:r>
          </a:p>
        </p:txBody>
      </p:sp>
      <p:graphicFrame>
        <p:nvGraphicFramePr>
          <p:cNvPr id="46" name="对象 45"/>
          <p:cNvGraphicFramePr>
            <a:graphicFrameLocks noChangeAspect="1"/>
          </p:cNvGraphicFramePr>
          <p:nvPr/>
        </p:nvGraphicFramePr>
        <p:xfrm>
          <a:off x="2025650" y="5627688"/>
          <a:ext cx="3413125" cy="936625"/>
        </p:xfrm>
        <a:graphic>
          <a:graphicData uri="http://schemas.openxmlformats.org/presentationml/2006/ole">
            <mc:AlternateContent xmlns:mc="http://schemas.openxmlformats.org/markup-compatibility/2006">
              <mc:Choice xmlns:v="urn:schemas-microsoft-com:vml" Requires="v">
                <p:oleObj spid="_x0000_s368701" name="公式" r:id="rId7" imgW="1574800" imgH="431800" progId="Equation.3">
                  <p:embed/>
                </p:oleObj>
              </mc:Choice>
              <mc:Fallback>
                <p:oleObj name="公式" r:id="rId7" imgW="1574800" imgH="431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25650" y="5627688"/>
                        <a:ext cx="34131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7" name="图片 4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234113" y="3378200"/>
            <a:ext cx="2736850" cy="318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17058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4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900113" y="476250"/>
            <a:ext cx="70373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latin typeface="Arial" panose="020B0604020202020204" pitchFamily="34" charset="0"/>
              </a:rPr>
              <a:t>半球面上极化电荷面密度受力对应的电场为</a:t>
            </a:r>
          </a:p>
        </p:txBody>
      </p:sp>
      <p:graphicFrame>
        <p:nvGraphicFramePr>
          <p:cNvPr id="61443" name="对象 2"/>
          <p:cNvGraphicFramePr>
            <a:graphicFrameLocks noChangeAspect="1"/>
          </p:cNvGraphicFramePr>
          <p:nvPr/>
        </p:nvGraphicFramePr>
        <p:xfrm>
          <a:off x="4114800" y="3321050"/>
          <a:ext cx="914400" cy="215900"/>
        </p:xfrm>
        <a:graphic>
          <a:graphicData uri="http://schemas.openxmlformats.org/presentationml/2006/ole">
            <mc:AlternateContent xmlns:mc="http://schemas.openxmlformats.org/markup-compatibility/2006">
              <mc:Choice xmlns:v="urn:schemas-microsoft-com:vml" Requires="v">
                <p:oleObj spid="_x0000_s369761" name="公式" r:id="rId3" imgW="391303" imgH="739129" progId="Equation.3">
                  <p:embed/>
                </p:oleObj>
              </mc:Choice>
              <mc:Fallback>
                <p:oleObj name="公式" r:id="rId3" imgW="391303" imgH="7391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32105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对象 3"/>
          <p:cNvGraphicFramePr>
            <a:graphicFrameLocks noChangeAspect="1"/>
          </p:cNvGraphicFramePr>
          <p:nvPr/>
        </p:nvGraphicFramePr>
        <p:xfrm>
          <a:off x="1370013" y="1019175"/>
          <a:ext cx="6403975" cy="3063875"/>
        </p:xfrm>
        <a:graphic>
          <a:graphicData uri="http://schemas.openxmlformats.org/presentationml/2006/ole">
            <mc:AlternateContent xmlns:mc="http://schemas.openxmlformats.org/markup-compatibility/2006">
              <mc:Choice xmlns:v="urn:schemas-microsoft-com:vml" Requires="v">
                <p:oleObj spid="_x0000_s369762" name="公式" r:id="rId5" imgW="2679700" imgH="1282700" progId="Equation.3">
                  <p:embed/>
                </p:oleObj>
              </mc:Choice>
              <mc:Fallback>
                <p:oleObj name="公式" r:id="rId5" imgW="2679700" imgH="12827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0013" y="1019175"/>
                        <a:ext cx="6403975"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矩形 4"/>
          <p:cNvSpPr>
            <a:spLocks noChangeArrowheads="1"/>
          </p:cNvSpPr>
          <p:nvPr/>
        </p:nvSpPr>
        <p:spPr bwMode="auto">
          <a:xfrm>
            <a:off x="827088" y="4508500"/>
            <a:ext cx="5233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latin typeface="Arial" panose="020B0604020202020204" pitchFamily="34" charset="0"/>
              </a:rPr>
              <a:t>半球面上极化电荷面密度受力为</a:t>
            </a:r>
          </a:p>
        </p:txBody>
      </p:sp>
      <p:graphicFrame>
        <p:nvGraphicFramePr>
          <p:cNvPr id="6" name="对象 5"/>
          <p:cNvGraphicFramePr>
            <a:graphicFrameLocks noChangeAspect="1"/>
          </p:cNvGraphicFramePr>
          <p:nvPr/>
        </p:nvGraphicFramePr>
        <p:xfrm>
          <a:off x="1860550" y="5419725"/>
          <a:ext cx="4508500" cy="838200"/>
        </p:xfrm>
        <a:graphic>
          <a:graphicData uri="http://schemas.openxmlformats.org/presentationml/2006/ole">
            <mc:AlternateContent xmlns:mc="http://schemas.openxmlformats.org/markup-compatibility/2006">
              <mc:Choice xmlns:v="urn:schemas-microsoft-com:vml" Requires="v">
                <p:oleObj spid="_x0000_s369763" name="公式" r:id="rId7" imgW="1981200" imgH="368300" progId="Equation.3">
                  <p:embed/>
                </p:oleObj>
              </mc:Choice>
              <mc:Fallback>
                <p:oleObj name="公式" r:id="rId7" imgW="1981200" imgH="3683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60550" y="5419725"/>
                        <a:ext cx="45085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对象 6"/>
          <p:cNvGraphicFramePr>
            <a:graphicFrameLocks noChangeAspect="1"/>
          </p:cNvGraphicFramePr>
          <p:nvPr/>
        </p:nvGraphicFramePr>
        <p:xfrm>
          <a:off x="6900863" y="5338763"/>
          <a:ext cx="361950" cy="512762"/>
        </p:xfrm>
        <a:graphic>
          <a:graphicData uri="http://schemas.openxmlformats.org/presentationml/2006/ole">
            <mc:AlternateContent xmlns:mc="http://schemas.openxmlformats.org/markup-compatibility/2006">
              <mc:Choice xmlns:v="urn:schemas-microsoft-com:vml" Requires="v">
                <p:oleObj spid="_x0000_s369764" name="公式" r:id="rId9" imgW="152268" imgH="215713" progId="Equation.3">
                  <p:embed/>
                </p:oleObj>
              </mc:Choice>
              <mc:Fallback>
                <p:oleObj name="公式" r:id="rId9" imgW="152268" imgH="215713"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00863" y="5338763"/>
                        <a:ext cx="3619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对象 7"/>
          <p:cNvGraphicFramePr>
            <a:graphicFrameLocks noChangeAspect="1"/>
          </p:cNvGraphicFramePr>
          <p:nvPr/>
        </p:nvGraphicFramePr>
        <p:xfrm>
          <a:off x="7523163" y="5338763"/>
          <a:ext cx="441325" cy="531812"/>
        </p:xfrm>
        <a:graphic>
          <a:graphicData uri="http://schemas.openxmlformats.org/presentationml/2006/ole">
            <mc:AlternateContent xmlns:mc="http://schemas.openxmlformats.org/markup-compatibility/2006">
              <mc:Choice xmlns:v="urn:schemas-microsoft-com:vml" Requires="v">
                <p:oleObj spid="_x0000_s369765" name="公式" r:id="rId11" imgW="190500" imgH="228600" progId="Equation.3">
                  <p:embed/>
                </p:oleObj>
              </mc:Choice>
              <mc:Fallback>
                <p:oleObj name="公式" r:id="rId11" imgW="19050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23163" y="5338763"/>
                        <a:ext cx="44132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文本框 8"/>
          <p:cNvSpPr txBox="1">
            <a:spLocks noChangeArrowheads="1"/>
          </p:cNvSpPr>
          <p:nvPr/>
        </p:nvSpPr>
        <p:spPr bwMode="auto">
          <a:xfrm>
            <a:off x="7164388" y="5373688"/>
            <a:ext cx="18049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400">
                <a:latin typeface="Arial" panose="020B0604020202020204" pitchFamily="34" charset="0"/>
              </a:rPr>
              <a:t>是    方向单位矢量</a:t>
            </a:r>
          </a:p>
        </p:txBody>
      </p:sp>
      <p:pic>
        <p:nvPicPr>
          <p:cNvPr id="61450" name="图片 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821488" y="2708275"/>
            <a:ext cx="2119312"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8012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nvGraphicFramePr>
        <p:xfrm>
          <a:off x="106363" y="404813"/>
          <a:ext cx="9040812" cy="936625"/>
        </p:xfrm>
        <a:graphic>
          <a:graphicData uri="http://schemas.openxmlformats.org/presentationml/2006/ole">
            <mc:AlternateContent xmlns:mc="http://schemas.openxmlformats.org/markup-compatibility/2006">
              <mc:Choice xmlns:v="urn:schemas-microsoft-com:vml" Requires="v">
                <p:oleObj spid="_x0000_s370766" name="公式" r:id="rId3" imgW="4660900" imgH="482600" progId="Equation.3">
                  <p:embed/>
                </p:oleObj>
              </mc:Choice>
              <mc:Fallback>
                <p:oleObj name="公式" r:id="rId3" imgW="4660900" imgH="482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63" y="404813"/>
                        <a:ext cx="904081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对象 3"/>
          <p:cNvGraphicFramePr>
            <a:graphicFrameLocks noChangeAspect="1"/>
          </p:cNvGraphicFramePr>
          <p:nvPr/>
        </p:nvGraphicFramePr>
        <p:xfrm>
          <a:off x="1465263" y="1557338"/>
          <a:ext cx="6477000" cy="1824037"/>
        </p:xfrm>
        <a:graphic>
          <a:graphicData uri="http://schemas.openxmlformats.org/presentationml/2006/ole">
            <mc:AlternateContent xmlns:mc="http://schemas.openxmlformats.org/markup-compatibility/2006">
              <mc:Choice xmlns:v="urn:schemas-microsoft-com:vml" Requires="v">
                <p:oleObj spid="_x0000_s370767" name="公式" r:id="rId5" imgW="3340100" imgH="939800" progId="Equation.3">
                  <p:embed/>
                </p:oleObj>
              </mc:Choice>
              <mc:Fallback>
                <p:oleObj name="公式" r:id="rId5" imgW="3340100" imgH="939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5263" y="1557338"/>
                        <a:ext cx="6477000" cy="18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对象 4"/>
          <p:cNvGraphicFramePr>
            <a:graphicFrameLocks noChangeAspect="1"/>
          </p:cNvGraphicFramePr>
          <p:nvPr/>
        </p:nvGraphicFramePr>
        <p:xfrm>
          <a:off x="1462088" y="4695825"/>
          <a:ext cx="3856037" cy="1001713"/>
        </p:xfrm>
        <a:graphic>
          <a:graphicData uri="http://schemas.openxmlformats.org/presentationml/2006/ole">
            <mc:AlternateContent xmlns:mc="http://schemas.openxmlformats.org/markup-compatibility/2006">
              <mc:Choice xmlns:v="urn:schemas-microsoft-com:vml" Requires="v">
                <p:oleObj spid="_x0000_s370768" name="公式" r:id="rId7" imgW="1663700" imgH="431800" progId="Equation.3">
                  <p:embed/>
                </p:oleObj>
              </mc:Choice>
              <mc:Fallback>
                <p:oleObj name="公式" r:id="rId7" imgW="1663700" imgH="431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62088" y="4695825"/>
                        <a:ext cx="3856037"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2469" name="图片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227763" y="3644900"/>
            <a:ext cx="2665412"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p:cNvSpPr txBox="1">
            <a:spLocks noChangeArrowheads="1"/>
          </p:cNvSpPr>
          <p:nvPr/>
        </p:nvSpPr>
        <p:spPr bwMode="auto">
          <a:xfrm>
            <a:off x="468313" y="5805488"/>
            <a:ext cx="568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latin typeface="Arial" panose="020B0604020202020204" pitchFamily="34" charset="0"/>
              </a:rPr>
              <a:t>球面上极化电荷的合力沿</a:t>
            </a:r>
            <a:r>
              <a:rPr lang="en-US" altLang="zh-CN" sz="2800" b="1">
                <a:latin typeface="Times New Roman" panose="02020603050405020304" pitchFamily="18" charset="0"/>
                <a:cs typeface="Times New Roman" panose="02020603050405020304" pitchFamily="18" charset="0"/>
              </a:rPr>
              <a:t>E</a:t>
            </a:r>
            <a:r>
              <a:rPr lang="en-US" altLang="zh-CN" sz="2800" b="1" baseline="-25000">
                <a:latin typeface="Times New Roman" panose="02020603050405020304" pitchFamily="18" charset="0"/>
                <a:cs typeface="Times New Roman" panose="02020603050405020304" pitchFamily="18" charset="0"/>
              </a:rPr>
              <a:t>0</a:t>
            </a:r>
            <a:r>
              <a:rPr lang="zh-CN" altLang="en-US" sz="2800" b="1">
                <a:latin typeface="Arial" panose="020B0604020202020204" pitchFamily="34" charset="0"/>
              </a:rPr>
              <a:t>方向。</a:t>
            </a:r>
          </a:p>
        </p:txBody>
      </p:sp>
      <p:graphicFrame>
        <p:nvGraphicFramePr>
          <p:cNvPr id="7" name="对象 6"/>
          <p:cNvGraphicFramePr>
            <a:graphicFrameLocks noChangeAspect="1"/>
          </p:cNvGraphicFramePr>
          <p:nvPr/>
        </p:nvGraphicFramePr>
        <p:xfrm>
          <a:off x="1484313" y="3503613"/>
          <a:ext cx="4527550" cy="1001712"/>
        </p:xfrm>
        <a:graphic>
          <a:graphicData uri="http://schemas.openxmlformats.org/presentationml/2006/ole">
            <mc:AlternateContent xmlns:mc="http://schemas.openxmlformats.org/markup-compatibility/2006">
              <mc:Choice xmlns:v="urn:schemas-microsoft-com:vml" Requires="v">
                <p:oleObj spid="_x0000_s370769" name="公式" r:id="rId10" imgW="2070100" imgH="457200" progId="Equation.3">
                  <p:embed/>
                </p:oleObj>
              </mc:Choice>
              <mc:Fallback>
                <p:oleObj name="公式" r:id="rId10" imgW="2070100" imgH="457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84313" y="3503613"/>
                        <a:ext cx="4527550"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733732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804025" y="692150"/>
            <a:ext cx="1008063" cy="19446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5" name="直接连接符 4"/>
          <p:cNvCxnSpPr/>
          <p:nvPr/>
        </p:nvCxnSpPr>
        <p:spPr>
          <a:xfrm>
            <a:off x="7308850" y="188913"/>
            <a:ext cx="0" cy="2808287"/>
          </a:xfrm>
          <a:prstGeom prst="line">
            <a:avLst/>
          </a:prstGeom>
          <a:ln w="34925"/>
        </p:spPr>
        <p:style>
          <a:lnRef idx="1">
            <a:schemeClr val="accent1"/>
          </a:lnRef>
          <a:fillRef idx="0">
            <a:schemeClr val="accent1"/>
          </a:fillRef>
          <a:effectRef idx="0">
            <a:schemeClr val="accent1"/>
          </a:effectRef>
          <a:fontRef idx="minor">
            <a:schemeClr val="tx1"/>
          </a:fontRef>
        </p:style>
      </p:cxnSp>
      <p:graphicFrame>
        <p:nvGraphicFramePr>
          <p:cNvPr id="63492" name="对象 5"/>
          <p:cNvGraphicFramePr>
            <a:graphicFrameLocks noChangeAspect="1"/>
          </p:cNvGraphicFramePr>
          <p:nvPr/>
        </p:nvGraphicFramePr>
        <p:xfrm>
          <a:off x="7308850" y="44450"/>
          <a:ext cx="631825" cy="520700"/>
        </p:xfrm>
        <a:graphic>
          <a:graphicData uri="http://schemas.openxmlformats.org/presentationml/2006/ole">
            <mc:AlternateContent xmlns:mc="http://schemas.openxmlformats.org/markup-compatibility/2006">
              <mc:Choice xmlns:v="urn:schemas-microsoft-com:vml" Requires="v">
                <p:oleObj spid="_x0000_s371847" name="公式" r:id="rId3" imgW="215619" imgH="177569" progId="Equation.3">
                  <p:embed/>
                </p:oleObj>
              </mc:Choice>
              <mc:Fallback>
                <p:oleObj name="公式" r:id="rId3" imgW="215619" imgH="17756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850" y="44450"/>
                        <a:ext cx="63182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直接箭头连接符 7"/>
          <p:cNvCxnSpPr/>
          <p:nvPr/>
        </p:nvCxnSpPr>
        <p:spPr>
          <a:xfrm>
            <a:off x="6372225" y="908050"/>
            <a:ext cx="9366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6372225" y="1196975"/>
            <a:ext cx="9366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6372225" y="1484313"/>
            <a:ext cx="9366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6372225" y="1773238"/>
            <a:ext cx="9366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6372225" y="2060575"/>
            <a:ext cx="9366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6372225" y="2349500"/>
            <a:ext cx="9366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7308850" y="1052513"/>
            <a:ext cx="9350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7308850" y="1517650"/>
            <a:ext cx="9350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7308850" y="1916113"/>
            <a:ext cx="9350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7343775" y="2349500"/>
            <a:ext cx="9366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63503" name="对象 17"/>
          <p:cNvGraphicFramePr>
            <a:graphicFrameLocks noChangeAspect="1"/>
          </p:cNvGraphicFramePr>
          <p:nvPr/>
        </p:nvGraphicFramePr>
        <p:xfrm>
          <a:off x="6072188" y="1419225"/>
          <a:ext cx="455612" cy="546100"/>
        </p:xfrm>
        <a:graphic>
          <a:graphicData uri="http://schemas.openxmlformats.org/presentationml/2006/ole">
            <mc:AlternateContent xmlns:mc="http://schemas.openxmlformats.org/markup-compatibility/2006">
              <mc:Choice xmlns:v="urn:schemas-microsoft-com:vml" Requires="v">
                <p:oleObj spid="_x0000_s371848" name="公式" r:id="rId5" imgW="190500" imgH="228600" progId="Equation.3">
                  <p:embed/>
                </p:oleObj>
              </mc:Choice>
              <mc:Fallback>
                <p:oleObj name="公式" r:id="rId5" imgW="1905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2188" y="1419225"/>
                        <a:ext cx="45561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3504" name="对象 18"/>
          <p:cNvGraphicFramePr>
            <a:graphicFrameLocks noChangeAspect="1"/>
          </p:cNvGraphicFramePr>
          <p:nvPr/>
        </p:nvGraphicFramePr>
        <p:xfrm>
          <a:off x="7804150" y="1450975"/>
          <a:ext cx="423863" cy="515938"/>
        </p:xfrm>
        <a:graphic>
          <a:graphicData uri="http://schemas.openxmlformats.org/presentationml/2006/ole">
            <mc:AlternateContent xmlns:mc="http://schemas.openxmlformats.org/markup-compatibility/2006">
              <mc:Choice xmlns:v="urn:schemas-microsoft-com:vml" Requires="v">
                <p:oleObj spid="_x0000_s371849" name="公式" r:id="rId7" imgW="177569" imgH="215619" progId="Equation.3">
                  <p:embed/>
                </p:oleObj>
              </mc:Choice>
              <mc:Fallback>
                <p:oleObj name="公式" r:id="rId7" imgW="177569" imgH="21561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04150" y="1450975"/>
                        <a:ext cx="423863"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文本框 19"/>
          <p:cNvSpPr txBox="1">
            <a:spLocks noChangeArrowheads="1"/>
          </p:cNvSpPr>
          <p:nvPr/>
        </p:nvSpPr>
        <p:spPr bwMode="auto">
          <a:xfrm>
            <a:off x="684213" y="304800"/>
            <a:ext cx="47561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latin typeface="Times New Roman" panose="02020603050405020304" pitchFamily="18" charset="0"/>
                <a:cs typeface="Times New Roman" panose="02020603050405020304" pitchFamily="18" charset="0"/>
              </a:rPr>
              <a:t>现在求切口平面外侧的电场，设为</a:t>
            </a:r>
            <a:r>
              <a:rPr lang="en-US" altLang="zh-CN" sz="2800" b="1" i="1">
                <a:latin typeface="Times New Roman" panose="02020603050405020304" pitchFamily="18" charset="0"/>
                <a:cs typeface="Times New Roman" panose="02020603050405020304" pitchFamily="18" charset="0"/>
              </a:rPr>
              <a:t>E</a:t>
            </a:r>
            <a:r>
              <a:rPr lang="en-US" altLang="zh-CN" sz="2800" b="1" baseline="-25000">
                <a:latin typeface="Times New Roman" panose="02020603050405020304" pitchFamily="18" charset="0"/>
                <a:cs typeface="Times New Roman" panose="02020603050405020304" pitchFamily="18" charset="0"/>
              </a:rPr>
              <a:t>s</a:t>
            </a:r>
            <a:r>
              <a:rPr lang="en-US" altLang="zh-CN" sz="2800" b="1">
                <a:latin typeface="Times New Roman" panose="02020603050405020304" pitchFamily="18" charset="0"/>
                <a:cs typeface="Times New Roman" panose="02020603050405020304" pitchFamily="18" charset="0"/>
              </a:rPr>
              <a:t>, </a:t>
            </a:r>
            <a:r>
              <a:rPr lang="zh-CN" altLang="en-US" sz="2800" b="1">
                <a:latin typeface="Times New Roman" panose="02020603050405020304" pitchFamily="18" charset="0"/>
                <a:cs typeface="Times New Roman" panose="02020603050405020304" pitchFamily="18" charset="0"/>
              </a:rPr>
              <a:t>由高斯定律，有</a:t>
            </a:r>
          </a:p>
        </p:txBody>
      </p:sp>
      <p:graphicFrame>
        <p:nvGraphicFramePr>
          <p:cNvPr id="21" name="对象 20"/>
          <p:cNvGraphicFramePr>
            <a:graphicFrameLocks noChangeAspect="1"/>
          </p:cNvGraphicFramePr>
          <p:nvPr/>
        </p:nvGraphicFramePr>
        <p:xfrm>
          <a:off x="1428750" y="1517650"/>
          <a:ext cx="3195638" cy="954088"/>
        </p:xfrm>
        <a:graphic>
          <a:graphicData uri="http://schemas.openxmlformats.org/presentationml/2006/ole">
            <mc:AlternateContent xmlns:mc="http://schemas.openxmlformats.org/markup-compatibility/2006">
              <mc:Choice xmlns:v="urn:schemas-microsoft-com:vml" Requires="v">
                <p:oleObj spid="_x0000_s371850" name="公式" r:id="rId9" imgW="1447800" imgH="431800" progId="Equation.3">
                  <p:embed/>
                </p:oleObj>
              </mc:Choice>
              <mc:Fallback>
                <p:oleObj name="公式" r:id="rId9" imgW="1447800" imgH="431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28750" y="1517650"/>
                        <a:ext cx="31956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下箭头 21"/>
          <p:cNvSpPr/>
          <p:nvPr/>
        </p:nvSpPr>
        <p:spPr>
          <a:xfrm>
            <a:off x="2123728" y="2346256"/>
            <a:ext cx="360040" cy="381059"/>
          </a:xfrm>
          <a:prstGeom prst="down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aphicFrame>
        <p:nvGraphicFramePr>
          <p:cNvPr id="23" name="对象 22"/>
          <p:cNvGraphicFramePr>
            <a:graphicFrameLocks noChangeAspect="1"/>
          </p:cNvGraphicFramePr>
          <p:nvPr/>
        </p:nvGraphicFramePr>
        <p:xfrm>
          <a:off x="977900" y="2789238"/>
          <a:ext cx="2084388" cy="1027112"/>
        </p:xfrm>
        <a:graphic>
          <a:graphicData uri="http://schemas.openxmlformats.org/presentationml/2006/ole">
            <mc:AlternateContent xmlns:mc="http://schemas.openxmlformats.org/markup-compatibility/2006">
              <mc:Choice xmlns:v="urn:schemas-microsoft-com:vml" Requires="v">
                <p:oleObj spid="_x0000_s371851" name="公式" r:id="rId11" imgW="876300" imgH="431800" progId="Equation.3">
                  <p:embed/>
                </p:oleObj>
              </mc:Choice>
              <mc:Fallback>
                <p:oleObj name="公式" r:id="rId11" imgW="876300" imgH="431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7900" y="2789238"/>
                        <a:ext cx="20843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对象 23"/>
          <p:cNvGraphicFramePr>
            <a:graphicFrameLocks noChangeAspect="1"/>
          </p:cNvGraphicFramePr>
          <p:nvPr/>
        </p:nvGraphicFramePr>
        <p:xfrm>
          <a:off x="3813175" y="2870200"/>
          <a:ext cx="4210050" cy="1008063"/>
        </p:xfrm>
        <a:graphic>
          <a:graphicData uri="http://schemas.openxmlformats.org/presentationml/2006/ole">
            <mc:AlternateContent xmlns:mc="http://schemas.openxmlformats.org/markup-compatibility/2006">
              <mc:Choice xmlns:v="urn:schemas-microsoft-com:vml" Requires="v">
                <p:oleObj spid="_x0000_s371852" name="公式" r:id="rId13" imgW="1803400" imgH="431800" progId="Equation.3">
                  <p:embed/>
                </p:oleObj>
              </mc:Choice>
              <mc:Fallback>
                <p:oleObj name="公式" r:id="rId13" imgW="1803400" imgH="4318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13175" y="2870200"/>
                        <a:ext cx="421005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下箭头 24"/>
          <p:cNvSpPr/>
          <p:nvPr/>
        </p:nvSpPr>
        <p:spPr>
          <a:xfrm rot="16200000">
            <a:off x="3177622" y="3111572"/>
            <a:ext cx="360040" cy="381059"/>
          </a:xfrm>
          <a:prstGeom prst="down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7" name="矩形 26"/>
          <p:cNvSpPr>
            <a:spLocks noChangeArrowheads="1"/>
          </p:cNvSpPr>
          <p:nvPr/>
        </p:nvSpPr>
        <p:spPr bwMode="auto">
          <a:xfrm>
            <a:off x="827088" y="4064000"/>
            <a:ext cx="41529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latin typeface="Times New Roman" panose="02020603050405020304" pitchFamily="18" charset="0"/>
                <a:cs typeface="Times New Roman" panose="02020603050405020304" pitchFamily="18" charset="0"/>
              </a:rPr>
              <a:t>切口平面极化电荷受力为</a:t>
            </a:r>
            <a:endParaRPr lang="zh-CN" altLang="en-US" sz="2800">
              <a:latin typeface="Arial" panose="020B0604020202020204" pitchFamily="34" charset="0"/>
            </a:endParaRPr>
          </a:p>
        </p:txBody>
      </p:sp>
      <p:graphicFrame>
        <p:nvGraphicFramePr>
          <p:cNvPr id="28" name="对象 27"/>
          <p:cNvGraphicFramePr>
            <a:graphicFrameLocks noChangeAspect="1"/>
          </p:cNvGraphicFramePr>
          <p:nvPr/>
        </p:nvGraphicFramePr>
        <p:xfrm>
          <a:off x="1092200" y="4692650"/>
          <a:ext cx="5443538" cy="1089025"/>
        </p:xfrm>
        <a:graphic>
          <a:graphicData uri="http://schemas.openxmlformats.org/presentationml/2006/ole">
            <mc:AlternateContent xmlns:mc="http://schemas.openxmlformats.org/markup-compatibility/2006">
              <mc:Choice xmlns:v="urn:schemas-microsoft-com:vml" Requires="v">
                <p:oleObj spid="_x0000_s371853" name="公式" r:id="rId15" imgW="2286000" imgH="457200" progId="Equation.3">
                  <p:embed/>
                </p:oleObj>
              </mc:Choice>
              <mc:Fallback>
                <p:oleObj name="公式" r:id="rId15" imgW="2286000" imgH="4572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92200" y="4692650"/>
                        <a:ext cx="544353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 name="文本框 28"/>
          <p:cNvSpPr txBox="1">
            <a:spLocks noChangeArrowheads="1"/>
          </p:cNvSpPr>
          <p:nvPr/>
        </p:nvSpPr>
        <p:spPr bwMode="auto">
          <a:xfrm>
            <a:off x="6861175" y="5037138"/>
            <a:ext cx="2160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000" b="1">
                <a:latin typeface="Times New Roman" panose="02020603050405020304" pitchFamily="18" charset="0"/>
                <a:cs typeface="Times New Roman" panose="02020603050405020304" pitchFamily="18" charset="0"/>
              </a:rPr>
              <a:t>方向与</a:t>
            </a:r>
            <a:r>
              <a:rPr lang="en-US" altLang="zh-CN" sz="2000" b="1">
                <a:latin typeface="Times New Roman" panose="02020603050405020304" pitchFamily="18" charset="0"/>
                <a:cs typeface="Times New Roman" panose="02020603050405020304" pitchFamily="18" charset="0"/>
              </a:rPr>
              <a:t>E</a:t>
            </a:r>
            <a:r>
              <a:rPr lang="en-US" altLang="zh-CN" sz="2000" b="1" baseline="-25000">
                <a:latin typeface="Times New Roman" panose="02020603050405020304" pitchFamily="18" charset="0"/>
                <a:cs typeface="Times New Roman" panose="02020603050405020304" pitchFamily="18" charset="0"/>
              </a:rPr>
              <a:t>0</a:t>
            </a:r>
            <a:r>
              <a:rPr lang="zh-CN" altLang="en-US" sz="2000" b="1">
                <a:latin typeface="Times New Roman" panose="02020603050405020304" pitchFamily="18" charset="0"/>
                <a:cs typeface="Times New Roman" panose="02020603050405020304" pitchFamily="18" charset="0"/>
              </a:rPr>
              <a:t>相反。</a:t>
            </a:r>
          </a:p>
        </p:txBody>
      </p:sp>
    </p:spTree>
    <p:extLst>
      <p:ext uri="{BB962C8B-B14F-4D97-AF65-F5344CB8AC3E}">
        <p14:creationId xmlns:p14="http://schemas.microsoft.com/office/powerpoint/2010/main" val="14270510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p:bldP spid="2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684213" y="584200"/>
            <a:ext cx="48720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latin typeface="Arial" panose="020B0604020202020204" pitchFamily="34" charset="0"/>
              </a:rPr>
              <a:t>半球面上介质球受到的合力为</a:t>
            </a:r>
            <a:endParaRPr lang="zh-CN" altLang="en-US" sz="2800">
              <a:latin typeface="Arial" panose="020B0604020202020204" pitchFamily="34" charset="0"/>
            </a:endParaRPr>
          </a:p>
        </p:txBody>
      </p:sp>
      <p:graphicFrame>
        <p:nvGraphicFramePr>
          <p:cNvPr id="3" name="对象 2"/>
          <p:cNvGraphicFramePr>
            <a:graphicFrameLocks noChangeAspect="1"/>
          </p:cNvGraphicFramePr>
          <p:nvPr/>
        </p:nvGraphicFramePr>
        <p:xfrm>
          <a:off x="827088" y="1341438"/>
          <a:ext cx="7640637" cy="1920875"/>
        </p:xfrm>
        <a:graphic>
          <a:graphicData uri="http://schemas.openxmlformats.org/presentationml/2006/ole">
            <mc:AlternateContent xmlns:mc="http://schemas.openxmlformats.org/markup-compatibility/2006">
              <mc:Choice xmlns:v="urn:schemas-microsoft-com:vml" Requires="v">
                <p:oleObj spid="_x0000_s372795" name="公式" r:id="rId3" imgW="3835400" imgH="965200" progId="Equation.3">
                  <p:embed/>
                </p:oleObj>
              </mc:Choice>
              <mc:Fallback>
                <p:oleObj name="公式" r:id="rId3" imgW="3835400" imgH="965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341438"/>
                        <a:ext cx="7640637"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文本框 3"/>
          <p:cNvSpPr txBox="1">
            <a:spLocks noChangeArrowheads="1"/>
          </p:cNvSpPr>
          <p:nvPr/>
        </p:nvSpPr>
        <p:spPr bwMode="auto">
          <a:xfrm>
            <a:off x="3995738" y="2636838"/>
            <a:ext cx="3816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400" b="1">
                <a:latin typeface="Times New Roman" panose="02020603050405020304" pitchFamily="18" charset="0"/>
                <a:cs typeface="Times New Roman" panose="02020603050405020304" pitchFamily="18" charset="0"/>
              </a:rPr>
              <a:t>负号表示方向与</a:t>
            </a:r>
            <a:r>
              <a:rPr lang="en-US" altLang="zh-CN" sz="2400" b="1">
                <a:latin typeface="Times New Roman" panose="02020603050405020304" pitchFamily="18" charset="0"/>
                <a:cs typeface="Times New Roman" panose="02020603050405020304" pitchFamily="18" charset="0"/>
              </a:rPr>
              <a:t>E</a:t>
            </a:r>
            <a:r>
              <a:rPr lang="en-US" altLang="zh-CN" sz="2400" b="1" baseline="-25000">
                <a:latin typeface="Times New Roman" panose="02020603050405020304" pitchFamily="18" charset="0"/>
                <a:cs typeface="Times New Roman" panose="02020603050405020304" pitchFamily="18" charset="0"/>
              </a:rPr>
              <a:t>0</a:t>
            </a:r>
            <a:r>
              <a:rPr lang="zh-CN" altLang="en-US" sz="2400" b="1">
                <a:latin typeface="Times New Roman" panose="02020603050405020304" pitchFamily="18" charset="0"/>
                <a:cs typeface="Times New Roman" panose="02020603050405020304" pitchFamily="18" charset="0"/>
              </a:rPr>
              <a:t>相反。</a:t>
            </a:r>
          </a:p>
        </p:txBody>
      </p:sp>
      <p:graphicFrame>
        <p:nvGraphicFramePr>
          <p:cNvPr id="5" name="对象 4"/>
          <p:cNvGraphicFramePr>
            <a:graphicFrameLocks noChangeAspect="1"/>
          </p:cNvGraphicFramePr>
          <p:nvPr/>
        </p:nvGraphicFramePr>
        <p:xfrm>
          <a:off x="971550" y="3500438"/>
          <a:ext cx="1716088" cy="541337"/>
        </p:xfrm>
        <a:graphic>
          <a:graphicData uri="http://schemas.openxmlformats.org/presentationml/2006/ole">
            <mc:AlternateContent xmlns:mc="http://schemas.openxmlformats.org/markup-compatibility/2006">
              <mc:Choice xmlns:v="urn:schemas-microsoft-com:vml" Requires="v">
                <p:oleObj spid="_x0000_s372796" name="公式" r:id="rId5" imgW="685502" imgH="215806" progId="Equation.3">
                  <p:embed/>
                </p:oleObj>
              </mc:Choice>
              <mc:Fallback>
                <p:oleObj name="公式" r:id="rId5" imgW="685502" imgH="21580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550" y="3500438"/>
                        <a:ext cx="1716088"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对象 5"/>
          <p:cNvGraphicFramePr>
            <a:graphicFrameLocks noChangeAspect="1"/>
          </p:cNvGraphicFramePr>
          <p:nvPr/>
        </p:nvGraphicFramePr>
        <p:xfrm>
          <a:off x="2051050" y="4197350"/>
          <a:ext cx="4792663" cy="936625"/>
        </p:xfrm>
        <a:graphic>
          <a:graphicData uri="http://schemas.openxmlformats.org/presentationml/2006/ole">
            <mc:AlternateContent xmlns:mc="http://schemas.openxmlformats.org/markup-compatibility/2006">
              <mc:Choice xmlns:v="urn:schemas-microsoft-com:vml" Requires="v">
                <p:oleObj spid="_x0000_s372797" name="公式" r:id="rId7" imgW="2336800" imgH="457200" progId="Equation.3">
                  <p:embed/>
                </p:oleObj>
              </mc:Choice>
              <mc:Fallback>
                <p:oleObj name="公式" r:id="rId7" imgW="233680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1050" y="4197350"/>
                        <a:ext cx="47926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文本框 6"/>
          <p:cNvSpPr txBox="1"/>
          <p:nvPr/>
        </p:nvSpPr>
        <p:spPr>
          <a:xfrm>
            <a:off x="1115616" y="5445224"/>
            <a:ext cx="3384376" cy="523220"/>
          </a:xfrm>
          <a:prstGeom prst="rect">
            <a:avLst/>
          </a:prstGeom>
          <a:noFill/>
        </p:spPr>
        <p:txBody>
          <a:bodyPr>
            <a:spAutoFit/>
          </a:bodyPr>
          <a:lstStyle/>
          <a:p>
            <a:pPr>
              <a:defRPr/>
            </a:pPr>
            <a:r>
              <a:rPr lang="zh-CN" altLang="en-US" sz="2800" b="1" dirty="0">
                <a:ln w="10160">
                  <a:solidFill>
                    <a:schemeClr val="accent5"/>
                  </a:solidFill>
                  <a:prstDash val="solid"/>
                </a:ln>
                <a:solidFill>
                  <a:srgbClr val="0070C0"/>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与导体球结果相同！</a:t>
            </a:r>
          </a:p>
        </p:txBody>
      </p:sp>
    </p:spTree>
    <p:extLst>
      <p:ext uri="{BB962C8B-B14F-4D97-AF65-F5344CB8AC3E}">
        <p14:creationId xmlns:p14="http://schemas.microsoft.com/office/powerpoint/2010/main" val="27965083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文本框 2"/>
          <p:cNvSpPr txBox="1">
            <a:spLocks noChangeArrowheads="1"/>
          </p:cNvSpPr>
          <p:nvPr/>
        </p:nvSpPr>
        <p:spPr bwMode="auto">
          <a:xfrm>
            <a:off x="468313" y="381000"/>
            <a:ext cx="7991475"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2800" b="1">
                <a:solidFill>
                  <a:srgbClr val="0070C0"/>
                </a:solidFill>
                <a:latin typeface="Times New Roman" panose="02020603050405020304" pitchFamily="18" charset="0"/>
                <a:cs typeface="Times New Roman" panose="02020603050405020304" pitchFamily="18" charset="0"/>
              </a:rPr>
              <a:t>【</a:t>
            </a:r>
            <a:r>
              <a:rPr lang="zh-CN" altLang="en-US" sz="2800" b="1">
                <a:solidFill>
                  <a:srgbClr val="0070C0"/>
                </a:solidFill>
                <a:latin typeface="Times New Roman" panose="02020603050405020304" pitchFamily="18" charset="0"/>
                <a:cs typeface="Times New Roman" panose="02020603050405020304" pitchFamily="18" charset="0"/>
              </a:rPr>
              <a:t>例</a:t>
            </a:r>
            <a:r>
              <a:rPr lang="en-US" altLang="zh-CN" sz="2800" b="1">
                <a:solidFill>
                  <a:srgbClr val="0070C0"/>
                </a:solidFill>
                <a:latin typeface="Times New Roman" panose="02020603050405020304" pitchFamily="18" charset="0"/>
                <a:cs typeface="Times New Roman" panose="02020603050405020304" pitchFamily="18" charset="0"/>
              </a:rPr>
              <a:t>】</a:t>
            </a:r>
            <a:r>
              <a:rPr lang="zh-CN" altLang="en-US" sz="2800" b="1">
                <a:latin typeface="Times New Roman" panose="02020603050405020304" pitchFamily="18" charset="0"/>
                <a:cs typeface="Times New Roman" panose="02020603050405020304" pitchFamily="18" charset="0"/>
              </a:rPr>
              <a:t>在一个无限大的介质（相对介电常数为</a:t>
            </a:r>
            <a:r>
              <a:rPr lang="en-US" altLang="zh-CN" sz="2800" b="1" i="1">
                <a:latin typeface="Symbol" panose="05050102010706020507" pitchFamily="18" charset="2"/>
                <a:cs typeface="Times New Roman" panose="02020603050405020304" pitchFamily="18" charset="0"/>
              </a:rPr>
              <a:t>e</a:t>
            </a:r>
            <a:r>
              <a:rPr lang="en-US" altLang="zh-CN" sz="2800" b="1" i="1" baseline="-25000">
                <a:latin typeface="Times New Roman" panose="02020603050405020304" pitchFamily="18" charset="0"/>
                <a:cs typeface="Times New Roman" panose="02020603050405020304" pitchFamily="18" charset="0"/>
              </a:rPr>
              <a:t>r</a:t>
            </a:r>
            <a:r>
              <a:rPr lang="zh-CN" altLang="en-US" sz="2800" b="1">
                <a:latin typeface="Times New Roman" panose="02020603050405020304" pitchFamily="18" charset="0"/>
                <a:cs typeface="Times New Roman" panose="02020603050405020304" pitchFamily="18" charset="0"/>
              </a:rPr>
              <a:t>）中存在均匀电场</a:t>
            </a:r>
            <a:r>
              <a:rPr lang="en-US" altLang="zh-CN" sz="2800" b="1" i="1">
                <a:latin typeface="Times New Roman" panose="02020603050405020304" pitchFamily="18" charset="0"/>
                <a:cs typeface="Times New Roman" panose="02020603050405020304" pitchFamily="18" charset="0"/>
              </a:rPr>
              <a:t>E</a:t>
            </a:r>
            <a:r>
              <a:rPr lang="en-US" altLang="zh-CN" sz="2800" b="1" baseline="-25000">
                <a:latin typeface="Times New Roman" panose="02020603050405020304" pitchFamily="18" charset="0"/>
                <a:cs typeface="Times New Roman" panose="02020603050405020304" pitchFamily="18" charset="0"/>
              </a:rPr>
              <a:t>0 </a:t>
            </a:r>
            <a:r>
              <a:rPr lang="zh-CN" altLang="en-US" sz="2800" b="1">
                <a:latin typeface="Times New Roman" panose="02020603050405020304" pitchFamily="18" charset="0"/>
                <a:cs typeface="Times New Roman" panose="02020603050405020304" pitchFamily="18" charset="0"/>
              </a:rPr>
              <a:t>，介质内有一个半径为</a:t>
            </a:r>
            <a:r>
              <a:rPr lang="en-US" altLang="zh-CN" sz="2800" b="1" i="1">
                <a:latin typeface="Times New Roman" panose="02020603050405020304" pitchFamily="18" charset="0"/>
                <a:cs typeface="Times New Roman" panose="02020603050405020304" pitchFamily="18" charset="0"/>
              </a:rPr>
              <a:t>R</a:t>
            </a:r>
            <a:r>
              <a:rPr lang="zh-CN" altLang="en-US" sz="2800" b="1">
                <a:latin typeface="Times New Roman" panose="02020603050405020304" pitchFamily="18" charset="0"/>
                <a:cs typeface="Times New Roman" panose="02020603050405020304" pitchFamily="18" charset="0"/>
              </a:rPr>
              <a:t>的球型空腔，电场沿水平方向。求</a:t>
            </a:r>
            <a:r>
              <a:rPr lang="zh-CN" altLang="en-US" sz="2800" b="1">
                <a:latin typeface="Times New Roman" panose="02020603050405020304" pitchFamily="18" charset="0"/>
                <a:cs typeface="Times New Roman" panose="02020603050405020304" pitchFamily="18" charset="0"/>
                <a:sym typeface="Wingdings" panose="05000000000000000000" pitchFamily="2" charset="2"/>
              </a:rPr>
              <a:t>：（</a:t>
            </a:r>
            <a:r>
              <a:rPr lang="en-US" altLang="zh-CN" sz="2800" b="1">
                <a:latin typeface="Times New Roman" panose="02020603050405020304" pitchFamily="18" charset="0"/>
                <a:cs typeface="Times New Roman" panose="02020603050405020304" pitchFamily="18" charset="0"/>
                <a:sym typeface="Wingdings" panose="05000000000000000000" pitchFamily="2" charset="2"/>
              </a:rPr>
              <a:t>1</a:t>
            </a:r>
            <a:r>
              <a:rPr lang="zh-CN" altLang="en-US" sz="2800" b="1">
                <a:latin typeface="Times New Roman" panose="02020603050405020304" pitchFamily="18" charset="0"/>
                <a:cs typeface="Times New Roman" panose="02020603050405020304" pitchFamily="18" charset="0"/>
                <a:sym typeface="Wingdings" panose="05000000000000000000" pitchFamily="2" charset="2"/>
              </a:rPr>
              <a:t>）空腔内的电场，（</a:t>
            </a:r>
            <a:r>
              <a:rPr lang="en-US" altLang="zh-CN" sz="2800" b="1">
                <a:latin typeface="Times New Roman" panose="02020603050405020304" pitchFamily="18" charset="0"/>
                <a:cs typeface="Times New Roman" panose="02020603050405020304" pitchFamily="18" charset="0"/>
                <a:sym typeface="Wingdings" panose="05000000000000000000" pitchFamily="2" charset="2"/>
              </a:rPr>
              <a:t>2</a:t>
            </a:r>
            <a:r>
              <a:rPr lang="zh-CN" altLang="en-US" sz="2800" b="1">
                <a:latin typeface="Times New Roman" panose="02020603050405020304" pitchFamily="18" charset="0"/>
                <a:cs typeface="Times New Roman" panose="02020603050405020304" pitchFamily="18" charset="0"/>
                <a:sym typeface="Wingdings" panose="05000000000000000000" pitchFamily="2" charset="2"/>
              </a:rPr>
              <a:t>）在球形空腔内放入半径相同的导体球，导体球带电量为</a:t>
            </a:r>
            <a:r>
              <a:rPr lang="en-US" altLang="zh-CN" sz="2800" b="1">
                <a:latin typeface="Times New Roman" panose="02020603050405020304" pitchFamily="18" charset="0"/>
                <a:cs typeface="Times New Roman" panose="02020603050405020304" pitchFamily="18" charset="0"/>
                <a:sym typeface="Wingdings" panose="05000000000000000000" pitchFamily="2" charset="2"/>
              </a:rPr>
              <a:t>Q</a:t>
            </a:r>
            <a:r>
              <a:rPr lang="zh-CN" altLang="en-US" sz="2800" b="1">
                <a:latin typeface="Times New Roman" panose="02020603050405020304" pitchFamily="18" charset="0"/>
                <a:cs typeface="Times New Roman" panose="02020603050405020304" pitchFamily="18" charset="0"/>
                <a:sym typeface="Wingdings" panose="05000000000000000000" pitchFamily="2" charset="2"/>
              </a:rPr>
              <a:t>，求导体球受到的作用力</a:t>
            </a:r>
            <a:r>
              <a:rPr lang="zh-CN" altLang="en-US" sz="2800" b="1">
                <a:latin typeface="Times New Roman" panose="02020603050405020304" pitchFamily="18" charset="0"/>
                <a:cs typeface="Times New Roman" panose="02020603050405020304" pitchFamily="18" charset="0"/>
              </a:rPr>
              <a:t>。</a:t>
            </a:r>
          </a:p>
        </p:txBody>
      </p:sp>
      <p:sp>
        <p:nvSpPr>
          <p:cNvPr id="3" name="矩形 2"/>
          <p:cNvSpPr/>
          <p:nvPr/>
        </p:nvSpPr>
        <p:spPr>
          <a:xfrm>
            <a:off x="827088" y="3357563"/>
            <a:ext cx="7848600" cy="3311525"/>
          </a:xfrm>
          <a:prstGeom prst="rect">
            <a:avLst/>
          </a:prstGeom>
          <a:pattFill prst="divo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5" name="直接箭头连接符 4"/>
          <p:cNvCxnSpPr/>
          <p:nvPr/>
        </p:nvCxnSpPr>
        <p:spPr>
          <a:xfrm>
            <a:off x="827088" y="4005263"/>
            <a:ext cx="78486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827088" y="3708400"/>
            <a:ext cx="7883525" cy="79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827088" y="4581525"/>
            <a:ext cx="78486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V="1">
            <a:off x="827088" y="4284663"/>
            <a:ext cx="7883525" cy="79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835025" y="5143500"/>
            <a:ext cx="785018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V="1">
            <a:off x="835025" y="4846638"/>
            <a:ext cx="7883525" cy="79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835025" y="5727700"/>
            <a:ext cx="785018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V="1">
            <a:off x="835025" y="5430838"/>
            <a:ext cx="7883525" cy="79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822325" y="6313488"/>
            <a:ext cx="785018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V="1">
            <a:off x="822325" y="6016625"/>
            <a:ext cx="7883525" cy="95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3708400" y="3822700"/>
            <a:ext cx="2447925" cy="23812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5551" name="矩形 18"/>
          <p:cNvSpPr>
            <a:spLocks noChangeArrowheads="1"/>
          </p:cNvSpPr>
          <p:nvPr/>
        </p:nvSpPr>
        <p:spPr bwMode="auto">
          <a:xfrm>
            <a:off x="6872288" y="4451350"/>
            <a:ext cx="544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2800" b="1" i="1">
                <a:solidFill>
                  <a:srgbClr val="FF0000"/>
                </a:solidFill>
                <a:latin typeface="Times New Roman" panose="02020603050405020304" pitchFamily="18" charset="0"/>
                <a:cs typeface="Times New Roman" panose="02020603050405020304" pitchFamily="18" charset="0"/>
              </a:rPr>
              <a:t>E</a:t>
            </a:r>
            <a:r>
              <a:rPr lang="en-US" altLang="zh-CN" sz="2800" b="1" baseline="-25000">
                <a:solidFill>
                  <a:srgbClr val="FF0000"/>
                </a:solidFill>
                <a:latin typeface="Times New Roman" panose="02020603050405020304" pitchFamily="18" charset="0"/>
                <a:cs typeface="Times New Roman" panose="02020603050405020304" pitchFamily="18" charset="0"/>
              </a:rPr>
              <a:t>0</a:t>
            </a:r>
            <a:endParaRPr lang="zh-CN" altLang="en-US" sz="2800">
              <a:solidFill>
                <a:srgbClr val="FF0000"/>
              </a:solidFill>
              <a:latin typeface="Arial" panose="020B0604020202020204" pitchFamily="34" charset="0"/>
            </a:endParaRPr>
          </a:p>
        </p:txBody>
      </p:sp>
      <p:sp>
        <p:nvSpPr>
          <p:cNvPr id="65552" name="矩形 19"/>
          <p:cNvSpPr>
            <a:spLocks noChangeArrowheads="1"/>
          </p:cNvSpPr>
          <p:nvPr/>
        </p:nvSpPr>
        <p:spPr bwMode="auto">
          <a:xfrm>
            <a:off x="1833563" y="3552825"/>
            <a:ext cx="434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2800" b="1" i="1">
                <a:latin typeface="Symbol" panose="05050102010706020507" pitchFamily="18" charset="2"/>
                <a:cs typeface="Times New Roman" panose="02020603050405020304" pitchFamily="18" charset="0"/>
              </a:rPr>
              <a:t>e</a:t>
            </a:r>
            <a:r>
              <a:rPr lang="en-US" altLang="zh-CN" sz="2800" b="1" i="1" baseline="-25000">
                <a:latin typeface="Times New Roman" panose="02020603050405020304" pitchFamily="18" charset="0"/>
                <a:cs typeface="Times New Roman" panose="02020603050405020304" pitchFamily="18" charset="0"/>
              </a:rPr>
              <a:t>r</a:t>
            </a:r>
            <a:endParaRPr lang="zh-CN" altLang="en-US" sz="2800">
              <a:latin typeface="Arial" panose="020B0604020202020204" pitchFamily="34" charset="0"/>
            </a:endParaRPr>
          </a:p>
        </p:txBody>
      </p:sp>
      <p:cxnSp>
        <p:nvCxnSpPr>
          <p:cNvPr id="22" name="直接箭头连接符 21"/>
          <p:cNvCxnSpPr>
            <a:endCxn id="17" idx="7"/>
          </p:cNvCxnSpPr>
          <p:nvPr/>
        </p:nvCxnSpPr>
        <p:spPr>
          <a:xfrm flipV="1">
            <a:off x="4932363" y="4171950"/>
            <a:ext cx="865187" cy="903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5554" name="矩形 22"/>
          <p:cNvSpPr>
            <a:spLocks noChangeArrowheads="1"/>
          </p:cNvSpPr>
          <p:nvPr/>
        </p:nvSpPr>
        <p:spPr bwMode="auto">
          <a:xfrm>
            <a:off x="5076825" y="4284663"/>
            <a:ext cx="3381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800" b="1" i="1">
                <a:latin typeface="Times New Roman" panose="02020603050405020304" pitchFamily="18" charset="0"/>
                <a:cs typeface="Times New Roman" panose="02020603050405020304" pitchFamily="18" charset="0"/>
              </a:rPr>
              <a:t>R</a:t>
            </a:r>
            <a:endParaRPr lang="zh-CN" altLang="en-US" sz="1800">
              <a:latin typeface="Arial" panose="020B0604020202020204" pitchFamily="34" charset="0"/>
            </a:endParaRPr>
          </a:p>
        </p:txBody>
      </p:sp>
    </p:spTree>
    <p:extLst>
      <p:ext uri="{BB962C8B-B14F-4D97-AF65-F5344CB8AC3E}">
        <p14:creationId xmlns:p14="http://schemas.microsoft.com/office/powerpoint/2010/main" val="102778053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827088" y="692150"/>
            <a:ext cx="770572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2800" b="1">
                <a:solidFill>
                  <a:srgbClr val="0070C0"/>
                </a:solidFill>
                <a:latin typeface="Arial" panose="020B0604020202020204" pitchFamily="34" charset="0"/>
              </a:rPr>
              <a:t>【</a:t>
            </a:r>
            <a:r>
              <a:rPr lang="zh-CN" altLang="en-US" sz="2800" b="1">
                <a:solidFill>
                  <a:srgbClr val="0070C0"/>
                </a:solidFill>
                <a:latin typeface="Arial" panose="020B0604020202020204" pitchFamily="34" charset="0"/>
              </a:rPr>
              <a:t>解</a:t>
            </a:r>
            <a:r>
              <a:rPr lang="en-US" altLang="zh-CN" sz="2800" b="1">
                <a:solidFill>
                  <a:srgbClr val="0070C0"/>
                </a:solidFill>
                <a:latin typeface="Arial" panose="020B0604020202020204" pitchFamily="34" charset="0"/>
              </a:rPr>
              <a:t>】</a:t>
            </a:r>
            <a:r>
              <a:rPr lang="zh-CN" altLang="en-US" sz="2800" b="1">
                <a:latin typeface="Arial" panose="020B0604020202020204" pitchFamily="34" charset="0"/>
              </a:rPr>
              <a:t>球面极化电荷具有余弦分布，</a:t>
            </a:r>
            <a:endParaRPr lang="en-US" altLang="zh-CN" sz="2800" b="1">
              <a:latin typeface="Arial" panose="020B0604020202020204" pitchFamily="34" charset="0"/>
            </a:endParaRPr>
          </a:p>
          <a:p>
            <a:pPr>
              <a:spcBef>
                <a:spcPct val="0"/>
              </a:spcBef>
              <a:buFontTx/>
              <a:buNone/>
            </a:pPr>
            <a:endParaRPr lang="en-US" altLang="zh-CN" sz="2800" b="1">
              <a:latin typeface="Arial" panose="020B0604020202020204" pitchFamily="34" charset="0"/>
            </a:endParaRPr>
          </a:p>
          <a:p>
            <a:pPr>
              <a:spcBef>
                <a:spcPct val="0"/>
              </a:spcBef>
              <a:buFontTx/>
              <a:buNone/>
            </a:pPr>
            <a:endParaRPr lang="en-US" altLang="zh-CN" sz="2800" b="1">
              <a:latin typeface="Arial" panose="020B0604020202020204" pitchFamily="34" charset="0"/>
            </a:endParaRPr>
          </a:p>
          <a:p>
            <a:pPr>
              <a:spcBef>
                <a:spcPct val="0"/>
              </a:spcBef>
              <a:buFontTx/>
              <a:buNone/>
            </a:pPr>
            <a:r>
              <a:rPr lang="zh-CN" altLang="en-US" sz="2800" b="1">
                <a:latin typeface="Arial" panose="020B0604020202020204" pitchFamily="34" charset="0"/>
              </a:rPr>
              <a:t> 这种余弦分布的电荷在球内产生的是均匀场，可以看成是两个分别带正电和负电的球错位形成的场，根据叠加原理， 有</a:t>
            </a:r>
          </a:p>
        </p:txBody>
      </p:sp>
      <p:graphicFrame>
        <p:nvGraphicFramePr>
          <p:cNvPr id="3" name="对象 2"/>
          <p:cNvGraphicFramePr>
            <a:graphicFrameLocks noChangeAspect="1"/>
          </p:cNvGraphicFramePr>
          <p:nvPr/>
        </p:nvGraphicFramePr>
        <p:xfrm>
          <a:off x="3584575" y="1341438"/>
          <a:ext cx="2192338" cy="539750"/>
        </p:xfrm>
        <a:graphic>
          <a:graphicData uri="http://schemas.openxmlformats.org/presentationml/2006/ole">
            <mc:AlternateContent xmlns:mc="http://schemas.openxmlformats.org/markup-compatibility/2006">
              <mc:Choice xmlns:v="urn:schemas-microsoft-com:vml" Requires="v">
                <p:oleObj spid="_x0000_s373838" name="公式" r:id="rId3" imgW="875920" imgH="215806" progId="Equation.3">
                  <p:embed/>
                </p:oleObj>
              </mc:Choice>
              <mc:Fallback>
                <p:oleObj name="公式" r:id="rId3" imgW="875920" imgH="21580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4575" y="1341438"/>
                        <a:ext cx="21923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对象 3"/>
          <p:cNvGraphicFramePr>
            <a:graphicFrameLocks noChangeAspect="1"/>
          </p:cNvGraphicFramePr>
          <p:nvPr/>
        </p:nvGraphicFramePr>
        <p:xfrm>
          <a:off x="3421063" y="3502025"/>
          <a:ext cx="1274762" cy="1031875"/>
        </p:xfrm>
        <a:graphic>
          <a:graphicData uri="http://schemas.openxmlformats.org/presentationml/2006/ole">
            <mc:AlternateContent xmlns:mc="http://schemas.openxmlformats.org/markup-compatibility/2006">
              <mc:Choice xmlns:v="urn:schemas-microsoft-com:vml" Requires="v">
                <p:oleObj spid="_x0000_s373839" name="公式" r:id="rId5" imgW="533169" imgH="431613" progId="Equation.3">
                  <p:embed/>
                </p:oleObj>
              </mc:Choice>
              <mc:Fallback>
                <p:oleObj name="公式" r:id="rId5" imgW="533169" imgH="431613"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1063" y="3502025"/>
                        <a:ext cx="1274762"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文本框 4"/>
          <p:cNvSpPr txBox="1">
            <a:spLocks noChangeArrowheads="1"/>
          </p:cNvSpPr>
          <p:nvPr/>
        </p:nvSpPr>
        <p:spPr bwMode="auto">
          <a:xfrm>
            <a:off x="1116013" y="4724400"/>
            <a:ext cx="2808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latin typeface="Arial" panose="020B0604020202020204" pitchFamily="34" charset="0"/>
              </a:rPr>
              <a:t>球内的总电场为</a:t>
            </a:r>
          </a:p>
        </p:txBody>
      </p:sp>
      <p:graphicFrame>
        <p:nvGraphicFramePr>
          <p:cNvPr id="6" name="对象 5"/>
          <p:cNvGraphicFramePr>
            <a:graphicFrameLocks noChangeAspect="1"/>
          </p:cNvGraphicFramePr>
          <p:nvPr/>
        </p:nvGraphicFramePr>
        <p:xfrm>
          <a:off x="3924300" y="4565650"/>
          <a:ext cx="1781175" cy="931863"/>
        </p:xfrm>
        <a:graphic>
          <a:graphicData uri="http://schemas.openxmlformats.org/presentationml/2006/ole">
            <mc:AlternateContent xmlns:mc="http://schemas.openxmlformats.org/markup-compatibility/2006">
              <mc:Choice xmlns:v="urn:schemas-microsoft-com:vml" Requires="v">
                <p:oleObj spid="_x0000_s373840" name="公式" r:id="rId7" imgW="825500" imgH="431800" progId="Equation.3">
                  <p:embed/>
                </p:oleObj>
              </mc:Choice>
              <mc:Fallback>
                <p:oleObj name="公式" r:id="rId7" imgW="825500" imgH="431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4300" y="4565650"/>
                        <a:ext cx="1781175"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椭圆 6"/>
          <p:cNvSpPr/>
          <p:nvPr/>
        </p:nvSpPr>
        <p:spPr>
          <a:xfrm>
            <a:off x="6516688" y="4017963"/>
            <a:ext cx="2016125" cy="20034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9" name="直接箭头连接符 8"/>
          <p:cNvCxnSpPr/>
          <p:nvPr/>
        </p:nvCxnSpPr>
        <p:spPr>
          <a:xfrm>
            <a:off x="6588125" y="3716338"/>
            <a:ext cx="1944688" cy="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6569" name="矩形 9"/>
          <p:cNvSpPr>
            <a:spLocks noChangeArrowheads="1"/>
          </p:cNvSpPr>
          <p:nvPr/>
        </p:nvSpPr>
        <p:spPr bwMode="auto">
          <a:xfrm>
            <a:off x="7956550" y="3195638"/>
            <a:ext cx="544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2800" b="1" i="1">
                <a:solidFill>
                  <a:srgbClr val="FF0000"/>
                </a:solidFill>
                <a:latin typeface="Times New Roman" panose="02020603050405020304" pitchFamily="18" charset="0"/>
                <a:cs typeface="Times New Roman" panose="02020603050405020304" pitchFamily="18" charset="0"/>
              </a:rPr>
              <a:t>E</a:t>
            </a:r>
            <a:r>
              <a:rPr lang="en-US" altLang="zh-CN" sz="2800" b="1" baseline="-25000">
                <a:solidFill>
                  <a:srgbClr val="FF0000"/>
                </a:solidFill>
                <a:latin typeface="Times New Roman" panose="02020603050405020304" pitchFamily="18" charset="0"/>
                <a:cs typeface="Times New Roman" panose="02020603050405020304" pitchFamily="18" charset="0"/>
              </a:rPr>
              <a:t>0</a:t>
            </a:r>
            <a:endParaRPr lang="zh-CN" altLang="en-US" sz="2800">
              <a:solidFill>
                <a:srgbClr val="FF0000"/>
              </a:solidFill>
              <a:latin typeface="Arial" panose="020B0604020202020204" pitchFamily="34" charset="0"/>
            </a:endParaRPr>
          </a:p>
        </p:txBody>
      </p:sp>
      <p:sp>
        <p:nvSpPr>
          <p:cNvPr id="66570" name="文本框 10"/>
          <p:cNvSpPr txBox="1">
            <a:spLocks noChangeArrowheads="1"/>
          </p:cNvSpPr>
          <p:nvPr/>
        </p:nvSpPr>
        <p:spPr bwMode="auto">
          <a:xfrm>
            <a:off x="6227763" y="4759325"/>
            <a:ext cx="288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800">
                <a:latin typeface="Arial" panose="020B0604020202020204" pitchFamily="34" charset="0"/>
              </a:rPr>
              <a:t>+</a:t>
            </a:r>
            <a:endParaRPr lang="zh-CN" altLang="en-US" sz="1800">
              <a:latin typeface="Arial" panose="020B0604020202020204" pitchFamily="34" charset="0"/>
            </a:endParaRPr>
          </a:p>
        </p:txBody>
      </p:sp>
      <p:sp>
        <p:nvSpPr>
          <p:cNvPr id="66571" name="文本框 11"/>
          <p:cNvSpPr txBox="1">
            <a:spLocks noChangeArrowheads="1"/>
          </p:cNvSpPr>
          <p:nvPr/>
        </p:nvSpPr>
        <p:spPr bwMode="auto">
          <a:xfrm>
            <a:off x="6389688" y="4332288"/>
            <a:ext cx="287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800">
                <a:latin typeface="Arial" panose="020B0604020202020204" pitchFamily="34" charset="0"/>
              </a:rPr>
              <a:t>+</a:t>
            </a:r>
            <a:endParaRPr lang="zh-CN" altLang="en-US" sz="1800">
              <a:latin typeface="Arial" panose="020B0604020202020204" pitchFamily="34" charset="0"/>
            </a:endParaRPr>
          </a:p>
        </p:txBody>
      </p:sp>
      <p:sp>
        <p:nvSpPr>
          <p:cNvPr id="66572" name="文本框 10"/>
          <p:cNvSpPr txBox="1">
            <a:spLocks noChangeArrowheads="1"/>
          </p:cNvSpPr>
          <p:nvPr/>
        </p:nvSpPr>
        <p:spPr bwMode="auto">
          <a:xfrm>
            <a:off x="6678613" y="3963988"/>
            <a:ext cx="287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800">
                <a:latin typeface="Arial" panose="020B0604020202020204" pitchFamily="34" charset="0"/>
              </a:rPr>
              <a:t>+</a:t>
            </a:r>
            <a:endParaRPr lang="zh-CN" altLang="en-US" sz="1800">
              <a:latin typeface="Arial" panose="020B0604020202020204" pitchFamily="34" charset="0"/>
            </a:endParaRPr>
          </a:p>
        </p:txBody>
      </p:sp>
      <p:sp>
        <p:nvSpPr>
          <p:cNvPr id="66573" name="文本框 10"/>
          <p:cNvSpPr txBox="1">
            <a:spLocks noChangeArrowheads="1"/>
          </p:cNvSpPr>
          <p:nvPr/>
        </p:nvSpPr>
        <p:spPr bwMode="auto">
          <a:xfrm>
            <a:off x="7092950" y="3783013"/>
            <a:ext cx="288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800">
                <a:latin typeface="Arial" panose="020B0604020202020204" pitchFamily="34" charset="0"/>
              </a:rPr>
              <a:t>+</a:t>
            </a:r>
            <a:endParaRPr lang="zh-CN" altLang="en-US" sz="1800">
              <a:latin typeface="Arial" panose="020B0604020202020204" pitchFamily="34" charset="0"/>
            </a:endParaRPr>
          </a:p>
        </p:txBody>
      </p:sp>
      <p:sp>
        <p:nvSpPr>
          <p:cNvPr id="66574" name="文本框 10"/>
          <p:cNvSpPr txBox="1">
            <a:spLocks noChangeArrowheads="1"/>
          </p:cNvSpPr>
          <p:nvPr/>
        </p:nvSpPr>
        <p:spPr bwMode="auto">
          <a:xfrm>
            <a:off x="6965950" y="5872163"/>
            <a:ext cx="288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800">
                <a:latin typeface="Arial" panose="020B0604020202020204" pitchFamily="34" charset="0"/>
              </a:rPr>
              <a:t>+</a:t>
            </a:r>
            <a:endParaRPr lang="zh-CN" altLang="en-US" sz="1800">
              <a:latin typeface="Arial" panose="020B0604020202020204" pitchFamily="34" charset="0"/>
            </a:endParaRPr>
          </a:p>
        </p:txBody>
      </p:sp>
      <p:sp>
        <p:nvSpPr>
          <p:cNvPr id="66575" name="文本框 10"/>
          <p:cNvSpPr txBox="1">
            <a:spLocks noChangeArrowheads="1"/>
          </p:cNvSpPr>
          <p:nvPr/>
        </p:nvSpPr>
        <p:spPr bwMode="auto">
          <a:xfrm>
            <a:off x="6300788" y="5165725"/>
            <a:ext cx="287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800">
                <a:latin typeface="Arial" panose="020B0604020202020204" pitchFamily="34" charset="0"/>
              </a:rPr>
              <a:t>+</a:t>
            </a:r>
            <a:endParaRPr lang="zh-CN" altLang="en-US" sz="1800">
              <a:latin typeface="Arial" panose="020B0604020202020204" pitchFamily="34" charset="0"/>
            </a:endParaRPr>
          </a:p>
        </p:txBody>
      </p:sp>
      <p:sp>
        <p:nvSpPr>
          <p:cNvPr id="66576" name="文本框 10"/>
          <p:cNvSpPr txBox="1">
            <a:spLocks noChangeArrowheads="1"/>
          </p:cNvSpPr>
          <p:nvPr/>
        </p:nvSpPr>
        <p:spPr bwMode="auto">
          <a:xfrm>
            <a:off x="6534150" y="5576888"/>
            <a:ext cx="287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800">
                <a:latin typeface="Arial" panose="020B0604020202020204" pitchFamily="34" charset="0"/>
              </a:rPr>
              <a:t>+</a:t>
            </a:r>
            <a:endParaRPr lang="zh-CN" altLang="en-US" sz="1800">
              <a:latin typeface="Arial" panose="020B0604020202020204" pitchFamily="34" charset="0"/>
            </a:endParaRPr>
          </a:p>
        </p:txBody>
      </p:sp>
      <p:sp>
        <p:nvSpPr>
          <p:cNvPr id="66577" name="文本框 10"/>
          <p:cNvSpPr txBox="1">
            <a:spLocks noChangeArrowheads="1"/>
          </p:cNvSpPr>
          <p:nvPr/>
        </p:nvSpPr>
        <p:spPr bwMode="auto">
          <a:xfrm>
            <a:off x="8520113" y="4835525"/>
            <a:ext cx="288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800">
                <a:latin typeface="Arial" panose="020B0604020202020204" pitchFamily="34" charset="0"/>
              </a:rPr>
              <a:t>-</a:t>
            </a:r>
            <a:endParaRPr lang="zh-CN" altLang="en-US" sz="1800">
              <a:latin typeface="Arial" panose="020B0604020202020204" pitchFamily="34" charset="0"/>
            </a:endParaRPr>
          </a:p>
        </p:txBody>
      </p:sp>
      <p:sp>
        <p:nvSpPr>
          <p:cNvPr id="66578" name="文本框 10"/>
          <p:cNvSpPr txBox="1">
            <a:spLocks noChangeArrowheads="1"/>
          </p:cNvSpPr>
          <p:nvPr/>
        </p:nvSpPr>
        <p:spPr bwMode="auto">
          <a:xfrm>
            <a:off x="8450263" y="4400550"/>
            <a:ext cx="287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800">
                <a:latin typeface="Arial" panose="020B0604020202020204" pitchFamily="34" charset="0"/>
              </a:rPr>
              <a:t>-</a:t>
            </a:r>
            <a:endParaRPr lang="zh-CN" altLang="en-US" sz="1800">
              <a:latin typeface="Arial" panose="020B0604020202020204" pitchFamily="34" charset="0"/>
            </a:endParaRPr>
          </a:p>
        </p:txBody>
      </p:sp>
      <p:sp>
        <p:nvSpPr>
          <p:cNvPr id="66579" name="文本框 10"/>
          <p:cNvSpPr txBox="1">
            <a:spLocks noChangeArrowheads="1"/>
          </p:cNvSpPr>
          <p:nvPr/>
        </p:nvSpPr>
        <p:spPr bwMode="auto">
          <a:xfrm>
            <a:off x="8164513" y="3975100"/>
            <a:ext cx="28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800">
                <a:latin typeface="Arial" panose="020B0604020202020204" pitchFamily="34" charset="0"/>
              </a:rPr>
              <a:t>-</a:t>
            </a:r>
            <a:endParaRPr lang="zh-CN" altLang="en-US" sz="1800">
              <a:latin typeface="Arial" panose="020B0604020202020204" pitchFamily="34" charset="0"/>
            </a:endParaRPr>
          </a:p>
        </p:txBody>
      </p:sp>
      <p:sp>
        <p:nvSpPr>
          <p:cNvPr id="66580" name="文本框 10"/>
          <p:cNvSpPr txBox="1">
            <a:spLocks noChangeArrowheads="1"/>
          </p:cNvSpPr>
          <p:nvPr/>
        </p:nvSpPr>
        <p:spPr bwMode="auto">
          <a:xfrm>
            <a:off x="7677150" y="3771900"/>
            <a:ext cx="287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800">
                <a:latin typeface="Arial" panose="020B0604020202020204" pitchFamily="34" charset="0"/>
              </a:rPr>
              <a:t>-</a:t>
            </a:r>
            <a:endParaRPr lang="zh-CN" altLang="en-US" sz="1800">
              <a:latin typeface="Arial" panose="020B0604020202020204" pitchFamily="34" charset="0"/>
            </a:endParaRPr>
          </a:p>
        </p:txBody>
      </p:sp>
      <p:sp>
        <p:nvSpPr>
          <p:cNvPr id="66581" name="文本框 10"/>
          <p:cNvSpPr txBox="1">
            <a:spLocks noChangeArrowheads="1"/>
          </p:cNvSpPr>
          <p:nvPr/>
        </p:nvSpPr>
        <p:spPr bwMode="auto">
          <a:xfrm>
            <a:off x="8405813" y="5232400"/>
            <a:ext cx="288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800">
                <a:latin typeface="Arial" panose="020B0604020202020204" pitchFamily="34" charset="0"/>
              </a:rPr>
              <a:t>-</a:t>
            </a:r>
            <a:endParaRPr lang="zh-CN" altLang="en-US" sz="1800">
              <a:latin typeface="Arial" panose="020B0604020202020204" pitchFamily="34" charset="0"/>
            </a:endParaRPr>
          </a:p>
        </p:txBody>
      </p:sp>
      <p:sp>
        <p:nvSpPr>
          <p:cNvPr id="66582" name="文本框 10"/>
          <p:cNvSpPr txBox="1">
            <a:spLocks noChangeArrowheads="1"/>
          </p:cNvSpPr>
          <p:nvPr/>
        </p:nvSpPr>
        <p:spPr bwMode="auto">
          <a:xfrm>
            <a:off x="8131175" y="5602288"/>
            <a:ext cx="360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800">
                <a:latin typeface="Arial" panose="020B0604020202020204" pitchFamily="34" charset="0"/>
              </a:rPr>
              <a:t>-</a:t>
            </a:r>
            <a:endParaRPr lang="zh-CN" altLang="en-US" sz="1800">
              <a:latin typeface="Arial" panose="020B0604020202020204" pitchFamily="34" charset="0"/>
            </a:endParaRPr>
          </a:p>
        </p:txBody>
      </p:sp>
      <p:sp>
        <p:nvSpPr>
          <p:cNvPr id="66583" name="文本框 10"/>
          <p:cNvSpPr txBox="1">
            <a:spLocks noChangeArrowheads="1"/>
          </p:cNvSpPr>
          <p:nvPr/>
        </p:nvSpPr>
        <p:spPr bwMode="auto">
          <a:xfrm>
            <a:off x="7710488" y="5872163"/>
            <a:ext cx="288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800">
                <a:latin typeface="Arial" panose="020B0604020202020204" pitchFamily="34" charset="0"/>
              </a:rPr>
              <a:t>-</a:t>
            </a:r>
            <a:endParaRPr lang="zh-CN" altLang="en-US" sz="1800">
              <a:latin typeface="Arial" panose="020B0604020202020204" pitchFamily="34" charset="0"/>
            </a:endParaRPr>
          </a:p>
        </p:txBody>
      </p:sp>
      <p:cxnSp>
        <p:nvCxnSpPr>
          <p:cNvPr id="26" name="直接箭头连接符 25"/>
          <p:cNvCxnSpPr/>
          <p:nvPr/>
        </p:nvCxnSpPr>
        <p:spPr>
          <a:xfrm flipV="1">
            <a:off x="7540625" y="5019675"/>
            <a:ext cx="1592263" cy="190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6585" name="文本框 27"/>
          <p:cNvSpPr txBox="1">
            <a:spLocks noChangeArrowheads="1"/>
          </p:cNvSpPr>
          <p:nvPr/>
        </p:nvSpPr>
        <p:spPr bwMode="auto">
          <a:xfrm>
            <a:off x="8797925" y="4681538"/>
            <a:ext cx="342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800" b="1" i="1">
                <a:latin typeface="Times New Roman" panose="02020603050405020304" pitchFamily="18" charset="0"/>
                <a:cs typeface="Times New Roman" panose="02020603050405020304" pitchFamily="18" charset="0"/>
              </a:rPr>
              <a:t>x</a:t>
            </a:r>
            <a:endParaRPr lang="zh-CN" altLang="en-US" sz="1800" b="1" i="1">
              <a:latin typeface="Times New Roman" panose="02020603050405020304" pitchFamily="18" charset="0"/>
              <a:cs typeface="Times New Roman" panose="02020603050405020304" pitchFamily="18" charset="0"/>
            </a:endParaRPr>
          </a:p>
        </p:txBody>
      </p:sp>
      <p:sp>
        <p:nvSpPr>
          <p:cNvPr id="66586" name="矩形 28"/>
          <p:cNvSpPr>
            <a:spLocks noChangeArrowheads="1"/>
          </p:cNvSpPr>
          <p:nvPr/>
        </p:nvSpPr>
        <p:spPr bwMode="auto">
          <a:xfrm>
            <a:off x="7381875" y="4314825"/>
            <a:ext cx="542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2800" b="1" i="1">
                <a:solidFill>
                  <a:srgbClr val="FF0000"/>
                </a:solidFill>
                <a:latin typeface="Times New Roman" panose="02020603050405020304" pitchFamily="18" charset="0"/>
                <a:cs typeface="Times New Roman" panose="02020603050405020304" pitchFamily="18" charset="0"/>
              </a:rPr>
              <a:t>E’</a:t>
            </a:r>
            <a:endParaRPr lang="zh-CN" altLang="en-US" sz="2800">
              <a:solidFill>
                <a:srgbClr val="FF0000"/>
              </a:solidFill>
              <a:latin typeface="Arial" panose="020B0604020202020204" pitchFamily="34" charset="0"/>
            </a:endParaRPr>
          </a:p>
        </p:txBody>
      </p:sp>
      <p:cxnSp>
        <p:nvCxnSpPr>
          <p:cNvPr id="30" name="直接箭头连接符 29"/>
          <p:cNvCxnSpPr/>
          <p:nvPr/>
        </p:nvCxnSpPr>
        <p:spPr>
          <a:xfrm>
            <a:off x="7227888" y="4822825"/>
            <a:ext cx="665162" cy="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flipV="1">
            <a:off x="7559675" y="4584700"/>
            <a:ext cx="776288" cy="4540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弧形 33"/>
          <p:cNvSpPr/>
          <p:nvPr/>
        </p:nvSpPr>
        <p:spPr>
          <a:xfrm>
            <a:off x="7854950" y="4867275"/>
            <a:ext cx="98425" cy="261938"/>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66590" name="文本框 34"/>
          <p:cNvSpPr txBox="1">
            <a:spLocks noChangeArrowheads="1"/>
          </p:cNvSpPr>
          <p:nvPr/>
        </p:nvSpPr>
        <p:spPr bwMode="auto">
          <a:xfrm>
            <a:off x="7927975" y="4711700"/>
            <a:ext cx="360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800">
                <a:latin typeface="Symbol" panose="05050102010706020507" pitchFamily="18" charset="2"/>
              </a:rPr>
              <a:t>q</a:t>
            </a:r>
            <a:endParaRPr lang="zh-CN" altLang="en-US" sz="1800">
              <a:latin typeface="Symbol" panose="05050102010706020507" pitchFamily="18" charset="2"/>
            </a:endParaRPr>
          </a:p>
        </p:txBody>
      </p:sp>
      <p:sp>
        <p:nvSpPr>
          <p:cNvPr id="36" name="文本框 35"/>
          <p:cNvSpPr txBox="1">
            <a:spLocks noChangeArrowheads="1"/>
          </p:cNvSpPr>
          <p:nvPr/>
        </p:nvSpPr>
        <p:spPr bwMode="auto">
          <a:xfrm>
            <a:off x="1131888" y="5448300"/>
            <a:ext cx="3960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latin typeface="Arial" panose="020B0604020202020204" pitchFamily="34" charset="0"/>
              </a:rPr>
              <a:t>在球面边界处， 满足</a:t>
            </a:r>
          </a:p>
        </p:txBody>
      </p:sp>
      <p:graphicFrame>
        <p:nvGraphicFramePr>
          <p:cNvPr id="37" name="对象 36"/>
          <p:cNvGraphicFramePr>
            <a:graphicFrameLocks noChangeAspect="1"/>
          </p:cNvGraphicFramePr>
          <p:nvPr/>
        </p:nvGraphicFramePr>
        <p:xfrm>
          <a:off x="2749550" y="6011863"/>
          <a:ext cx="3054350" cy="804862"/>
        </p:xfrm>
        <a:graphic>
          <a:graphicData uri="http://schemas.openxmlformats.org/presentationml/2006/ole">
            <mc:AlternateContent xmlns:mc="http://schemas.openxmlformats.org/markup-compatibility/2006">
              <mc:Choice xmlns:v="urn:schemas-microsoft-com:vml" Requires="v">
                <p:oleObj spid="_x0000_s373841" name="公式" r:id="rId9" imgW="1637589" imgH="431613" progId="Equation.3">
                  <p:embed/>
                </p:oleObj>
              </mc:Choice>
              <mc:Fallback>
                <p:oleObj name="公式" r:id="rId9" imgW="1637589" imgH="431613"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49550" y="6011863"/>
                        <a:ext cx="305435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6593" name="文本框 37"/>
          <p:cNvSpPr txBox="1">
            <a:spLocks noChangeArrowheads="1"/>
          </p:cNvSpPr>
          <p:nvPr/>
        </p:nvSpPr>
        <p:spPr bwMode="auto">
          <a:xfrm>
            <a:off x="6965950" y="51943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800">
                <a:latin typeface="Arial" panose="020B0604020202020204" pitchFamily="34" charset="0"/>
              </a:rPr>
              <a:t>1</a:t>
            </a:r>
            <a:endParaRPr lang="zh-CN" altLang="en-US" sz="1800">
              <a:latin typeface="Arial" panose="020B0604020202020204" pitchFamily="34" charset="0"/>
            </a:endParaRPr>
          </a:p>
        </p:txBody>
      </p:sp>
      <p:sp>
        <p:nvSpPr>
          <p:cNvPr id="66594" name="文本框 38"/>
          <p:cNvSpPr txBox="1">
            <a:spLocks noChangeArrowheads="1"/>
          </p:cNvSpPr>
          <p:nvPr/>
        </p:nvSpPr>
        <p:spPr bwMode="auto">
          <a:xfrm>
            <a:off x="8677275" y="5200650"/>
            <a:ext cx="306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800">
                <a:latin typeface="Arial" panose="020B0604020202020204" pitchFamily="34" charset="0"/>
              </a:rPr>
              <a:t>2</a:t>
            </a:r>
            <a:endParaRPr lang="zh-CN" altLang="en-US" sz="1800">
              <a:latin typeface="Arial" panose="020B0604020202020204" pitchFamily="34" charset="0"/>
            </a:endParaRPr>
          </a:p>
        </p:txBody>
      </p:sp>
    </p:spTree>
    <p:extLst>
      <p:ext uri="{BB962C8B-B14F-4D97-AF65-F5344CB8AC3E}">
        <p14:creationId xmlns:p14="http://schemas.microsoft.com/office/powerpoint/2010/main" val="17149780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1331913" y="476250"/>
            <a:ext cx="936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latin typeface="Arial" panose="020B0604020202020204" pitchFamily="34" charset="0"/>
              </a:rPr>
              <a:t>因为</a:t>
            </a:r>
          </a:p>
        </p:txBody>
      </p:sp>
      <p:graphicFrame>
        <p:nvGraphicFramePr>
          <p:cNvPr id="3" name="对象 2"/>
          <p:cNvGraphicFramePr>
            <a:graphicFrameLocks noChangeAspect="1"/>
          </p:cNvGraphicFramePr>
          <p:nvPr/>
        </p:nvGraphicFramePr>
        <p:xfrm>
          <a:off x="2411413" y="333375"/>
          <a:ext cx="2878137" cy="931863"/>
        </p:xfrm>
        <a:graphic>
          <a:graphicData uri="http://schemas.openxmlformats.org/presentationml/2006/ole">
            <mc:AlternateContent xmlns:mc="http://schemas.openxmlformats.org/markup-compatibility/2006">
              <mc:Choice xmlns:v="urn:schemas-microsoft-com:vml" Requires="v">
                <p:oleObj spid="_x0000_s374900" name="公式" r:id="rId3" imgW="1333500" imgH="431800" progId="Equation.3">
                  <p:embed/>
                </p:oleObj>
              </mc:Choice>
              <mc:Fallback>
                <p:oleObj name="公式" r:id="rId3" imgW="13335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333375"/>
                        <a:ext cx="2878137"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文本框 3"/>
          <p:cNvSpPr txBox="1">
            <a:spLocks noChangeArrowheads="1"/>
          </p:cNvSpPr>
          <p:nvPr/>
        </p:nvSpPr>
        <p:spPr bwMode="auto">
          <a:xfrm>
            <a:off x="1331913" y="1341438"/>
            <a:ext cx="9366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latin typeface="Arial" panose="020B0604020202020204" pitchFamily="34" charset="0"/>
              </a:rPr>
              <a:t>所以</a:t>
            </a:r>
          </a:p>
        </p:txBody>
      </p:sp>
      <p:graphicFrame>
        <p:nvGraphicFramePr>
          <p:cNvPr id="5" name="对象 4"/>
          <p:cNvGraphicFramePr>
            <a:graphicFrameLocks noChangeAspect="1"/>
          </p:cNvGraphicFramePr>
          <p:nvPr/>
        </p:nvGraphicFramePr>
        <p:xfrm>
          <a:off x="2268538" y="1136650"/>
          <a:ext cx="5070475" cy="931863"/>
        </p:xfrm>
        <a:graphic>
          <a:graphicData uri="http://schemas.openxmlformats.org/presentationml/2006/ole">
            <mc:AlternateContent xmlns:mc="http://schemas.openxmlformats.org/markup-compatibility/2006">
              <mc:Choice xmlns:v="urn:schemas-microsoft-com:vml" Requires="v">
                <p:oleObj spid="_x0000_s374901" name="公式" r:id="rId5" imgW="2349500" imgH="431800" progId="Equation.3">
                  <p:embed/>
                </p:oleObj>
              </mc:Choice>
              <mc:Fallback>
                <p:oleObj name="公式" r:id="rId5" imgW="23495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8538" y="1136650"/>
                        <a:ext cx="5070475"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下箭头 5"/>
          <p:cNvSpPr/>
          <p:nvPr/>
        </p:nvSpPr>
        <p:spPr>
          <a:xfrm>
            <a:off x="4283968" y="2068309"/>
            <a:ext cx="432048" cy="424587"/>
          </a:xfrm>
          <a:prstGeom prst="down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aphicFrame>
        <p:nvGraphicFramePr>
          <p:cNvPr id="7" name="对象 6"/>
          <p:cNvGraphicFramePr>
            <a:graphicFrameLocks noChangeAspect="1"/>
          </p:cNvGraphicFramePr>
          <p:nvPr/>
        </p:nvGraphicFramePr>
        <p:xfrm>
          <a:off x="1116013" y="2703513"/>
          <a:ext cx="7373937" cy="849312"/>
        </p:xfrm>
        <a:graphic>
          <a:graphicData uri="http://schemas.openxmlformats.org/presentationml/2006/ole">
            <mc:AlternateContent xmlns:mc="http://schemas.openxmlformats.org/markup-compatibility/2006">
              <mc:Choice xmlns:v="urn:schemas-microsoft-com:vml" Requires="v">
                <p:oleObj spid="_x0000_s374902" name="公式" r:id="rId7" imgW="3416300" imgH="393700" progId="Equation.3">
                  <p:embed/>
                </p:oleObj>
              </mc:Choice>
              <mc:Fallback>
                <p:oleObj name="公式" r:id="rId7" imgW="3416300" imgH="3937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6013" y="2703513"/>
                        <a:ext cx="7373937"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对象 7"/>
          <p:cNvGraphicFramePr>
            <a:graphicFrameLocks noChangeAspect="1"/>
          </p:cNvGraphicFramePr>
          <p:nvPr/>
        </p:nvGraphicFramePr>
        <p:xfrm>
          <a:off x="4140200" y="3524250"/>
          <a:ext cx="2882900" cy="546100"/>
        </p:xfrm>
        <a:graphic>
          <a:graphicData uri="http://schemas.openxmlformats.org/presentationml/2006/ole">
            <mc:AlternateContent xmlns:mc="http://schemas.openxmlformats.org/markup-compatibility/2006">
              <mc:Choice xmlns:v="urn:schemas-microsoft-com:vml" Requires="v">
                <p:oleObj spid="_x0000_s374903" name="公式" r:id="rId9" imgW="1206500" imgH="228600" progId="Equation.3">
                  <p:embed/>
                </p:oleObj>
              </mc:Choice>
              <mc:Fallback>
                <p:oleObj name="公式" r:id="rId9" imgW="120650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40200" y="3524250"/>
                        <a:ext cx="28829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下箭头 8"/>
          <p:cNvSpPr/>
          <p:nvPr/>
        </p:nvSpPr>
        <p:spPr>
          <a:xfrm>
            <a:off x="3634805" y="3406670"/>
            <a:ext cx="432048" cy="697761"/>
          </a:xfrm>
          <a:prstGeom prst="down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aphicFrame>
        <p:nvGraphicFramePr>
          <p:cNvPr id="10" name="对象 9"/>
          <p:cNvGraphicFramePr>
            <a:graphicFrameLocks noChangeAspect="1"/>
          </p:cNvGraphicFramePr>
          <p:nvPr/>
        </p:nvGraphicFramePr>
        <p:xfrm>
          <a:off x="2944813" y="4229100"/>
          <a:ext cx="2603500" cy="984250"/>
        </p:xfrm>
        <a:graphic>
          <a:graphicData uri="http://schemas.openxmlformats.org/presentationml/2006/ole">
            <mc:AlternateContent xmlns:mc="http://schemas.openxmlformats.org/markup-compatibility/2006">
              <mc:Choice xmlns:v="urn:schemas-microsoft-com:vml" Requires="v">
                <p:oleObj spid="_x0000_s374904" name="公式" r:id="rId11" imgW="1143000" imgH="431800" progId="Equation.3">
                  <p:embed/>
                </p:oleObj>
              </mc:Choice>
              <mc:Fallback>
                <p:oleObj name="公式" r:id="rId11" imgW="1143000" imgH="431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44813" y="4229100"/>
                        <a:ext cx="26035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对象 10"/>
          <p:cNvGraphicFramePr>
            <a:graphicFrameLocks noChangeAspect="1"/>
          </p:cNvGraphicFramePr>
          <p:nvPr/>
        </p:nvGraphicFramePr>
        <p:xfrm>
          <a:off x="2576513" y="5718175"/>
          <a:ext cx="3340100" cy="931863"/>
        </p:xfrm>
        <a:graphic>
          <a:graphicData uri="http://schemas.openxmlformats.org/presentationml/2006/ole">
            <mc:AlternateContent xmlns:mc="http://schemas.openxmlformats.org/markup-compatibility/2006">
              <mc:Choice xmlns:v="urn:schemas-microsoft-com:vml" Requires="v">
                <p:oleObj spid="_x0000_s374905" name="公式" r:id="rId13" imgW="1548728" imgH="431613" progId="Equation.3">
                  <p:embed/>
                </p:oleObj>
              </mc:Choice>
              <mc:Fallback>
                <p:oleObj name="公式" r:id="rId13" imgW="1548728" imgH="431613"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76513" y="5718175"/>
                        <a:ext cx="33401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文本框 11"/>
          <p:cNvSpPr txBox="1"/>
          <p:nvPr/>
        </p:nvSpPr>
        <p:spPr>
          <a:xfrm>
            <a:off x="899592" y="5213103"/>
            <a:ext cx="2304256" cy="523220"/>
          </a:xfrm>
          <a:prstGeom prst="rect">
            <a:avLst/>
          </a:prstGeom>
          <a:noFill/>
        </p:spPr>
        <p:txBody>
          <a:bodyPr>
            <a:spAutoFit/>
          </a:bodyPr>
          <a:lstStyle/>
          <a:p>
            <a:pPr>
              <a:defRPr/>
            </a:pPr>
            <a:r>
              <a:rPr lang="zh-CN" altLang="en-US" sz="2800" b="1" dirty="0">
                <a:ln w="10160">
                  <a:solidFill>
                    <a:schemeClr val="accent5"/>
                  </a:solidFill>
                  <a:prstDash val="solid"/>
                </a:ln>
                <a:solidFill>
                  <a:srgbClr val="0070C0"/>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rPr>
              <a:t>球内电场为</a:t>
            </a:r>
          </a:p>
        </p:txBody>
      </p:sp>
    </p:spTree>
    <p:extLst>
      <p:ext uri="{BB962C8B-B14F-4D97-AF65-F5344CB8AC3E}">
        <p14:creationId xmlns:p14="http://schemas.microsoft.com/office/powerpoint/2010/main" val="12247467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755650" y="674688"/>
            <a:ext cx="756126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latin typeface="Arial" panose="020B0604020202020204" pitchFamily="34" charset="0"/>
              </a:rPr>
              <a:t>（</a:t>
            </a:r>
            <a:r>
              <a:rPr lang="en-US" altLang="zh-CN" sz="2800" b="1">
                <a:latin typeface="Arial" panose="020B0604020202020204" pitchFamily="34" charset="0"/>
              </a:rPr>
              <a:t>2</a:t>
            </a:r>
            <a:r>
              <a:rPr lang="zh-CN" altLang="en-US" sz="2800" b="1">
                <a:latin typeface="Arial" panose="020B0604020202020204" pitchFamily="34" charset="0"/>
              </a:rPr>
              <a:t>）嵌入导体球后， 球面的极化电荷和感应电荷面密度设为</a:t>
            </a:r>
            <a:r>
              <a:rPr lang="en-US" altLang="zh-CN" sz="2800" b="1">
                <a:latin typeface="Symbol" panose="05050102010706020507" pitchFamily="18" charset="2"/>
              </a:rPr>
              <a:t>s</a:t>
            </a:r>
            <a:r>
              <a:rPr lang="en-US" altLang="zh-CN" sz="2800" b="1" baseline="-25000">
                <a:latin typeface="Arial" panose="020B0604020202020204" pitchFamily="34" charset="0"/>
              </a:rPr>
              <a:t>t0</a:t>
            </a:r>
            <a:r>
              <a:rPr lang="zh-CN" altLang="en-US" sz="2800" b="1">
                <a:latin typeface="Arial" panose="020B0604020202020204" pitchFamily="34" charset="0"/>
              </a:rPr>
              <a:t>，仍具有余弦分布， 由于导体球内总电场为零， 所以：</a:t>
            </a:r>
          </a:p>
        </p:txBody>
      </p:sp>
      <p:graphicFrame>
        <p:nvGraphicFramePr>
          <p:cNvPr id="3" name="对象 2"/>
          <p:cNvGraphicFramePr>
            <a:graphicFrameLocks noChangeAspect="1"/>
          </p:cNvGraphicFramePr>
          <p:nvPr/>
        </p:nvGraphicFramePr>
        <p:xfrm>
          <a:off x="3721100" y="2420938"/>
          <a:ext cx="1503363" cy="1162050"/>
        </p:xfrm>
        <a:graphic>
          <a:graphicData uri="http://schemas.openxmlformats.org/presentationml/2006/ole">
            <mc:AlternateContent xmlns:mc="http://schemas.openxmlformats.org/markup-compatibility/2006">
              <mc:Choice xmlns:v="urn:schemas-microsoft-com:vml" Requires="v">
                <p:oleObj spid="_x0000_s375886" name="公式" r:id="rId3" imgW="558558" imgH="431613" progId="Equation.3">
                  <p:embed/>
                </p:oleObj>
              </mc:Choice>
              <mc:Fallback>
                <p:oleObj name="公式" r:id="rId3" imgW="558558" imgH="43161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1100" y="2420938"/>
                        <a:ext cx="1503363"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右箭头 3"/>
          <p:cNvSpPr/>
          <p:nvPr/>
        </p:nvSpPr>
        <p:spPr>
          <a:xfrm>
            <a:off x="5364088" y="2857782"/>
            <a:ext cx="504056" cy="288032"/>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aphicFrame>
        <p:nvGraphicFramePr>
          <p:cNvPr id="5" name="对象 4"/>
          <p:cNvGraphicFramePr>
            <a:graphicFrameLocks noChangeAspect="1"/>
          </p:cNvGraphicFramePr>
          <p:nvPr/>
        </p:nvGraphicFramePr>
        <p:xfrm>
          <a:off x="6084888" y="2716213"/>
          <a:ext cx="2509837" cy="571500"/>
        </p:xfrm>
        <a:graphic>
          <a:graphicData uri="http://schemas.openxmlformats.org/presentationml/2006/ole">
            <mc:AlternateContent xmlns:mc="http://schemas.openxmlformats.org/markup-compatibility/2006">
              <mc:Choice xmlns:v="urn:schemas-microsoft-com:vml" Requires="v">
                <p:oleObj spid="_x0000_s375887" name="公式" r:id="rId5" imgW="1002865" imgH="228501" progId="Equation.3">
                  <p:embed/>
                </p:oleObj>
              </mc:Choice>
              <mc:Fallback>
                <p:oleObj name="公式" r:id="rId5" imgW="1002865" imgH="22850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888" y="2716213"/>
                        <a:ext cx="250983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对象 6"/>
          <p:cNvGraphicFramePr>
            <a:graphicFrameLocks noChangeAspect="1"/>
          </p:cNvGraphicFramePr>
          <p:nvPr/>
        </p:nvGraphicFramePr>
        <p:xfrm>
          <a:off x="1090613" y="2716213"/>
          <a:ext cx="2128837" cy="571500"/>
        </p:xfrm>
        <a:graphic>
          <a:graphicData uri="http://schemas.openxmlformats.org/presentationml/2006/ole">
            <mc:AlternateContent xmlns:mc="http://schemas.openxmlformats.org/markup-compatibility/2006">
              <mc:Choice xmlns:v="urn:schemas-microsoft-com:vml" Requires="v">
                <p:oleObj spid="_x0000_s375888" name="公式" r:id="rId7" imgW="850900" imgH="228600" progId="Equation.3">
                  <p:embed/>
                </p:oleObj>
              </mc:Choice>
              <mc:Fallback>
                <p:oleObj name="公式" r:id="rId7" imgW="8509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0613" y="2716213"/>
                        <a:ext cx="212883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右箭头 7"/>
          <p:cNvSpPr/>
          <p:nvPr/>
        </p:nvSpPr>
        <p:spPr>
          <a:xfrm>
            <a:off x="3218123" y="2860347"/>
            <a:ext cx="504056" cy="288032"/>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文本框 8"/>
          <p:cNvSpPr txBox="1">
            <a:spLocks noChangeArrowheads="1"/>
          </p:cNvSpPr>
          <p:nvPr/>
        </p:nvSpPr>
        <p:spPr bwMode="auto">
          <a:xfrm>
            <a:off x="1090613" y="3727450"/>
            <a:ext cx="48498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latin typeface="Arial" panose="020B0604020202020204" pitchFamily="34" charset="0"/>
              </a:rPr>
              <a:t>导体球外表面的总电场为</a:t>
            </a:r>
          </a:p>
        </p:txBody>
      </p:sp>
      <p:graphicFrame>
        <p:nvGraphicFramePr>
          <p:cNvPr id="10" name="对象 9"/>
          <p:cNvGraphicFramePr>
            <a:graphicFrameLocks noChangeAspect="1"/>
          </p:cNvGraphicFramePr>
          <p:nvPr/>
        </p:nvGraphicFramePr>
        <p:xfrm>
          <a:off x="1771650" y="4259263"/>
          <a:ext cx="5400675" cy="1079500"/>
        </p:xfrm>
        <a:graphic>
          <a:graphicData uri="http://schemas.openxmlformats.org/presentationml/2006/ole">
            <mc:AlternateContent xmlns:mc="http://schemas.openxmlformats.org/markup-compatibility/2006">
              <mc:Choice xmlns:v="urn:schemas-microsoft-com:vml" Requires="v">
                <p:oleObj spid="_x0000_s375889" name="公式" r:id="rId9" imgW="2159000" imgH="431800" progId="Equation.3">
                  <p:embed/>
                </p:oleObj>
              </mc:Choice>
              <mc:Fallback>
                <p:oleObj name="公式" r:id="rId9" imgW="2159000" imgH="431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71650" y="4259263"/>
                        <a:ext cx="54006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文本框 10"/>
          <p:cNvSpPr txBox="1">
            <a:spLocks noChangeArrowheads="1"/>
          </p:cNvSpPr>
          <p:nvPr/>
        </p:nvSpPr>
        <p:spPr bwMode="auto">
          <a:xfrm>
            <a:off x="995363" y="5305425"/>
            <a:ext cx="48498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latin typeface="Arial" panose="020B0604020202020204" pitchFamily="34" charset="0"/>
              </a:rPr>
              <a:t>导体球内表面的总电场为</a:t>
            </a:r>
            <a:r>
              <a:rPr lang="en-US" altLang="zh-CN" sz="2800" b="1">
                <a:latin typeface="Arial" panose="020B0604020202020204" pitchFamily="34" charset="0"/>
              </a:rPr>
              <a:t>0.</a:t>
            </a:r>
            <a:endParaRPr lang="zh-CN" altLang="en-US" sz="2800" b="1">
              <a:latin typeface="Arial" panose="020B0604020202020204" pitchFamily="34" charset="0"/>
            </a:endParaRPr>
          </a:p>
        </p:txBody>
      </p:sp>
    </p:spTree>
    <p:extLst>
      <p:ext uri="{BB962C8B-B14F-4D97-AF65-F5344CB8AC3E}">
        <p14:creationId xmlns:p14="http://schemas.microsoft.com/office/powerpoint/2010/main" val="25381161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174722140"/>
              </p:ext>
            </p:extLst>
          </p:nvPr>
        </p:nvGraphicFramePr>
        <p:xfrm>
          <a:off x="1635124" y="1006475"/>
          <a:ext cx="2767013" cy="1060450"/>
        </p:xfrm>
        <a:graphic>
          <a:graphicData uri="http://schemas.openxmlformats.org/presentationml/2006/ole">
            <mc:AlternateContent xmlns:mc="http://schemas.openxmlformats.org/markup-compatibility/2006">
              <mc:Choice xmlns:v="urn:schemas-microsoft-com:vml" Requires="v">
                <p:oleObj spid="_x0000_s383089" name="公式" r:id="rId3" imgW="1193800" imgH="457200" progId="Equation.3">
                  <p:embed/>
                </p:oleObj>
              </mc:Choice>
              <mc:Fallback>
                <p:oleObj name="公式" r:id="rId3" imgW="11938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5124" y="1006475"/>
                        <a:ext cx="2767013"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文本框 2"/>
          <p:cNvSpPr txBox="1">
            <a:spLocks noChangeArrowheads="1"/>
          </p:cNvSpPr>
          <p:nvPr/>
        </p:nvSpPr>
        <p:spPr bwMode="auto">
          <a:xfrm>
            <a:off x="900113" y="334963"/>
            <a:ext cx="79930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t>原子核还受到外电场的作用力， 最终达到平衡：</a:t>
            </a:r>
          </a:p>
        </p:txBody>
      </p:sp>
      <p:graphicFrame>
        <p:nvGraphicFramePr>
          <p:cNvPr id="4" name="对象 3"/>
          <p:cNvGraphicFramePr>
            <a:graphicFrameLocks noChangeAspect="1"/>
          </p:cNvGraphicFramePr>
          <p:nvPr>
            <p:extLst>
              <p:ext uri="{D42A27DB-BD31-4B8C-83A1-F6EECF244321}">
                <p14:modId xmlns:p14="http://schemas.microsoft.com/office/powerpoint/2010/main" val="1062021996"/>
              </p:ext>
            </p:extLst>
          </p:nvPr>
        </p:nvGraphicFramePr>
        <p:xfrm>
          <a:off x="5436394" y="1082676"/>
          <a:ext cx="2160587" cy="1079500"/>
        </p:xfrm>
        <a:graphic>
          <a:graphicData uri="http://schemas.openxmlformats.org/presentationml/2006/ole">
            <mc:AlternateContent xmlns:mc="http://schemas.openxmlformats.org/markup-compatibility/2006">
              <mc:Choice xmlns:v="urn:schemas-microsoft-com:vml" Requires="v">
                <p:oleObj spid="_x0000_s383090" name="公式" r:id="rId5" imgW="888614" imgH="444307" progId="Equation.3">
                  <p:embed/>
                </p:oleObj>
              </mc:Choice>
              <mc:Fallback>
                <p:oleObj name="公式" r:id="rId5" imgW="888614" imgH="444307"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6394" y="1082676"/>
                        <a:ext cx="216058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文本框 4"/>
          <p:cNvSpPr txBox="1">
            <a:spLocks noChangeArrowheads="1"/>
          </p:cNvSpPr>
          <p:nvPr/>
        </p:nvSpPr>
        <p:spPr bwMode="auto">
          <a:xfrm>
            <a:off x="693825" y="2315159"/>
            <a:ext cx="56165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dirty="0"/>
              <a:t>原子极化后的等效电偶极矩为</a:t>
            </a:r>
          </a:p>
        </p:txBody>
      </p:sp>
      <p:graphicFrame>
        <p:nvGraphicFramePr>
          <p:cNvPr id="6" name="对象 5"/>
          <p:cNvGraphicFramePr>
            <a:graphicFrameLocks noChangeAspect="1"/>
          </p:cNvGraphicFramePr>
          <p:nvPr>
            <p:extLst>
              <p:ext uri="{D42A27DB-BD31-4B8C-83A1-F6EECF244321}">
                <p14:modId xmlns:p14="http://schemas.microsoft.com/office/powerpoint/2010/main" val="3816414049"/>
              </p:ext>
            </p:extLst>
          </p:nvPr>
        </p:nvGraphicFramePr>
        <p:xfrm>
          <a:off x="5615688" y="2277059"/>
          <a:ext cx="2895600" cy="560387"/>
        </p:xfrm>
        <a:graphic>
          <a:graphicData uri="http://schemas.openxmlformats.org/presentationml/2006/ole">
            <mc:AlternateContent xmlns:mc="http://schemas.openxmlformats.org/markup-compatibility/2006">
              <mc:Choice xmlns:v="urn:schemas-microsoft-com:vml" Requires="v">
                <p:oleObj spid="_x0000_s383091" name="公式" r:id="rId7" imgW="1181100" imgH="228600" progId="Equation.3">
                  <p:embed/>
                </p:oleObj>
              </mc:Choice>
              <mc:Fallback>
                <p:oleObj name="公式" r:id="rId7" imgW="11811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15688" y="2277059"/>
                        <a:ext cx="28956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3040928557"/>
              </p:ext>
            </p:extLst>
          </p:nvPr>
        </p:nvGraphicFramePr>
        <p:xfrm>
          <a:off x="2880518" y="4888702"/>
          <a:ext cx="1259434" cy="562346"/>
        </p:xfrm>
        <a:graphic>
          <a:graphicData uri="http://schemas.openxmlformats.org/presentationml/2006/ole">
            <mc:AlternateContent xmlns:mc="http://schemas.openxmlformats.org/markup-compatibility/2006">
              <mc:Choice xmlns:v="urn:schemas-microsoft-com:vml" Requires="v">
                <p:oleObj spid="_x0000_s383092" name="公式" r:id="rId9" imgW="457200" imgH="203040" progId="Equation.3">
                  <p:embed/>
                </p:oleObj>
              </mc:Choice>
              <mc:Fallback>
                <p:oleObj name="公式" r:id="rId9" imgW="457200" imgH="203040" progId="Equation.3">
                  <p:embed/>
                  <p:pic>
                    <p:nvPicPr>
                      <p:cNvPr id="0" name=""/>
                      <p:cNvPicPr>
                        <a:picLocks noChangeAspect="1" noChangeArrowheads="1"/>
                      </p:cNvPicPr>
                      <p:nvPr/>
                    </p:nvPicPr>
                    <p:blipFill>
                      <a:blip r:embed="rId10"/>
                      <a:srcRect/>
                      <a:stretch>
                        <a:fillRect/>
                      </a:stretch>
                    </p:blipFill>
                    <p:spPr bwMode="auto">
                      <a:xfrm>
                        <a:off x="2880518" y="4888702"/>
                        <a:ext cx="1259434" cy="562346"/>
                      </a:xfrm>
                      <a:prstGeom prst="rect">
                        <a:avLst/>
                      </a:prstGeom>
                      <a:noFill/>
                      <a:ln>
                        <a:noFill/>
                      </a:ln>
                      <a:extLst/>
                    </p:spPr>
                  </p:pic>
                </p:oleObj>
              </mc:Fallback>
            </mc:AlternateContent>
          </a:graphicData>
        </a:graphic>
      </p:graphicFrame>
      <p:pic>
        <p:nvPicPr>
          <p:cNvPr id="18440" name="图片 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804025" y="5435600"/>
            <a:ext cx="1747838"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p:cNvSpPr txBox="1">
            <a:spLocks noChangeArrowheads="1"/>
          </p:cNvSpPr>
          <p:nvPr/>
        </p:nvSpPr>
        <p:spPr bwMode="auto">
          <a:xfrm>
            <a:off x="786605" y="3081766"/>
            <a:ext cx="22320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dirty="0"/>
              <a:t>极化强度为</a:t>
            </a:r>
          </a:p>
        </p:txBody>
      </p:sp>
      <p:graphicFrame>
        <p:nvGraphicFramePr>
          <p:cNvPr id="9" name="对象 8"/>
          <p:cNvGraphicFramePr>
            <a:graphicFrameLocks noChangeAspect="1"/>
          </p:cNvGraphicFramePr>
          <p:nvPr>
            <p:extLst>
              <p:ext uri="{D42A27DB-BD31-4B8C-83A1-F6EECF244321}">
                <p14:modId xmlns:p14="http://schemas.microsoft.com/office/powerpoint/2010/main" val="3952623237"/>
              </p:ext>
            </p:extLst>
          </p:nvPr>
        </p:nvGraphicFramePr>
        <p:xfrm>
          <a:off x="3018630" y="3058765"/>
          <a:ext cx="3146425" cy="622300"/>
        </p:xfrm>
        <a:graphic>
          <a:graphicData uri="http://schemas.openxmlformats.org/presentationml/2006/ole">
            <mc:AlternateContent xmlns:mc="http://schemas.openxmlformats.org/markup-compatibility/2006">
              <mc:Choice xmlns:v="urn:schemas-microsoft-com:vml" Requires="v">
                <p:oleObj spid="_x0000_s383093" name="公式" r:id="rId12" imgW="1218960" imgH="241200" progId="Equation.3">
                  <p:embed/>
                </p:oleObj>
              </mc:Choice>
              <mc:Fallback>
                <p:oleObj name="公式" r:id="rId12" imgW="1218960" imgH="241200" progId="Equation.3">
                  <p:embed/>
                  <p:pic>
                    <p:nvPicPr>
                      <p:cNvPr id="0" name=""/>
                      <p:cNvPicPr>
                        <a:picLocks noChangeAspect="1" noChangeArrowheads="1"/>
                      </p:cNvPicPr>
                      <p:nvPr/>
                    </p:nvPicPr>
                    <p:blipFill>
                      <a:blip r:embed="rId13"/>
                      <a:srcRect/>
                      <a:stretch>
                        <a:fillRect/>
                      </a:stretch>
                    </p:blipFill>
                    <p:spPr bwMode="auto">
                      <a:xfrm>
                        <a:off x="3018630" y="3058765"/>
                        <a:ext cx="31464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1252910263"/>
              </p:ext>
            </p:extLst>
          </p:nvPr>
        </p:nvGraphicFramePr>
        <p:xfrm>
          <a:off x="2880518" y="4004842"/>
          <a:ext cx="3043238" cy="577850"/>
        </p:xfrm>
        <a:graphic>
          <a:graphicData uri="http://schemas.openxmlformats.org/presentationml/2006/ole">
            <mc:AlternateContent xmlns:mc="http://schemas.openxmlformats.org/markup-compatibility/2006">
              <mc:Choice xmlns:v="urn:schemas-microsoft-com:vml" Requires="v">
                <p:oleObj spid="_x0000_s383094" name="公式" r:id="rId14" imgW="1269720" imgH="241200" progId="Equation.3">
                  <p:embed/>
                </p:oleObj>
              </mc:Choice>
              <mc:Fallback>
                <p:oleObj name="公式" r:id="rId14" imgW="1269720" imgH="241200" progId="Equation.3">
                  <p:embed/>
                  <p:pic>
                    <p:nvPicPr>
                      <p:cNvPr id="0" name=""/>
                      <p:cNvPicPr>
                        <a:picLocks noChangeAspect="1" noChangeArrowheads="1"/>
                      </p:cNvPicPr>
                      <p:nvPr/>
                    </p:nvPicPr>
                    <p:blipFill>
                      <a:blip r:embed="rId15"/>
                      <a:srcRect/>
                      <a:stretch>
                        <a:fillRect/>
                      </a:stretch>
                    </p:blipFill>
                    <p:spPr bwMode="auto">
                      <a:xfrm>
                        <a:off x="2880518" y="4004842"/>
                        <a:ext cx="304323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323903005"/>
              </p:ext>
            </p:extLst>
          </p:nvPr>
        </p:nvGraphicFramePr>
        <p:xfrm>
          <a:off x="2872126" y="5703107"/>
          <a:ext cx="1614488" cy="730250"/>
        </p:xfrm>
        <a:graphic>
          <a:graphicData uri="http://schemas.openxmlformats.org/presentationml/2006/ole">
            <mc:AlternateContent xmlns:mc="http://schemas.openxmlformats.org/markup-compatibility/2006">
              <mc:Choice xmlns:v="urn:schemas-microsoft-com:vml" Requires="v">
                <p:oleObj spid="_x0000_s383095" name="公式" r:id="rId16" imgW="507960" imgH="228600" progId="Equation.3">
                  <p:embed/>
                </p:oleObj>
              </mc:Choice>
              <mc:Fallback>
                <p:oleObj name="公式" r:id="rId16" imgW="507960" imgH="228600" progId="Equation.3">
                  <p:embed/>
                  <p:pic>
                    <p:nvPicPr>
                      <p:cNvPr id="0" name=""/>
                      <p:cNvPicPr>
                        <a:picLocks noChangeAspect="1" noChangeArrowheads="1"/>
                      </p:cNvPicPr>
                      <p:nvPr/>
                    </p:nvPicPr>
                    <p:blipFill>
                      <a:blip r:embed="rId17"/>
                      <a:srcRect/>
                      <a:stretch>
                        <a:fillRect/>
                      </a:stretch>
                    </p:blipFill>
                    <p:spPr bwMode="auto">
                      <a:xfrm>
                        <a:off x="2872126" y="5703107"/>
                        <a:ext cx="161448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右箭头 16"/>
          <p:cNvSpPr/>
          <p:nvPr/>
        </p:nvSpPr>
        <p:spPr>
          <a:xfrm>
            <a:off x="2291555" y="5012824"/>
            <a:ext cx="393203" cy="397655"/>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右箭头 20"/>
          <p:cNvSpPr/>
          <p:nvPr/>
        </p:nvSpPr>
        <p:spPr>
          <a:xfrm>
            <a:off x="2291554" y="5869404"/>
            <a:ext cx="393203" cy="397655"/>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78360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17" grpId="0" animBg="1"/>
      <p:bldP spid="21"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971550" y="188913"/>
            <a:ext cx="55086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latin typeface="Arial" panose="020B0604020202020204" pitchFamily="34" charset="0"/>
              </a:rPr>
              <a:t>导体球的受力为</a:t>
            </a:r>
            <a:r>
              <a:rPr lang="en-US" altLang="zh-CN" sz="2800" b="1">
                <a:latin typeface="Arial" panose="020B0604020202020204" pitchFamily="34" charset="0"/>
              </a:rPr>
              <a:t>(</a:t>
            </a:r>
            <a:r>
              <a:rPr lang="zh-CN" altLang="en-US" sz="2800" b="1">
                <a:latin typeface="Arial" panose="020B0604020202020204" pitchFamily="34" charset="0"/>
              </a:rPr>
              <a:t>沿电场方向）</a:t>
            </a:r>
          </a:p>
        </p:txBody>
      </p:sp>
      <p:graphicFrame>
        <p:nvGraphicFramePr>
          <p:cNvPr id="11" name="对象 10"/>
          <p:cNvGraphicFramePr>
            <a:graphicFrameLocks noChangeAspect="1"/>
          </p:cNvGraphicFramePr>
          <p:nvPr/>
        </p:nvGraphicFramePr>
        <p:xfrm>
          <a:off x="2051050" y="2181225"/>
          <a:ext cx="5329238" cy="1663700"/>
        </p:xfrm>
        <a:graphic>
          <a:graphicData uri="http://schemas.openxmlformats.org/presentationml/2006/ole">
            <mc:AlternateContent xmlns:mc="http://schemas.openxmlformats.org/markup-compatibility/2006">
              <mc:Choice xmlns:v="urn:schemas-microsoft-com:vml" Requires="v">
                <p:oleObj spid="_x0000_s376891" name="公式" r:id="rId3" imgW="3009900" imgH="939800" progId="Equation.3">
                  <p:embed/>
                </p:oleObj>
              </mc:Choice>
              <mc:Fallback>
                <p:oleObj name="公式" r:id="rId3" imgW="3009900" imgH="939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2181225"/>
                        <a:ext cx="5329238"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对象 11"/>
          <p:cNvGraphicFramePr>
            <a:graphicFrameLocks noChangeAspect="1"/>
          </p:cNvGraphicFramePr>
          <p:nvPr/>
        </p:nvGraphicFramePr>
        <p:xfrm>
          <a:off x="1647825" y="898525"/>
          <a:ext cx="5729288" cy="1089025"/>
        </p:xfrm>
        <a:graphic>
          <a:graphicData uri="http://schemas.openxmlformats.org/presentationml/2006/ole">
            <mc:AlternateContent xmlns:mc="http://schemas.openxmlformats.org/markup-compatibility/2006">
              <mc:Choice xmlns:v="urn:schemas-microsoft-com:vml" Requires="v">
                <p:oleObj spid="_x0000_s376892" name="公式" r:id="rId5" imgW="2273300" imgH="431800" progId="Equation.3">
                  <p:embed/>
                </p:oleObj>
              </mc:Choice>
              <mc:Fallback>
                <p:oleObj name="公式" r:id="rId5" imgW="22733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7825" y="898525"/>
                        <a:ext cx="572928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文本框 12"/>
          <p:cNvSpPr txBox="1">
            <a:spLocks noChangeArrowheads="1"/>
          </p:cNvSpPr>
          <p:nvPr/>
        </p:nvSpPr>
        <p:spPr bwMode="auto">
          <a:xfrm>
            <a:off x="827088" y="4037013"/>
            <a:ext cx="51133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latin typeface="Arial" panose="020B0604020202020204" pitchFamily="34" charset="0"/>
              </a:rPr>
              <a:t>求和只有最后一项有贡献， 即</a:t>
            </a:r>
          </a:p>
        </p:txBody>
      </p:sp>
      <p:graphicFrame>
        <p:nvGraphicFramePr>
          <p:cNvPr id="15" name="对象 14"/>
          <p:cNvGraphicFramePr>
            <a:graphicFrameLocks noChangeAspect="1"/>
          </p:cNvGraphicFramePr>
          <p:nvPr/>
        </p:nvGraphicFramePr>
        <p:xfrm>
          <a:off x="2066925" y="4533900"/>
          <a:ext cx="4148138" cy="2190750"/>
        </p:xfrm>
        <a:graphic>
          <a:graphicData uri="http://schemas.openxmlformats.org/presentationml/2006/ole">
            <mc:AlternateContent xmlns:mc="http://schemas.openxmlformats.org/markup-compatibility/2006">
              <mc:Choice xmlns:v="urn:schemas-microsoft-com:vml" Requires="v">
                <p:oleObj spid="_x0000_s376893" name="公式" r:id="rId7" imgW="1828800" imgH="965200" progId="Equation.3">
                  <p:embed/>
                </p:oleObj>
              </mc:Choice>
              <mc:Fallback>
                <p:oleObj name="公式" r:id="rId7" imgW="1828800" imgH="965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66925" y="4533900"/>
                        <a:ext cx="4148138"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99490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柱形 7"/>
          <p:cNvSpPr/>
          <p:nvPr/>
        </p:nvSpPr>
        <p:spPr>
          <a:xfrm>
            <a:off x="7128284" y="4617132"/>
            <a:ext cx="216024" cy="1872208"/>
          </a:xfrm>
          <a:prstGeom prst="ca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9093" name="文本框 4"/>
          <p:cNvSpPr txBox="1">
            <a:spLocks noChangeArrowheads="1"/>
          </p:cNvSpPr>
          <p:nvPr/>
        </p:nvSpPr>
        <p:spPr bwMode="auto">
          <a:xfrm>
            <a:off x="395288" y="692150"/>
            <a:ext cx="856932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2800" b="1">
                <a:solidFill>
                  <a:srgbClr val="0070C0"/>
                </a:solidFill>
                <a:latin typeface="Times New Roman" panose="02020603050405020304" pitchFamily="18" charset="0"/>
                <a:cs typeface="Times New Roman" panose="02020603050405020304" pitchFamily="18" charset="0"/>
              </a:rPr>
              <a:t>【</a:t>
            </a:r>
            <a:r>
              <a:rPr lang="zh-CN" altLang="en-US" sz="2800" b="1">
                <a:solidFill>
                  <a:srgbClr val="0070C0"/>
                </a:solidFill>
                <a:latin typeface="Times New Roman" panose="02020603050405020304" pitchFamily="18" charset="0"/>
                <a:cs typeface="Times New Roman" panose="02020603050405020304" pitchFamily="18" charset="0"/>
              </a:rPr>
              <a:t>例</a:t>
            </a:r>
            <a:r>
              <a:rPr lang="en-US" altLang="zh-CN" sz="2800" b="1">
                <a:solidFill>
                  <a:srgbClr val="0070C0"/>
                </a:solidFill>
                <a:latin typeface="Times New Roman" panose="02020603050405020304" pitchFamily="18" charset="0"/>
                <a:cs typeface="Times New Roman" panose="02020603050405020304" pitchFamily="18" charset="0"/>
              </a:rPr>
              <a:t>】</a:t>
            </a:r>
            <a:r>
              <a:rPr lang="zh-CN" altLang="en-US" sz="2800" b="1">
                <a:latin typeface="Times New Roman" panose="02020603050405020304" pitchFamily="18" charset="0"/>
                <a:cs typeface="Times New Roman" panose="02020603050405020304" pitchFamily="18" charset="0"/>
              </a:rPr>
              <a:t>一净化</a:t>
            </a:r>
            <a:r>
              <a:rPr lang="en-US" altLang="zh-CN" sz="2800" b="1">
                <a:latin typeface="Times New Roman" panose="02020603050405020304" pitchFamily="18" charset="0"/>
                <a:cs typeface="Times New Roman" panose="02020603050405020304" pitchFamily="18" charset="0"/>
              </a:rPr>
              <a:t>PM2.5</a:t>
            </a:r>
            <a:r>
              <a:rPr lang="zh-CN" altLang="en-US" sz="2800" b="1">
                <a:latin typeface="Times New Roman" panose="02020603050405020304" pitchFamily="18" charset="0"/>
                <a:cs typeface="Times New Roman" panose="02020603050405020304" pitchFamily="18" charset="0"/>
              </a:rPr>
              <a:t>颗粒的除尘装置由竖直放置的半径为</a:t>
            </a:r>
            <a:r>
              <a:rPr lang="en-US" altLang="zh-CN" sz="2800" b="1" i="1">
                <a:latin typeface="Times New Roman" panose="02020603050405020304" pitchFamily="18" charset="0"/>
                <a:cs typeface="Times New Roman" panose="02020603050405020304" pitchFamily="18" charset="0"/>
              </a:rPr>
              <a:t>a</a:t>
            </a:r>
            <a:r>
              <a:rPr lang="zh-CN" altLang="en-US" sz="2800" b="1">
                <a:latin typeface="Times New Roman" panose="02020603050405020304" pitchFamily="18" charset="0"/>
                <a:cs typeface="Times New Roman" panose="02020603050405020304" pitchFamily="18" charset="0"/>
              </a:rPr>
              <a:t>的金属棒和半径为</a:t>
            </a:r>
            <a:r>
              <a:rPr lang="en-US" altLang="zh-CN" sz="2800" b="1" i="1">
                <a:latin typeface="Times New Roman" panose="02020603050405020304" pitchFamily="18" charset="0"/>
                <a:cs typeface="Times New Roman" panose="02020603050405020304" pitchFamily="18" charset="0"/>
              </a:rPr>
              <a:t>b</a:t>
            </a:r>
            <a:r>
              <a:rPr lang="zh-CN" altLang="en-US" sz="2800" b="1">
                <a:latin typeface="Times New Roman" panose="02020603050405020304" pitchFamily="18" charset="0"/>
                <a:cs typeface="Times New Roman" panose="02020603050405020304" pitchFamily="18" charset="0"/>
              </a:rPr>
              <a:t>的同轴薄壁圆筒组成，装置的高度比</a:t>
            </a:r>
            <a:r>
              <a:rPr lang="en-US" altLang="zh-CN" sz="2800" b="1" i="1">
                <a:latin typeface="Times New Roman" panose="02020603050405020304" pitchFamily="18" charset="0"/>
                <a:cs typeface="Times New Roman" panose="02020603050405020304" pitchFamily="18" charset="0"/>
              </a:rPr>
              <a:t>a</a:t>
            </a:r>
            <a:r>
              <a:rPr lang="zh-CN" altLang="en-US" sz="2800" b="1">
                <a:latin typeface="Times New Roman" panose="02020603050405020304" pitchFamily="18" charset="0"/>
                <a:cs typeface="Times New Roman" panose="02020603050405020304" pitchFamily="18" charset="0"/>
              </a:rPr>
              <a:t>和</a:t>
            </a:r>
            <a:r>
              <a:rPr lang="en-US" altLang="zh-CN" sz="2800" b="1" i="1">
                <a:latin typeface="Times New Roman" panose="02020603050405020304" pitchFamily="18" charset="0"/>
                <a:cs typeface="Times New Roman" panose="02020603050405020304" pitchFamily="18" charset="0"/>
              </a:rPr>
              <a:t>b</a:t>
            </a:r>
            <a:r>
              <a:rPr lang="zh-CN" altLang="en-US" sz="2800" b="1">
                <a:latin typeface="Times New Roman" panose="02020603050405020304" pitchFamily="18" charset="0"/>
                <a:cs typeface="Times New Roman" panose="02020603050405020304" pitchFamily="18" charset="0"/>
              </a:rPr>
              <a:t>大得多，在金属棒与圆筒之间加有电压</a:t>
            </a:r>
            <a:r>
              <a:rPr lang="en-US" altLang="zh-CN" sz="2800" b="1" i="1">
                <a:latin typeface="Times New Roman" panose="02020603050405020304" pitchFamily="18" charset="0"/>
                <a:cs typeface="Times New Roman" panose="02020603050405020304" pitchFamily="18" charset="0"/>
              </a:rPr>
              <a:t>U</a:t>
            </a:r>
            <a:r>
              <a:rPr lang="en-US" altLang="zh-CN" sz="2800" b="1">
                <a:latin typeface="Times New Roman" panose="02020603050405020304" pitchFamily="18" charset="0"/>
                <a:cs typeface="Times New Roman" panose="02020603050405020304" pitchFamily="18" charset="0"/>
              </a:rPr>
              <a:t>.</a:t>
            </a:r>
          </a:p>
          <a:p>
            <a:pPr>
              <a:spcBef>
                <a:spcPct val="0"/>
              </a:spcBef>
              <a:buFontTx/>
              <a:buNone/>
            </a:pPr>
            <a:r>
              <a:rPr lang="en-US" altLang="zh-CN" sz="2800" b="1">
                <a:latin typeface="Times New Roman" panose="02020603050405020304" pitchFamily="18" charset="0"/>
                <a:cs typeface="Times New Roman" panose="02020603050405020304" pitchFamily="18" charset="0"/>
              </a:rPr>
              <a:t>(1)</a:t>
            </a:r>
            <a:r>
              <a:rPr lang="zh-CN" altLang="en-US" sz="2800" b="1">
                <a:latin typeface="Times New Roman" panose="02020603050405020304" pitchFamily="18" charset="0"/>
                <a:cs typeface="Times New Roman" panose="02020603050405020304" pitchFamily="18" charset="0"/>
              </a:rPr>
              <a:t>圆筒内的电场强度；</a:t>
            </a:r>
            <a:r>
              <a:rPr lang="en-US" altLang="zh-CN" sz="2800" b="1">
                <a:latin typeface="Times New Roman" panose="02020603050405020304" pitchFamily="18" charset="0"/>
                <a:cs typeface="Times New Roman" panose="02020603050405020304" pitchFamily="18" charset="0"/>
              </a:rPr>
              <a:t>(2)</a:t>
            </a:r>
            <a:r>
              <a:rPr lang="zh-CN" altLang="en-US" sz="2800" b="1">
                <a:latin typeface="Times New Roman" panose="02020603050405020304" pitchFamily="18" charset="0"/>
                <a:cs typeface="Times New Roman" panose="02020603050405020304" pitchFamily="18" charset="0"/>
              </a:rPr>
              <a:t>一</a:t>
            </a:r>
            <a:r>
              <a:rPr lang="en-US" altLang="zh-CN" sz="2800" b="1">
                <a:latin typeface="Times New Roman" panose="02020603050405020304" pitchFamily="18" charset="0"/>
                <a:cs typeface="Times New Roman" panose="02020603050405020304" pitchFamily="18" charset="0"/>
              </a:rPr>
              <a:t>PM2.5</a:t>
            </a:r>
            <a:r>
              <a:rPr lang="zh-CN" altLang="en-US" sz="2800" b="1">
                <a:latin typeface="Times New Roman" panose="02020603050405020304" pitchFamily="18" charset="0"/>
                <a:cs typeface="Times New Roman" panose="02020603050405020304" pitchFamily="18" charset="0"/>
              </a:rPr>
              <a:t>颗粒的半径为</a:t>
            </a:r>
            <a:r>
              <a:rPr lang="en-US" altLang="zh-CN" sz="2800" b="1" i="1">
                <a:latin typeface="Times New Roman" panose="02020603050405020304" pitchFamily="18" charset="0"/>
                <a:cs typeface="Times New Roman" panose="02020603050405020304" pitchFamily="18" charset="0"/>
              </a:rPr>
              <a:t>c</a:t>
            </a:r>
            <a:r>
              <a:rPr lang="en-US" altLang="zh-CN" sz="2800" b="1">
                <a:latin typeface="Times New Roman" panose="02020603050405020304" pitchFamily="18" charset="0"/>
                <a:cs typeface="Times New Roman" panose="02020603050405020304" pitchFamily="18" charset="0"/>
              </a:rPr>
              <a:t>(</a:t>
            </a:r>
            <a:r>
              <a:rPr lang="en-US" altLang="zh-CN" sz="2800" b="1" i="1">
                <a:latin typeface="Times New Roman" panose="02020603050405020304" pitchFamily="18" charset="0"/>
                <a:cs typeface="Times New Roman" panose="02020603050405020304" pitchFamily="18" charset="0"/>
              </a:rPr>
              <a:t>c</a:t>
            </a:r>
            <a:r>
              <a:rPr lang="en-US" altLang="zh-CN" sz="2800" b="1">
                <a:latin typeface="Times New Roman" panose="02020603050405020304" pitchFamily="18" charset="0"/>
                <a:cs typeface="Times New Roman" panose="02020603050405020304" pitchFamily="18" charset="0"/>
              </a:rPr>
              <a:t>&lt;&lt;</a:t>
            </a:r>
            <a:r>
              <a:rPr lang="en-US" altLang="zh-CN" sz="2800" b="1" i="1">
                <a:latin typeface="Times New Roman" panose="02020603050405020304" pitchFamily="18" charset="0"/>
                <a:cs typeface="Times New Roman" panose="02020603050405020304" pitchFamily="18" charset="0"/>
              </a:rPr>
              <a:t>a,b</a:t>
            </a:r>
            <a:r>
              <a:rPr lang="en-US" altLang="zh-CN" sz="2800" b="1">
                <a:latin typeface="Times New Roman" panose="02020603050405020304" pitchFamily="18" charset="0"/>
                <a:cs typeface="Times New Roman" panose="02020603050405020304" pitchFamily="18" charset="0"/>
              </a:rPr>
              <a:t>)</a:t>
            </a:r>
            <a:r>
              <a:rPr lang="zh-CN" altLang="en-US" sz="2800" b="1">
                <a:latin typeface="Times New Roman" panose="02020603050405020304" pitchFamily="18" charset="0"/>
                <a:cs typeface="Times New Roman" panose="02020603050405020304" pitchFamily="18" charset="0"/>
              </a:rPr>
              <a:t>的介质球，其相对介电常数为</a:t>
            </a:r>
            <a:r>
              <a:rPr lang="en-US" altLang="zh-CN" sz="2800" b="1">
                <a:latin typeface="Symbol" panose="05050102010706020507" pitchFamily="18" charset="2"/>
                <a:cs typeface="Times New Roman" panose="02020603050405020304" pitchFamily="18" charset="0"/>
              </a:rPr>
              <a:t>e</a:t>
            </a:r>
            <a:r>
              <a:rPr lang="en-US" altLang="zh-CN" sz="2800" b="1" i="1" baseline="-25000">
                <a:latin typeface="Times New Roman" panose="02020603050405020304" pitchFamily="18" charset="0"/>
                <a:cs typeface="Times New Roman" panose="02020603050405020304" pitchFamily="18" charset="0"/>
              </a:rPr>
              <a:t>r</a:t>
            </a:r>
            <a:r>
              <a:rPr lang="en-US" altLang="zh-CN" sz="2800" b="1">
                <a:latin typeface="Times New Roman" panose="02020603050405020304" pitchFamily="18" charset="0"/>
                <a:cs typeface="Times New Roman" panose="02020603050405020304" pitchFamily="18" charset="0"/>
              </a:rPr>
              <a:t>, </a:t>
            </a:r>
            <a:r>
              <a:rPr lang="zh-CN" altLang="en-US" sz="2800" b="1">
                <a:latin typeface="Times New Roman" panose="02020603050405020304" pitchFamily="18" charset="0"/>
                <a:cs typeface="Times New Roman" panose="02020603050405020304" pitchFamily="18" charset="0"/>
              </a:rPr>
              <a:t>设该颗粒位于筒内</a:t>
            </a:r>
            <a:r>
              <a:rPr lang="en-US" altLang="zh-CN" sz="2800" b="1" i="1">
                <a:latin typeface="Times New Roman" panose="02020603050405020304" pitchFamily="18" charset="0"/>
                <a:cs typeface="Times New Roman" panose="02020603050405020304" pitchFamily="18" charset="0"/>
              </a:rPr>
              <a:t>r</a:t>
            </a:r>
            <a:r>
              <a:rPr lang="zh-CN" altLang="en-US" sz="2800" b="1">
                <a:latin typeface="Times New Roman" panose="02020603050405020304" pitchFamily="18" charset="0"/>
                <a:cs typeface="Times New Roman" panose="02020603050405020304" pitchFamily="18" charset="0"/>
              </a:rPr>
              <a:t>处，请估算</a:t>
            </a:r>
            <a:r>
              <a:rPr lang="en-US" altLang="zh-CN" sz="2800" b="1">
                <a:latin typeface="Times New Roman" panose="02020603050405020304" pitchFamily="18" charset="0"/>
                <a:cs typeface="Times New Roman" panose="02020603050405020304" pitchFamily="18" charset="0"/>
              </a:rPr>
              <a:t>PM2.5</a:t>
            </a:r>
            <a:r>
              <a:rPr lang="zh-CN" altLang="en-US" sz="2800" b="1">
                <a:latin typeface="Times New Roman" panose="02020603050405020304" pitchFamily="18" charset="0"/>
                <a:cs typeface="Times New Roman" panose="02020603050405020304" pitchFamily="18" charset="0"/>
              </a:rPr>
              <a:t>颗粒所受的力大小与方向；</a:t>
            </a:r>
            <a:endParaRPr lang="en-US" altLang="zh-CN" sz="2800" b="1">
              <a:latin typeface="Times New Roman" panose="02020603050405020304" pitchFamily="18" charset="0"/>
              <a:cs typeface="Times New Roman" panose="02020603050405020304" pitchFamily="18" charset="0"/>
            </a:endParaRPr>
          </a:p>
          <a:p>
            <a:pPr>
              <a:spcBef>
                <a:spcPct val="0"/>
              </a:spcBef>
              <a:buFontTx/>
              <a:buNone/>
            </a:pPr>
            <a:r>
              <a:rPr lang="zh-CN" altLang="en-US" sz="2800" b="1">
                <a:latin typeface="Times New Roman" panose="02020603050405020304" pitchFamily="18" charset="0"/>
                <a:cs typeface="Times New Roman" panose="02020603050405020304" pitchFamily="18" charset="0"/>
              </a:rPr>
              <a:t>（</a:t>
            </a:r>
            <a:r>
              <a:rPr lang="en-US" altLang="zh-CN" sz="2800" b="1">
                <a:latin typeface="Times New Roman" panose="02020603050405020304" pitchFamily="18" charset="0"/>
                <a:cs typeface="Times New Roman" panose="02020603050405020304" pitchFamily="18" charset="0"/>
              </a:rPr>
              <a:t>3</a:t>
            </a:r>
            <a:r>
              <a:rPr lang="zh-CN" altLang="en-US" sz="2800" b="1">
                <a:latin typeface="Times New Roman" panose="02020603050405020304" pitchFamily="18" charset="0"/>
                <a:cs typeface="Times New Roman" panose="02020603050405020304" pitchFamily="18" charset="0"/>
              </a:rPr>
              <a:t>）设该颗粒的质量为</a:t>
            </a:r>
            <a:r>
              <a:rPr lang="en-US" altLang="zh-CN" sz="2800" b="1" i="1">
                <a:latin typeface="Times New Roman" panose="02020603050405020304" pitchFamily="18" charset="0"/>
                <a:cs typeface="Times New Roman" panose="02020603050405020304" pitchFamily="18" charset="0"/>
              </a:rPr>
              <a:t>m</a:t>
            </a:r>
            <a:r>
              <a:rPr lang="zh-CN" altLang="en-US" sz="2800" b="1">
                <a:latin typeface="Times New Roman" panose="02020603050405020304" pitchFamily="18" charset="0"/>
                <a:cs typeface="Times New Roman" panose="02020603050405020304" pitchFamily="18" charset="0"/>
              </a:rPr>
              <a:t>， 则从静止出发从一电极运动到另一电极所需的时间为多少？</a:t>
            </a:r>
            <a:endParaRPr lang="en-US" altLang="zh-CN" sz="2800" b="1">
              <a:latin typeface="Times New Roman" panose="02020603050405020304" pitchFamily="18" charset="0"/>
              <a:cs typeface="Times New Roman" panose="02020603050405020304" pitchFamily="18" charset="0"/>
            </a:endParaRPr>
          </a:p>
        </p:txBody>
      </p:sp>
      <p:sp>
        <p:nvSpPr>
          <p:cNvPr id="7" name="圆柱形 6"/>
          <p:cNvSpPr/>
          <p:nvPr/>
        </p:nvSpPr>
        <p:spPr>
          <a:xfrm>
            <a:off x="6084888" y="4508500"/>
            <a:ext cx="2303462" cy="208915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10" name="直接箭头连接符 9"/>
          <p:cNvCxnSpPr/>
          <p:nvPr/>
        </p:nvCxnSpPr>
        <p:spPr>
          <a:xfrm>
            <a:off x="7235825" y="5661025"/>
            <a:ext cx="11525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7235825" y="5373688"/>
            <a:ext cx="1079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235825" y="4437063"/>
            <a:ext cx="0" cy="2305050"/>
          </a:xfrm>
          <a:prstGeom prst="line">
            <a:avLst/>
          </a:prstGeom>
        </p:spPr>
        <p:style>
          <a:lnRef idx="1">
            <a:schemeClr val="accent1"/>
          </a:lnRef>
          <a:fillRef idx="0">
            <a:schemeClr val="accent1"/>
          </a:fillRef>
          <a:effectRef idx="0">
            <a:schemeClr val="accent1"/>
          </a:effectRef>
          <a:fontRef idx="minor">
            <a:schemeClr val="tx1"/>
          </a:fontRef>
        </p:style>
      </p:cxnSp>
      <p:sp>
        <p:nvSpPr>
          <p:cNvPr id="89098" name="矩形 19"/>
          <p:cNvSpPr>
            <a:spLocks noChangeArrowheads="1"/>
          </p:cNvSpPr>
          <p:nvPr/>
        </p:nvSpPr>
        <p:spPr bwMode="auto">
          <a:xfrm>
            <a:off x="7650163" y="5368925"/>
            <a:ext cx="30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800" b="1" i="1">
                <a:latin typeface="Times New Roman" panose="02020603050405020304" pitchFamily="18" charset="0"/>
                <a:cs typeface="Times New Roman" panose="02020603050405020304" pitchFamily="18" charset="0"/>
              </a:rPr>
              <a:t>b</a:t>
            </a:r>
            <a:endParaRPr lang="zh-CN" altLang="en-US" sz="1800"/>
          </a:p>
        </p:txBody>
      </p:sp>
      <p:sp>
        <p:nvSpPr>
          <p:cNvPr id="89099" name="矩形 20"/>
          <p:cNvSpPr>
            <a:spLocks noChangeArrowheads="1"/>
          </p:cNvSpPr>
          <p:nvPr/>
        </p:nvSpPr>
        <p:spPr bwMode="auto">
          <a:xfrm>
            <a:off x="7140575" y="5056188"/>
            <a:ext cx="303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800" b="1" i="1">
                <a:latin typeface="Times New Roman" panose="02020603050405020304" pitchFamily="18" charset="0"/>
                <a:cs typeface="Times New Roman" panose="02020603050405020304" pitchFamily="18" charset="0"/>
              </a:rPr>
              <a:t>a</a:t>
            </a:r>
            <a:endParaRPr lang="zh-CN" altLang="en-US" sz="1800" b="1" i="1">
              <a:latin typeface="Times New Roman" panose="02020603050405020304" pitchFamily="18" charset="0"/>
              <a:cs typeface="Times New Roman" panose="02020603050405020304" pitchFamily="18" charset="0"/>
            </a:endParaRPr>
          </a:p>
        </p:txBody>
      </p:sp>
      <p:sp>
        <p:nvSpPr>
          <p:cNvPr id="22" name="椭圆 21"/>
          <p:cNvSpPr/>
          <p:nvPr/>
        </p:nvSpPr>
        <p:spPr>
          <a:xfrm>
            <a:off x="6475494" y="5240166"/>
            <a:ext cx="216024" cy="211378"/>
          </a:xfrm>
          <a:prstGeom prst="ellipse">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27" name="直接连接符 26"/>
          <p:cNvCxnSpPr/>
          <p:nvPr/>
        </p:nvCxnSpPr>
        <p:spPr>
          <a:xfrm>
            <a:off x="6583363" y="5240338"/>
            <a:ext cx="0" cy="781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a:off x="6583363" y="5661025"/>
            <a:ext cx="65246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9105" name="矩形 29"/>
          <p:cNvSpPr>
            <a:spLocks noChangeArrowheads="1"/>
          </p:cNvSpPr>
          <p:nvPr/>
        </p:nvSpPr>
        <p:spPr bwMode="auto">
          <a:xfrm>
            <a:off x="6735763" y="5368925"/>
            <a:ext cx="274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800" b="1" i="1">
                <a:latin typeface="Times New Roman" panose="02020603050405020304" pitchFamily="18" charset="0"/>
                <a:cs typeface="Times New Roman" panose="02020603050405020304" pitchFamily="18" charset="0"/>
              </a:rPr>
              <a:t>r</a:t>
            </a:r>
            <a:endParaRPr lang="zh-CN" altLang="en-US" sz="1800"/>
          </a:p>
        </p:txBody>
      </p:sp>
    </p:spTree>
    <p:extLst>
      <p:ext uri="{BB962C8B-B14F-4D97-AF65-F5344CB8AC3E}">
        <p14:creationId xmlns:p14="http://schemas.microsoft.com/office/powerpoint/2010/main" val="229907214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750" y="549275"/>
            <a:ext cx="8229600" cy="576263"/>
          </a:xfrm>
        </p:spPr>
        <p:txBody>
          <a:bodyPr/>
          <a:lstStyle/>
          <a:p>
            <a:pPr marL="0" indent="0">
              <a:buFont typeface="Arial" panose="020B0604020202020204" pitchFamily="34" charset="0"/>
              <a:buNone/>
            </a:pPr>
            <a:r>
              <a:rPr lang="en-US" altLang="zh-CN" sz="2800" b="1" smtClean="0">
                <a:solidFill>
                  <a:srgbClr val="0070C0"/>
                </a:solidFill>
              </a:rPr>
              <a:t>【</a:t>
            </a:r>
            <a:r>
              <a:rPr lang="zh-CN" altLang="en-US" sz="2800" b="1" smtClean="0">
                <a:solidFill>
                  <a:srgbClr val="0070C0"/>
                </a:solidFill>
              </a:rPr>
              <a:t>解</a:t>
            </a:r>
            <a:r>
              <a:rPr lang="en-US" altLang="zh-CN" sz="2800" b="1" smtClean="0">
                <a:solidFill>
                  <a:srgbClr val="0070C0"/>
                </a:solidFill>
              </a:rPr>
              <a:t>】</a:t>
            </a:r>
            <a:r>
              <a:rPr lang="zh-CN" altLang="en-US" sz="2800" b="1" smtClean="0"/>
              <a:t>（</a:t>
            </a:r>
            <a:r>
              <a:rPr lang="en-US" altLang="zh-CN" sz="2800" b="1" smtClean="0"/>
              <a:t>1</a:t>
            </a:r>
            <a:r>
              <a:rPr lang="zh-CN" altLang="en-US" sz="2800" b="1" smtClean="0"/>
              <a:t>）设单位长度的电荷线密度为</a:t>
            </a:r>
            <a:r>
              <a:rPr lang="en-US" altLang="zh-CN" sz="2800" b="1" smtClean="0">
                <a:latin typeface="Symbol" panose="05050102010706020507" pitchFamily="18" charset="2"/>
              </a:rPr>
              <a:t>l</a:t>
            </a:r>
            <a:r>
              <a:rPr lang="zh-CN" altLang="en-US" sz="2800" b="1" smtClean="0"/>
              <a:t>， 则</a:t>
            </a:r>
          </a:p>
        </p:txBody>
      </p:sp>
      <p:graphicFrame>
        <p:nvGraphicFramePr>
          <p:cNvPr id="4" name="对象 3"/>
          <p:cNvGraphicFramePr>
            <a:graphicFrameLocks noChangeAspect="1"/>
          </p:cNvGraphicFramePr>
          <p:nvPr/>
        </p:nvGraphicFramePr>
        <p:xfrm>
          <a:off x="3851275" y="1268413"/>
          <a:ext cx="1460500" cy="936625"/>
        </p:xfrm>
        <a:graphic>
          <a:graphicData uri="http://schemas.openxmlformats.org/presentationml/2006/ole">
            <mc:AlternateContent xmlns:mc="http://schemas.openxmlformats.org/markup-compatibility/2006">
              <mc:Choice xmlns:v="urn:schemas-microsoft-com:vml" Requires="v">
                <p:oleObj spid="_x0000_s391209" name="公式" r:id="rId3" imgW="672808" imgH="431613" progId="Equation.3">
                  <p:embed/>
                </p:oleObj>
              </mc:Choice>
              <mc:Fallback>
                <p:oleObj name="公式" r:id="rId3" imgW="672808" imgH="43161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1268413"/>
                        <a:ext cx="14605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对象 4"/>
          <p:cNvGraphicFramePr>
            <a:graphicFrameLocks noChangeAspect="1"/>
          </p:cNvGraphicFramePr>
          <p:nvPr/>
        </p:nvGraphicFramePr>
        <p:xfrm>
          <a:off x="2555875" y="2500313"/>
          <a:ext cx="4603750" cy="962025"/>
        </p:xfrm>
        <a:graphic>
          <a:graphicData uri="http://schemas.openxmlformats.org/presentationml/2006/ole">
            <mc:AlternateContent xmlns:mc="http://schemas.openxmlformats.org/markup-compatibility/2006">
              <mc:Choice xmlns:v="urn:schemas-microsoft-com:vml" Requires="v">
                <p:oleObj spid="_x0000_s391210" name="公式" r:id="rId5" imgW="2311400" imgH="482600" progId="Equation.3">
                  <p:embed/>
                </p:oleObj>
              </mc:Choice>
              <mc:Fallback>
                <p:oleObj name="公式" r:id="rId5" imgW="2311400" imgH="482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875" y="2500313"/>
                        <a:ext cx="46037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下箭头 5"/>
          <p:cNvSpPr/>
          <p:nvPr/>
        </p:nvSpPr>
        <p:spPr>
          <a:xfrm>
            <a:off x="4283968" y="3461750"/>
            <a:ext cx="422518" cy="615322"/>
          </a:xfrm>
          <a:prstGeom prst="down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文本框 6"/>
          <p:cNvSpPr txBox="1">
            <a:spLocks noChangeArrowheads="1"/>
          </p:cNvSpPr>
          <p:nvPr/>
        </p:nvSpPr>
        <p:spPr bwMode="auto">
          <a:xfrm>
            <a:off x="4867275" y="3579813"/>
            <a:ext cx="10810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1800"/>
              <a:t>消去</a:t>
            </a:r>
            <a:r>
              <a:rPr lang="en-US" altLang="zh-CN" sz="1800">
                <a:latin typeface="Symbol" panose="05050102010706020507" pitchFamily="18" charset="2"/>
              </a:rPr>
              <a:t>l</a:t>
            </a:r>
            <a:r>
              <a:rPr lang="en-US" altLang="zh-CN" sz="1800"/>
              <a:t>,</a:t>
            </a:r>
            <a:endParaRPr lang="zh-CN" altLang="en-US" sz="1800"/>
          </a:p>
        </p:txBody>
      </p:sp>
      <p:graphicFrame>
        <p:nvGraphicFramePr>
          <p:cNvPr id="8" name="对象 7"/>
          <p:cNvGraphicFramePr>
            <a:graphicFrameLocks noChangeAspect="1"/>
          </p:cNvGraphicFramePr>
          <p:nvPr/>
        </p:nvGraphicFramePr>
        <p:xfrm>
          <a:off x="3922713" y="4225925"/>
          <a:ext cx="1568450" cy="1238250"/>
        </p:xfrm>
        <a:graphic>
          <a:graphicData uri="http://schemas.openxmlformats.org/presentationml/2006/ole">
            <mc:AlternateContent xmlns:mc="http://schemas.openxmlformats.org/markup-compatibility/2006">
              <mc:Choice xmlns:v="urn:schemas-microsoft-com:vml" Requires="v">
                <p:oleObj spid="_x0000_s391211" name="公式" r:id="rId7" imgW="787400" imgH="622300" progId="Equation.3">
                  <p:embed/>
                </p:oleObj>
              </mc:Choice>
              <mc:Fallback>
                <p:oleObj name="公式" r:id="rId7" imgW="787400" imgH="6223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2713" y="4225925"/>
                        <a:ext cx="15684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781060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8313" y="404813"/>
            <a:ext cx="8229600" cy="1511300"/>
          </a:xfrm>
        </p:spPr>
        <p:txBody>
          <a:bodyPr/>
          <a:lstStyle/>
          <a:p>
            <a:pPr marL="0" indent="0">
              <a:buFont typeface="Arial" panose="020B0604020202020204" pitchFamily="34" charset="0"/>
              <a:buNone/>
            </a:pPr>
            <a:r>
              <a:rPr lang="en-US" altLang="zh-CN" sz="2800" b="1" smtClean="0"/>
              <a:t>(2)</a:t>
            </a:r>
            <a:r>
              <a:rPr lang="zh-CN" altLang="en-US" sz="2800" b="1" smtClean="0"/>
              <a:t>颗粒所在处的电场近似为均匀电场，球状的介质在均匀电场作用下极化，极化强度的方向与电场一致，极化电荷产生的电场与外电场相反，即</a:t>
            </a:r>
          </a:p>
        </p:txBody>
      </p:sp>
      <p:graphicFrame>
        <p:nvGraphicFramePr>
          <p:cNvPr id="4" name="对象 3"/>
          <p:cNvGraphicFramePr>
            <a:graphicFrameLocks noChangeAspect="1"/>
          </p:cNvGraphicFramePr>
          <p:nvPr/>
        </p:nvGraphicFramePr>
        <p:xfrm>
          <a:off x="2339975" y="1989138"/>
          <a:ext cx="4000500" cy="817562"/>
        </p:xfrm>
        <a:graphic>
          <a:graphicData uri="http://schemas.openxmlformats.org/presentationml/2006/ole">
            <mc:AlternateContent xmlns:mc="http://schemas.openxmlformats.org/markup-compatibility/2006">
              <mc:Choice xmlns:v="urn:schemas-microsoft-com:vml" Requires="v">
                <p:oleObj spid="_x0000_s392233" name="公式" r:id="rId3" imgW="2362200" imgH="482600" progId="Equation.3">
                  <p:embed/>
                </p:oleObj>
              </mc:Choice>
              <mc:Fallback>
                <p:oleObj name="公式" r:id="rId3" imgW="2362200" imgH="482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1989138"/>
                        <a:ext cx="4000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6" name="直接箭头连接符 5"/>
          <p:cNvCxnSpPr/>
          <p:nvPr/>
        </p:nvCxnSpPr>
        <p:spPr>
          <a:xfrm flipV="1">
            <a:off x="6011863" y="2205038"/>
            <a:ext cx="1008062" cy="714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7092280" y="2060848"/>
            <a:ext cx="864096" cy="461665"/>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defRPr/>
            </a:pPr>
            <a:r>
              <a:rPr lang="zh-CN" altLang="en-US" sz="2400" dirty="0">
                <a:solidFill>
                  <a:schemeClr val="bg1"/>
                </a:solidFill>
                <a:latin typeface="黑体" panose="02010609060101010101" pitchFamily="49" charset="-122"/>
                <a:ea typeface="黑体" panose="02010609060101010101" pitchFamily="49" charset="-122"/>
              </a:rPr>
              <a:t>另解</a:t>
            </a:r>
          </a:p>
        </p:txBody>
      </p:sp>
      <p:sp>
        <p:nvSpPr>
          <p:cNvPr id="8" name="下箭头 7"/>
          <p:cNvSpPr/>
          <p:nvPr/>
        </p:nvSpPr>
        <p:spPr>
          <a:xfrm>
            <a:off x="4067944" y="2708920"/>
            <a:ext cx="360040" cy="432048"/>
          </a:xfrm>
          <a:prstGeom prst="down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aphicFrame>
        <p:nvGraphicFramePr>
          <p:cNvPr id="9" name="对象 8"/>
          <p:cNvGraphicFramePr>
            <a:graphicFrameLocks noChangeAspect="1"/>
          </p:cNvGraphicFramePr>
          <p:nvPr/>
        </p:nvGraphicFramePr>
        <p:xfrm>
          <a:off x="2373313" y="3284538"/>
          <a:ext cx="4108450" cy="720725"/>
        </p:xfrm>
        <a:graphic>
          <a:graphicData uri="http://schemas.openxmlformats.org/presentationml/2006/ole">
            <mc:AlternateContent xmlns:mc="http://schemas.openxmlformats.org/markup-compatibility/2006">
              <mc:Choice xmlns:v="urn:schemas-microsoft-com:vml" Requires="v">
                <p:oleObj spid="_x0000_s392234" name="公式" r:id="rId5" imgW="2463800" imgH="431800" progId="Equation.3">
                  <p:embed/>
                </p:oleObj>
              </mc:Choice>
              <mc:Fallback>
                <p:oleObj name="公式" r:id="rId5" imgW="24638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3313" y="3284538"/>
                        <a:ext cx="41084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文本框 10"/>
          <p:cNvSpPr txBox="1">
            <a:spLocks noChangeArrowheads="1"/>
          </p:cNvSpPr>
          <p:nvPr/>
        </p:nvSpPr>
        <p:spPr bwMode="auto">
          <a:xfrm>
            <a:off x="684213" y="4292600"/>
            <a:ext cx="7127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latin typeface="Times New Roman" panose="02020603050405020304" pitchFamily="18" charset="0"/>
                <a:cs typeface="Times New Roman" panose="02020603050405020304" pitchFamily="18" charset="0"/>
              </a:rPr>
              <a:t>尘埃相当于一个电偶极子，点偶极矩</a:t>
            </a:r>
            <a:r>
              <a:rPr lang="en-US" altLang="zh-CN" sz="2800" b="1" i="1">
                <a:latin typeface="Times New Roman" panose="02020603050405020304" pitchFamily="18" charset="0"/>
                <a:cs typeface="Times New Roman" panose="02020603050405020304" pitchFamily="18" charset="0"/>
              </a:rPr>
              <a:t>p</a:t>
            </a:r>
            <a:r>
              <a:rPr lang="zh-CN" altLang="en-US" sz="2800" b="1">
                <a:latin typeface="Times New Roman" panose="02020603050405020304" pitchFamily="18" charset="0"/>
                <a:cs typeface="Times New Roman" panose="02020603050405020304" pitchFamily="18" charset="0"/>
              </a:rPr>
              <a:t>为</a:t>
            </a:r>
          </a:p>
        </p:txBody>
      </p:sp>
      <p:graphicFrame>
        <p:nvGraphicFramePr>
          <p:cNvPr id="12" name="对象 11"/>
          <p:cNvGraphicFramePr>
            <a:graphicFrameLocks noChangeAspect="1"/>
          </p:cNvGraphicFramePr>
          <p:nvPr/>
        </p:nvGraphicFramePr>
        <p:xfrm>
          <a:off x="1722438" y="5229225"/>
          <a:ext cx="5411787" cy="901700"/>
        </p:xfrm>
        <a:graphic>
          <a:graphicData uri="http://schemas.openxmlformats.org/presentationml/2006/ole">
            <mc:AlternateContent xmlns:mc="http://schemas.openxmlformats.org/markup-compatibility/2006">
              <mc:Choice xmlns:v="urn:schemas-microsoft-com:vml" Requires="v">
                <p:oleObj spid="_x0000_s392235" name="公式" r:id="rId7" imgW="2743200" imgH="457200" progId="Equation.3">
                  <p:embed/>
                </p:oleObj>
              </mc:Choice>
              <mc:Fallback>
                <p:oleObj name="公式" r:id="rId7" imgW="274320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2438" y="5229225"/>
                        <a:ext cx="5411787"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824301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288" y="549275"/>
            <a:ext cx="8229600" cy="719138"/>
          </a:xfrm>
        </p:spPr>
        <p:txBody>
          <a:bodyPr/>
          <a:lstStyle/>
          <a:p>
            <a:pPr marL="0" indent="0">
              <a:buFont typeface="Arial" panose="020B0604020202020204" pitchFamily="34" charset="0"/>
              <a:buNone/>
            </a:pPr>
            <a:r>
              <a:rPr lang="zh-CN" altLang="en-US" sz="2800" b="1" smtClean="0"/>
              <a:t>尘埃受到一个梯度力</a:t>
            </a:r>
          </a:p>
        </p:txBody>
      </p:sp>
      <p:graphicFrame>
        <p:nvGraphicFramePr>
          <p:cNvPr id="4" name="对象 3"/>
          <p:cNvGraphicFramePr>
            <a:graphicFrameLocks noChangeAspect="1"/>
          </p:cNvGraphicFramePr>
          <p:nvPr/>
        </p:nvGraphicFramePr>
        <p:xfrm>
          <a:off x="2214563" y="1216025"/>
          <a:ext cx="5114925" cy="1479550"/>
        </p:xfrm>
        <a:graphic>
          <a:graphicData uri="http://schemas.openxmlformats.org/presentationml/2006/ole">
            <mc:AlternateContent xmlns:mc="http://schemas.openxmlformats.org/markup-compatibility/2006">
              <mc:Choice xmlns:v="urn:schemas-microsoft-com:vml" Requires="v">
                <p:oleObj spid="_x0000_s393283" name="公式" r:id="rId3" imgW="3162300" imgH="914400" progId="Equation.3">
                  <p:embed/>
                </p:oleObj>
              </mc:Choice>
              <mc:Fallback>
                <p:oleObj name="公式" r:id="rId3" imgW="3162300" imgH="914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4563" y="1216025"/>
                        <a:ext cx="5114925"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矩形 4"/>
          <p:cNvSpPr>
            <a:spLocks noChangeArrowheads="1"/>
          </p:cNvSpPr>
          <p:nvPr/>
        </p:nvSpPr>
        <p:spPr bwMode="auto">
          <a:xfrm>
            <a:off x="468313" y="2905125"/>
            <a:ext cx="70373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t>梯度力总是指向电场强的方向，即指向棒。</a:t>
            </a:r>
          </a:p>
        </p:txBody>
      </p:sp>
      <p:sp>
        <p:nvSpPr>
          <p:cNvPr id="6" name="文本框 5"/>
          <p:cNvSpPr txBox="1">
            <a:spLocks noChangeArrowheads="1"/>
          </p:cNvSpPr>
          <p:nvPr/>
        </p:nvSpPr>
        <p:spPr bwMode="auto">
          <a:xfrm>
            <a:off x="655638" y="3795713"/>
            <a:ext cx="4752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t>（</a:t>
            </a:r>
            <a:r>
              <a:rPr lang="en-US" altLang="zh-CN" sz="2800" b="1"/>
              <a:t>3</a:t>
            </a:r>
            <a:r>
              <a:rPr lang="zh-CN" altLang="en-US" sz="2800" b="1"/>
              <a:t>）尘埃的加速度为</a:t>
            </a:r>
          </a:p>
        </p:txBody>
      </p:sp>
      <p:graphicFrame>
        <p:nvGraphicFramePr>
          <p:cNvPr id="7" name="对象 6"/>
          <p:cNvGraphicFramePr>
            <a:graphicFrameLocks noChangeAspect="1"/>
          </p:cNvGraphicFramePr>
          <p:nvPr/>
        </p:nvGraphicFramePr>
        <p:xfrm>
          <a:off x="1547813" y="4670425"/>
          <a:ext cx="2325687" cy="792163"/>
        </p:xfrm>
        <a:graphic>
          <a:graphicData uri="http://schemas.openxmlformats.org/presentationml/2006/ole">
            <mc:AlternateContent xmlns:mc="http://schemas.openxmlformats.org/markup-compatibility/2006">
              <mc:Choice xmlns:v="urn:schemas-microsoft-com:vml" Requires="v">
                <p:oleObj spid="_x0000_s393284" name="公式" r:id="rId5" imgW="1155700" imgH="393700" progId="Equation.3">
                  <p:embed/>
                </p:oleObj>
              </mc:Choice>
              <mc:Fallback>
                <p:oleObj name="公式" r:id="rId5" imgW="1155700" imgH="3937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4670425"/>
                        <a:ext cx="232568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对象 7"/>
          <p:cNvGraphicFramePr>
            <a:graphicFrameLocks noChangeAspect="1"/>
          </p:cNvGraphicFramePr>
          <p:nvPr/>
        </p:nvGraphicFramePr>
        <p:xfrm>
          <a:off x="4625975" y="4651375"/>
          <a:ext cx="3292475" cy="865188"/>
        </p:xfrm>
        <a:graphic>
          <a:graphicData uri="http://schemas.openxmlformats.org/presentationml/2006/ole">
            <mc:AlternateContent xmlns:mc="http://schemas.openxmlformats.org/markup-compatibility/2006">
              <mc:Choice xmlns:v="urn:schemas-microsoft-com:vml" Requires="v">
                <p:oleObj spid="_x0000_s393285" name="公式" r:id="rId7" imgW="1739900" imgH="457200" progId="Equation.3">
                  <p:embed/>
                </p:oleObj>
              </mc:Choice>
              <mc:Fallback>
                <p:oleObj name="公式" r:id="rId7" imgW="173990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25975" y="4651375"/>
                        <a:ext cx="329247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对象 8"/>
          <p:cNvGraphicFramePr>
            <a:graphicFrameLocks noChangeAspect="1"/>
          </p:cNvGraphicFramePr>
          <p:nvPr/>
        </p:nvGraphicFramePr>
        <p:xfrm>
          <a:off x="1720850" y="5767388"/>
          <a:ext cx="2044700" cy="771525"/>
        </p:xfrm>
        <a:graphic>
          <a:graphicData uri="http://schemas.openxmlformats.org/presentationml/2006/ole">
            <mc:AlternateContent xmlns:mc="http://schemas.openxmlformats.org/markup-compatibility/2006">
              <mc:Choice xmlns:v="urn:schemas-microsoft-com:vml" Requires="v">
                <p:oleObj spid="_x0000_s393286" name="公式" r:id="rId9" imgW="1040948" imgH="393529" progId="Equation.3">
                  <p:embed/>
                </p:oleObj>
              </mc:Choice>
              <mc:Fallback>
                <p:oleObj name="公式" r:id="rId9" imgW="1040948" imgH="393529"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20850" y="5767388"/>
                        <a:ext cx="20447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对象 9"/>
          <p:cNvGraphicFramePr>
            <a:graphicFrameLocks noChangeAspect="1"/>
          </p:cNvGraphicFramePr>
          <p:nvPr/>
        </p:nvGraphicFramePr>
        <p:xfrm>
          <a:off x="5219700" y="5757863"/>
          <a:ext cx="1746250" cy="873125"/>
        </p:xfrm>
        <a:graphic>
          <a:graphicData uri="http://schemas.openxmlformats.org/presentationml/2006/ole">
            <mc:AlternateContent xmlns:mc="http://schemas.openxmlformats.org/markup-compatibility/2006">
              <mc:Choice xmlns:v="urn:schemas-microsoft-com:vml" Requires="v">
                <p:oleObj spid="_x0000_s393287" name="公式" r:id="rId11" imgW="965200" imgH="482600" progId="Equation.3">
                  <p:embed/>
                </p:oleObj>
              </mc:Choice>
              <mc:Fallback>
                <p:oleObj name="公式" r:id="rId11" imgW="965200" imgH="482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19700" y="5757863"/>
                        <a:ext cx="17462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49197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noChangeAspect="1"/>
          </p:cNvGraphicFramePr>
          <p:nvPr>
            <p:ph idx="1"/>
          </p:nvPr>
        </p:nvGraphicFramePr>
        <p:xfrm>
          <a:off x="3708400" y="333375"/>
          <a:ext cx="2389188" cy="863600"/>
        </p:xfrm>
        <a:graphic>
          <a:graphicData uri="http://schemas.openxmlformats.org/presentationml/2006/ole">
            <mc:AlternateContent xmlns:mc="http://schemas.openxmlformats.org/markup-compatibility/2006">
              <mc:Choice xmlns:v="urn:schemas-microsoft-com:vml" Requires="v">
                <p:oleObj spid="_x0000_s394294" name="公式" r:id="rId3" imgW="1193800" imgH="431800" progId="Equation.3">
                  <p:embed/>
                </p:oleObj>
              </mc:Choice>
              <mc:Fallback>
                <p:oleObj name="公式" r:id="rId3" imgW="1193800" imgH="431800" progId="Equation.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333375"/>
                        <a:ext cx="2389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对象 4"/>
          <p:cNvGraphicFramePr>
            <a:graphicFrameLocks noChangeAspect="1"/>
          </p:cNvGraphicFramePr>
          <p:nvPr/>
        </p:nvGraphicFramePr>
        <p:xfrm>
          <a:off x="3708400" y="1484313"/>
          <a:ext cx="2439988" cy="1008062"/>
        </p:xfrm>
        <a:graphic>
          <a:graphicData uri="http://schemas.openxmlformats.org/presentationml/2006/ole">
            <mc:AlternateContent xmlns:mc="http://schemas.openxmlformats.org/markup-compatibility/2006">
              <mc:Choice xmlns:v="urn:schemas-microsoft-com:vml" Requires="v">
                <p:oleObj spid="_x0000_s394295" name="公式" r:id="rId5" imgW="1167893" imgH="482391" progId="Equation.3">
                  <p:embed/>
                </p:oleObj>
              </mc:Choice>
              <mc:Fallback>
                <p:oleObj name="公式" r:id="rId5" imgW="1167893" imgH="48239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8400" y="1484313"/>
                        <a:ext cx="24399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对象 5"/>
          <p:cNvGraphicFramePr>
            <a:graphicFrameLocks noChangeAspect="1"/>
          </p:cNvGraphicFramePr>
          <p:nvPr/>
        </p:nvGraphicFramePr>
        <p:xfrm>
          <a:off x="3203575" y="2781300"/>
          <a:ext cx="3375025" cy="1066800"/>
        </p:xfrm>
        <a:graphic>
          <a:graphicData uri="http://schemas.openxmlformats.org/presentationml/2006/ole">
            <mc:AlternateContent xmlns:mc="http://schemas.openxmlformats.org/markup-compatibility/2006">
              <mc:Choice xmlns:v="urn:schemas-microsoft-com:vml" Requires="v">
                <p:oleObj spid="_x0000_s394296" name="公式" r:id="rId7" imgW="1485900" imgH="469900" progId="Equation.3">
                  <p:embed/>
                </p:oleObj>
              </mc:Choice>
              <mc:Fallback>
                <p:oleObj name="公式" r:id="rId7" imgW="1485900" imgH="4699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3575" y="2781300"/>
                        <a:ext cx="33750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对象 6"/>
          <p:cNvGraphicFramePr>
            <a:graphicFrameLocks noChangeAspect="1"/>
          </p:cNvGraphicFramePr>
          <p:nvPr/>
        </p:nvGraphicFramePr>
        <p:xfrm>
          <a:off x="2268538" y="4149725"/>
          <a:ext cx="5186362" cy="1752600"/>
        </p:xfrm>
        <a:graphic>
          <a:graphicData uri="http://schemas.openxmlformats.org/presentationml/2006/ole">
            <mc:AlternateContent xmlns:mc="http://schemas.openxmlformats.org/markup-compatibility/2006">
              <mc:Choice xmlns:v="urn:schemas-microsoft-com:vml" Requires="v">
                <p:oleObj spid="_x0000_s394297" name="公式" r:id="rId9" imgW="2705100" imgH="914400" progId="Equation.3">
                  <p:embed/>
                </p:oleObj>
              </mc:Choice>
              <mc:Fallback>
                <p:oleObj name="公式" r:id="rId9" imgW="2705100" imgH="9144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68538" y="4149725"/>
                        <a:ext cx="5186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196124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6444208" y="980728"/>
            <a:ext cx="1584176" cy="1512168"/>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7" name="直接箭头连接符 6"/>
          <p:cNvCxnSpPr/>
          <p:nvPr/>
        </p:nvCxnSpPr>
        <p:spPr>
          <a:xfrm>
            <a:off x="6011863" y="1125538"/>
            <a:ext cx="25209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a:off x="6011863" y="1341438"/>
            <a:ext cx="25209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6011863" y="1557338"/>
            <a:ext cx="25209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6011863" y="1773238"/>
            <a:ext cx="25209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6011863" y="1936750"/>
            <a:ext cx="25209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6011863" y="2152650"/>
            <a:ext cx="25209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6011863" y="2349500"/>
            <a:ext cx="25209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5976938" y="908050"/>
            <a:ext cx="25193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6011863" y="2565400"/>
            <a:ext cx="25209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4222" name="文本框 15"/>
          <p:cNvSpPr txBox="1">
            <a:spLocks noChangeArrowheads="1"/>
          </p:cNvSpPr>
          <p:nvPr/>
        </p:nvSpPr>
        <p:spPr bwMode="auto">
          <a:xfrm>
            <a:off x="8243888" y="476250"/>
            <a:ext cx="43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800" b="1" i="1">
                <a:latin typeface="Times New Roman" panose="02020603050405020304" pitchFamily="18" charset="0"/>
                <a:cs typeface="Times New Roman" panose="02020603050405020304" pitchFamily="18" charset="0"/>
              </a:rPr>
              <a:t>E</a:t>
            </a:r>
            <a:r>
              <a:rPr lang="en-US" altLang="zh-CN" sz="1800" b="1" i="1" baseline="-25000">
                <a:latin typeface="Times New Roman" panose="02020603050405020304" pitchFamily="18" charset="0"/>
                <a:cs typeface="Times New Roman" panose="02020603050405020304" pitchFamily="18" charset="0"/>
              </a:rPr>
              <a:t>0</a:t>
            </a:r>
            <a:endParaRPr lang="zh-CN" altLang="en-US" sz="1800" b="1" i="1" baseline="-25000">
              <a:latin typeface="Times New Roman" panose="02020603050405020304" pitchFamily="18" charset="0"/>
              <a:cs typeface="Times New Roman" panose="02020603050405020304" pitchFamily="18" charset="0"/>
            </a:endParaRPr>
          </a:p>
        </p:txBody>
      </p:sp>
      <p:cxnSp>
        <p:nvCxnSpPr>
          <p:cNvPr id="19" name="直接箭头连接符 18"/>
          <p:cNvCxnSpPr>
            <a:endCxn id="4" idx="7"/>
          </p:cNvCxnSpPr>
          <p:nvPr/>
        </p:nvCxnSpPr>
        <p:spPr>
          <a:xfrm flipV="1">
            <a:off x="7235825" y="1201738"/>
            <a:ext cx="560388" cy="5762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4224" name="文本框 19"/>
          <p:cNvSpPr txBox="1">
            <a:spLocks noChangeArrowheads="1"/>
          </p:cNvSpPr>
          <p:nvPr/>
        </p:nvSpPr>
        <p:spPr bwMode="auto">
          <a:xfrm>
            <a:off x="7321550" y="1257300"/>
            <a:ext cx="647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800" b="1" i="1">
                <a:latin typeface="Times New Roman" panose="02020603050405020304" pitchFamily="18" charset="0"/>
                <a:cs typeface="Times New Roman" panose="02020603050405020304" pitchFamily="18" charset="0"/>
              </a:rPr>
              <a:t>a</a:t>
            </a:r>
            <a:endParaRPr lang="zh-CN" altLang="en-US" sz="1800" b="1" i="1">
              <a:latin typeface="Times New Roman" panose="02020603050405020304" pitchFamily="18" charset="0"/>
              <a:cs typeface="Times New Roman" panose="02020603050405020304" pitchFamily="18" charset="0"/>
            </a:endParaRPr>
          </a:p>
        </p:txBody>
      </p:sp>
      <p:sp>
        <p:nvSpPr>
          <p:cNvPr id="22" name="弧形 21"/>
          <p:cNvSpPr/>
          <p:nvPr/>
        </p:nvSpPr>
        <p:spPr>
          <a:xfrm>
            <a:off x="7272338" y="1619250"/>
            <a:ext cx="195262" cy="309563"/>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94226" name="文本框 22"/>
          <p:cNvSpPr txBox="1">
            <a:spLocks noChangeArrowheads="1"/>
          </p:cNvSpPr>
          <p:nvPr/>
        </p:nvSpPr>
        <p:spPr bwMode="auto">
          <a:xfrm>
            <a:off x="7380288" y="1444625"/>
            <a:ext cx="86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600" i="1">
                <a:latin typeface="Symbol" panose="05050102010706020507" pitchFamily="18" charset="2"/>
              </a:rPr>
              <a:t>q</a:t>
            </a:r>
            <a:endParaRPr lang="zh-CN" altLang="en-US" sz="1600" i="1">
              <a:latin typeface="Symbol" panose="05050102010706020507" pitchFamily="18" charset="2"/>
            </a:endParaRPr>
          </a:p>
        </p:txBody>
      </p:sp>
      <p:graphicFrame>
        <p:nvGraphicFramePr>
          <p:cNvPr id="25" name="内容占位符 24"/>
          <p:cNvGraphicFramePr>
            <a:graphicFrameLocks noGrp="1" noChangeAspect="1"/>
          </p:cNvGraphicFramePr>
          <p:nvPr>
            <p:ph idx="1"/>
          </p:nvPr>
        </p:nvGraphicFramePr>
        <p:xfrm>
          <a:off x="1763713" y="1165225"/>
          <a:ext cx="2303462" cy="557213"/>
        </p:xfrm>
        <a:graphic>
          <a:graphicData uri="http://schemas.openxmlformats.org/presentationml/2006/ole">
            <mc:AlternateContent xmlns:mc="http://schemas.openxmlformats.org/markup-compatibility/2006">
              <mc:Choice xmlns:v="urn:schemas-microsoft-com:vml" Requires="v">
                <p:oleObj spid="_x0000_s395331" name="公式" r:id="rId3" imgW="736280" imgH="177723" progId="Equation.3">
                  <p:embed/>
                </p:oleObj>
              </mc:Choice>
              <mc:Fallback>
                <p:oleObj name="公式" r:id="rId3" imgW="736280" imgH="177723" progId="Equation.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1165225"/>
                        <a:ext cx="2303462"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文本框 25"/>
          <p:cNvSpPr txBox="1">
            <a:spLocks noChangeArrowheads="1"/>
          </p:cNvSpPr>
          <p:nvPr/>
        </p:nvSpPr>
        <p:spPr bwMode="auto">
          <a:xfrm>
            <a:off x="611188" y="404813"/>
            <a:ext cx="52276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t>均匀介质球在均匀外电场中极化</a:t>
            </a:r>
          </a:p>
        </p:txBody>
      </p:sp>
      <p:sp>
        <p:nvSpPr>
          <p:cNvPr id="27" name="文本框 26"/>
          <p:cNvSpPr txBox="1">
            <a:spLocks noChangeArrowheads="1"/>
          </p:cNvSpPr>
          <p:nvPr/>
        </p:nvSpPr>
        <p:spPr bwMode="auto">
          <a:xfrm>
            <a:off x="539750" y="2152650"/>
            <a:ext cx="5299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t>表面极化电荷在球心处的电场为</a:t>
            </a:r>
          </a:p>
        </p:txBody>
      </p:sp>
      <p:sp>
        <p:nvSpPr>
          <p:cNvPr id="28" name="椭圆 27"/>
          <p:cNvSpPr/>
          <p:nvPr/>
        </p:nvSpPr>
        <p:spPr>
          <a:xfrm>
            <a:off x="6588125" y="3429000"/>
            <a:ext cx="1655763" cy="16557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9" name="弧形 28"/>
          <p:cNvSpPr/>
          <p:nvPr/>
        </p:nvSpPr>
        <p:spPr>
          <a:xfrm>
            <a:off x="7796213" y="3573463"/>
            <a:ext cx="46037" cy="71437"/>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30" name="椭圆 29"/>
          <p:cNvSpPr/>
          <p:nvPr/>
        </p:nvSpPr>
        <p:spPr>
          <a:xfrm>
            <a:off x="7812088" y="3586163"/>
            <a:ext cx="157162" cy="1355725"/>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1" name="椭圆 30"/>
          <p:cNvSpPr/>
          <p:nvPr/>
        </p:nvSpPr>
        <p:spPr>
          <a:xfrm>
            <a:off x="7969250" y="3730625"/>
            <a:ext cx="130175" cy="10668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33" name="直接箭头连接符 32"/>
          <p:cNvCxnSpPr>
            <a:endCxn id="30" idx="0"/>
          </p:cNvCxnSpPr>
          <p:nvPr/>
        </p:nvCxnSpPr>
        <p:spPr>
          <a:xfrm flipV="1">
            <a:off x="7380288" y="3586163"/>
            <a:ext cx="511175" cy="677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endCxn id="31" idx="0"/>
          </p:cNvCxnSpPr>
          <p:nvPr/>
        </p:nvCxnSpPr>
        <p:spPr>
          <a:xfrm flipV="1">
            <a:off x="7380288" y="3730625"/>
            <a:ext cx="654050" cy="5270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6421438" y="4273550"/>
            <a:ext cx="2232025" cy="6350"/>
          </a:xfrm>
          <a:prstGeom prst="line">
            <a:avLst/>
          </a:prstGeom>
          <a:ln w="2222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39" name="文本框 38"/>
          <p:cNvSpPr txBox="1">
            <a:spLocks noChangeArrowheads="1"/>
          </p:cNvSpPr>
          <p:nvPr/>
        </p:nvSpPr>
        <p:spPr bwMode="auto">
          <a:xfrm>
            <a:off x="7537450" y="3941763"/>
            <a:ext cx="863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600" i="1">
                <a:latin typeface="Symbol" panose="05050102010706020507" pitchFamily="18" charset="2"/>
              </a:rPr>
              <a:t>q</a:t>
            </a:r>
            <a:endParaRPr lang="zh-CN" altLang="en-US" sz="1600" i="1">
              <a:latin typeface="Symbol" panose="05050102010706020507" pitchFamily="18" charset="2"/>
            </a:endParaRPr>
          </a:p>
        </p:txBody>
      </p:sp>
      <p:sp>
        <p:nvSpPr>
          <p:cNvPr id="40" name="弧形 39"/>
          <p:cNvSpPr/>
          <p:nvPr/>
        </p:nvSpPr>
        <p:spPr>
          <a:xfrm>
            <a:off x="7439025" y="4164013"/>
            <a:ext cx="98425" cy="257175"/>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41" name="弧形 40"/>
          <p:cNvSpPr/>
          <p:nvPr/>
        </p:nvSpPr>
        <p:spPr>
          <a:xfrm>
            <a:off x="7467600" y="4078288"/>
            <a:ext cx="92075" cy="122237"/>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42" name="文本框 41"/>
          <p:cNvSpPr txBox="1">
            <a:spLocks noChangeArrowheads="1"/>
          </p:cNvSpPr>
          <p:nvPr/>
        </p:nvSpPr>
        <p:spPr bwMode="auto">
          <a:xfrm>
            <a:off x="7419975" y="3783013"/>
            <a:ext cx="863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600" i="1">
                <a:latin typeface="Times New Roman" panose="02020603050405020304" pitchFamily="18" charset="0"/>
                <a:cs typeface="Times New Roman" panose="02020603050405020304" pitchFamily="18" charset="0"/>
              </a:rPr>
              <a:t>d</a:t>
            </a:r>
            <a:r>
              <a:rPr lang="en-US" altLang="zh-CN" sz="1600" i="1">
                <a:latin typeface="Symbol" panose="05050102010706020507" pitchFamily="18" charset="2"/>
              </a:rPr>
              <a:t>q</a:t>
            </a:r>
            <a:endParaRPr lang="zh-CN" altLang="en-US" sz="1600" i="1">
              <a:latin typeface="Symbol" panose="05050102010706020507" pitchFamily="18" charset="2"/>
            </a:endParaRPr>
          </a:p>
        </p:txBody>
      </p:sp>
      <p:cxnSp>
        <p:nvCxnSpPr>
          <p:cNvPr id="50" name="直接连接符 49"/>
          <p:cNvCxnSpPr/>
          <p:nvPr/>
        </p:nvCxnSpPr>
        <p:spPr>
          <a:xfrm flipV="1">
            <a:off x="7891463" y="3586163"/>
            <a:ext cx="0" cy="706437"/>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2" name="对象 51"/>
          <p:cNvGraphicFramePr>
            <a:graphicFrameLocks noChangeAspect="1"/>
          </p:cNvGraphicFramePr>
          <p:nvPr/>
        </p:nvGraphicFramePr>
        <p:xfrm>
          <a:off x="7891463" y="3873500"/>
          <a:ext cx="431800" cy="177800"/>
        </p:xfrm>
        <a:graphic>
          <a:graphicData uri="http://schemas.openxmlformats.org/presentationml/2006/ole">
            <mc:AlternateContent xmlns:mc="http://schemas.openxmlformats.org/markup-compatibility/2006">
              <mc:Choice xmlns:v="urn:schemas-microsoft-com:vml" Requires="v">
                <p:oleObj spid="_x0000_s395332" name="公式" r:id="rId5" imgW="431425" imgH="177646" progId="Equation.3">
                  <p:embed/>
                </p:oleObj>
              </mc:Choice>
              <mc:Fallback>
                <p:oleObj name="公式" r:id="rId5" imgW="431425" imgH="17764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1463" y="3873500"/>
                        <a:ext cx="4318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4" name="直接箭头连接符 53"/>
          <p:cNvCxnSpPr/>
          <p:nvPr/>
        </p:nvCxnSpPr>
        <p:spPr>
          <a:xfrm>
            <a:off x="7369175" y="4264025"/>
            <a:ext cx="522288" cy="6778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文本框 54"/>
          <p:cNvSpPr txBox="1">
            <a:spLocks noChangeArrowheads="1"/>
          </p:cNvSpPr>
          <p:nvPr/>
        </p:nvSpPr>
        <p:spPr bwMode="auto">
          <a:xfrm>
            <a:off x="7386638" y="4414838"/>
            <a:ext cx="720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800" i="1">
                <a:latin typeface="Times New Roman" panose="02020603050405020304" pitchFamily="18" charset="0"/>
                <a:cs typeface="Times New Roman" panose="02020603050405020304" pitchFamily="18" charset="0"/>
              </a:rPr>
              <a:t>a</a:t>
            </a:r>
            <a:endParaRPr lang="zh-CN" altLang="en-US" sz="1800" i="1">
              <a:latin typeface="Times New Roman" panose="02020603050405020304" pitchFamily="18" charset="0"/>
              <a:cs typeface="Times New Roman" panose="02020603050405020304" pitchFamily="18" charset="0"/>
            </a:endParaRPr>
          </a:p>
        </p:txBody>
      </p:sp>
      <p:graphicFrame>
        <p:nvGraphicFramePr>
          <p:cNvPr id="56" name="对象 55"/>
          <p:cNvGraphicFramePr>
            <a:graphicFrameLocks noChangeAspect="1"/>
          </p:cNvGraphicFramePr>
          <p:nvPr/>
        </p:nvGraphicFramePr>
        <p:xfrm>
          <a:off x="568325" y="3975100"/>
          <a:ext cx="5481638" cy="717550"/>
        </p:xfrm>
        <a:graphic>
          <a:graphicData uri="http://schemas.openxmlformats.org/presentationml/2006/ole">
            <mc:AlternateContent xmlns:mc="http://schemas.openxmlformats.org/markup-compatibility/2006">
              <mc:Choice xmlns:v="urn:schemas-microsoft-com:vml" Requires="v">
                <p:oleObj spid="_x0000_s395333" name="公式" r:id="rId7" imgW="3594100" imgH="469900" progId="Equation.3">
                  <p:embed/>
                </p:oleObj>
              </mc:Choice>
              <mc:Fallback>
                <p:oleObj name="公式" r:id="rId7" imgW="3594100" imgH="4699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8325" y="3975100"/>
                        <a:ext cx="5481638"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 name="矩形 56"/>
          <p:cNvSpPr/>
          <p:nvPr/>
        </p:nvSpPr>
        <p:spPr>
          <a:xfrm>
            <a:off x="3348038" y="4016375"/>
            <a:ext cx="719137" cy="542925"/>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8" name="矩形 57"/>
          <p:cNvSpPr/>
          <p:nvPr/>
        </p:nvSpPr>
        <p:spPr>
          <a:xfrm>
            <a:off x="4140200" y="4006850"/>
            <a:ext cx="1295400" cy="542925"/>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9" name="矩形 58"/>
          <p:cNvSpPr/>
          <p:nvPr/>
        </p:nvSpPr>
        <p:spPr>
          <a:xfrm>
            <a:off x="5534025" y="4011613"/>
            <a:ext cx="612775" cy="542925"/>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0" name="文本框 59"/>
          <p:cNvSpPr txBox="1">
            <a:spLocks noChangeArrowheads="1"/>
          </p:cNvSpPr>
          <p:nvPr/>
        </p:nvSpPr>
        <p:spPr bwMode="auto">
          <a:xfrm>
            <a:off x="3524250" y="3633788"/>
            <a:ext cx="576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800">
                <a:latin typeface="Symbol" panose="05050102010706020507" pitchFamily="18" charset="2"/>
              </a:rPr>
              <a:t>s</a:t>
            </a:r>
            <a:r>
              <a:rPr lang="en-US" altLang="zh-CN" sz="1800"/>
              <a:t>’</a:t>
            </a:r>
            <a:endParaRPr lang="zh-CN" altLang="en-US" sz="1800"/>
          </a:p>
        </p:txBody>
      </p:sp>
      <p:sp>
        <p:nvSpPr>
          <p:cNvPr id="61" name="文本框 60"/>
          <p:cNvSpPr txBox="1">
            <a:spLocks noChangeArrowheads="1"/>
          </p:cNvSpPr>
          <p:nvPr/>
        </p:nvSpPr>
        <p:spPr bwMode="auto">
          <a:xfrm>
            <a:off x="4375150" y="3625850"/>
            <a:ext cx="914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1800">
                <a:latin typeface="Times New Roman" panose="02020603050405020304" pitchFamily="18" charset="0"/>
                <a:cs typeface="Times New Roman" panose="02020603050405020304" pitchFamily="18" charset="0"/>
              </a:rPr>
              <a:t>环带</a:t>
            </a:r>
            <a:r>
              <a:rPr lang="en-US" altLang="zh-CN" sz="1800" i="1">
                <a:latin typeface="Times New Roman" panose="02020603050405020304" pitchFamily="18" charset="0"/>
                <a:cs typeface="Times New Roman" panose="02020603050405020304" pitchFamily="18" charset="0"/>
              </a:rPr>
              <a:t>dS</a:t>
            </a:r>
            <a:endParaRPr lang="zh-CN" altLang="en-US" sz="1800" i="1">
              <a:latin typeface="Times New Roman" panose="02020603050405020304" pitchFamily="18" charset="0"/>
              <a:cs typeface="Times New Roman" panose="02020603050405020304" pitchFamily="18" charset="0"/>
            </a:endParaRPr>
          </a:p>
        </p:txBody>
      </p:sp>
      <p:sp>
        <p:nvSpPr>
          <p:cNvPr id="62" name="文本框 61"/>
          <p:cNvSpPr txBox="1">
            <a:spLocks noChangeArrowheads="1"/>
          </p:cNvSpPr>
          <p:nvPr/>
        </p:nvSpPr>
        <p:spPr bwMode="auto">
          <a:xfrm>
            <a:off x="5494338" y="3598863"/>
            <a:ext cx="912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800" i="1">
                <a:latin typeface="Times New Roman" panose="02020603050405020304" pitchFamily="18" charset="0"/>
                <a:cs typeface="Times New Roman" panose="02020603050405020304" pitchFamily="18" charset="0"/>
              </a:rPr>
              <a:t>x</a:t>
            </a:r>
            <a:r>
              <a:rPr lang="zh-CN" altLang="en-US" sz="1800">
                <a:latin typeface="Times New Roman" panose="02020603050405020304" pitchFamily="18" charset="0"/>
                <a:cs typeface="Times New Roman" panose="02020603050405020304" pitchFamily="18" charset="0"/>
              </a:rPr>
              <a:t>分量</a:t>
            </a:r>
            <a:endParaRPr lang="zh-CN" altLang="en-US" sz="1800" i="1">
              <a:latin typeface="Times New Roman" panose="02020603050405020304" pitchFamily="18" charset="0"/>
              <a:cs typeface="Times New Roman" panose="02020603050405020304" pitchFamily="18" charset="0"/>
            </a:endParaRPr>
          </a:p>
        </p:txBody>
      </p:sp>
      <p:cxnSp>
        <p:nvCxnSpPr>
          <p:cNvPr id="64" name="直接箭头连接符 63"/>
          <p:cNvCxnSpPr/>
          <p:nvPr/>
        </p:nvCxnSpPr>
        <p:spPr>
          <a:xfrm flipH="1">
            <a:off x="7164388" y="5516563"/>
            <a:ext cx="7270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文本框 64"/>
          <p:cNvSpPr txBox="1">
            <a:spLocks noChangeArrowheads="1"/>
          </p:cNvSpPr>
          <p:nvPr/>
        </p:nvSpPr>
        <p:spPr bwMode="auto">
          <a:xfrm>
            <a:off x="7361238" y="5187950"/>
            <a:ext cx="530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800" b="1" i="1">
                <a:latin typeface="Times New Roman" panose="02020603050405020304" pitchFamily="18" charset="0"/>
                <a:cs typeface="Times New Roman" panose="02020603050405020304" pitchFamily="18" charset="0"/>
              </a:rPr>
              <a:t>E’</a:t>
            </a:r>
            <a:endParaRPr lang="zh-CN" altLang="en-US" sz="1800" b="1" i="1">
              <a:latin typeface="Times New Roman" panose="02020603050405020304" pitchFamily="18" charset="0"/>
              <a:cs typeface="Times New Roman" panose="02020603050405020304" pitchFamily="18" charset="0"/>
            </a:endParaRPr>
          </a:p>
        </p:txBody>
      </p:sp>
      <p:graphicFrame>
        <p:nvGraphicFramePr>
          <p:cNvPr id="2" name="对象 1"/>
          <p:cNvGraphicFramePr>
            <a:graphicFrameLocks noChangeAspect="1"/>
          </p:cNvGraphicFramePr>
          <p:nvPr/>
        </p:nvGraphicFramePr>
        <p:xfrm>
          <a:off x="741363" y="4926013"/>
          <a:ext cx="4686300" cy="806450"/>
        </p:xfrm>
        <a:graphic>
          <a:graphicData uri="http://schemas.openxmlformats.org/presentationml/2006/ole">
            <mc:AlternateContent xmlns:mc="http://schemas.openxmlformats.org/markup-compatibility/2006">
              <mc:Choice xmlns:v="urn:schemas-microsoft-com:vml" Requires="v">
                <p:oleObj spid="_x0000_s395334" name="公式" r:id="rId9" imgW="2730500" imgH="469900" progId="Equation.3">
                  <p:embed/>
                </p:oleObj>
              </mc:Choice>
              <mc:Fallback>
                <p:oleObj name="公式" r:id="rId9" imgW="2730500" imgH="4699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1363" y="4926013"/>
                        <a:ext cx="46863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对象 2"/>
          <p:cNvGraphicFramePr>
            <a:graphicFrameLocks noChangeAspect="1"/>
          </p:cNvGraphicFramePr>
          <p:nvPr/>
        </p:nvGraphicFramePr>
        <p:xfrm>
          <a:off x="773113" y="5746750"/>
          <a:ext cx="2574925" cy="936625"/>
        </p:xfrm>
        <a:graphic>
          <a:graphicData uri="http://schemas.openxmlformats.org/presentationml/2006/ole">
            <mc:AlternateContent xmlns:mc="http://schemas.openxmlformats.org/markup-compatibility/2006">
              <mc:Choice xmlns:v="urn:schemas-microsoft-com:vml" Requires="v">
                <p:oleObj spid="_x0000_s395335" name="公式" r:id="rId11" imgW="1397000" imgH="508000" progId="Equation.3">
                  <p:embed/>
                </p:oleObj>
              </mc:Choice>
              <mc:Fallback>
                <p:oleObj name="公式" r:id="rId11" imgW="1397000" imgH="5080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3113" y="5746750"/>
                        <a:ext cx="25749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12233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1"/>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9"/>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nodeType="clickEffect">
                                  <p:stCondLst>
                                    <p:cond delay="0"/>
                                  </p:stCondLst>
                                  <p:childTnLst>
                                    <p:set>
                                      <p:cBhvr>
                                        <p:cTn id="76" dur="1" fill="hold">
                                          <p:stCondLst>
                                            <p:cond delay="0"/>
                                          </p:stCondLst>
                                        </p:cTn>
                                        <p:tgtEl>
                                          <p:spTgt spid="2"/>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nodeType="clickEffect">
                                  <p:stCondLst>
                                    <p:cond delay="0"/>
                                  </p:stCondLst>
                                  <p:childTnLst>
                                    <p:set>
                                      <p:cBhvr>
                                        <p:cTn id="8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animBg="1"/>
      <p:bldP spid="30" grpId="0" animBg="1"/>
      <p:bldP spid="31" grpId="0" animBg="1"/>
      <p:bldP spid="39" grpId="0"/>
      <p:bldP spid="42" grpId="0"/>
      <p:bldP spid="55" grpId="0"/>
      <p:bldP spid="57" grpId="0" animBg="1"/>
      <p:bldP spid="58" grpId="0" animBg="1"/>
      <p:bldP spid="59" grpId="0" animBg="1"/>
      <p:bldP spid="60" grpId="0"/>
      <p:bldP spid="61" grpId="0"/>
      <p:bldP spid="62" grpId="0"/>
      <p:bldP spid="6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38" name="图片 3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6588" y="1574800"/>
            <a:ext cx="3006725"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0339" name="图片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1273175"/>
            <a:ext cx="2871787"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0340" name="对象 33"/>
          <p:cNvGraphicFramePr>
            <a:graphicFrameLocks noChangeAspect="1"/>
          </p:cNvGraphicFramePr>
          <p:nvPr/>
        </p:nvGraphicFramePr>
        <p:xfrm>
          <a:off x="1068388" y="4154488"/>
          <a:ext cx="2251075" cy="674687"/>
        </p:xfrm>
        <a:graphic>
          <a:graphicData uri="http://schemas.openxmlformats.org/presentationml/2006/ole">
            <mc:AlternateContent xmlns:mc="http://schemas.openxmlformats.org/markup-compatibility/2006">
              <mc:Choice xmlns:v="urn:schemas-microsoft-com:vml" Requires="v">
                <p:oleObj spid="_x0000_s378020" name="公式" r:id="rId5" imgW="1524000" imgH="457200" progId="Equation.3">
                  <p:embed/>
                </p:oleObj>
              </mc:Choice>
              <mc:Fallback>
                <p:oleObj name="公式" r:id="rId5" imgW="15240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8388" y="4154488"/>
                        <a:ext cx="2251075"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0341" name="对象 35"/>
          <p:cNvGraphicFramePr>
            <a:graphicFrameLocks noChangeAspect="1"/>
          </p:cNvGraphicFramePr>
          <p:nvPr/>
        </p:nvGraphicFramePr>
        <p:xfrm>
          <a:off x="1189038" y="3273425"/>
          <a:ext cx="1912937" cy="714375"/>
        </p:xfrm>
        <a:graphic>
          <a:graphicData uri="http://schemas.openxmlformats.org/presentationml/2006/ole">
            <mc:AlternateContent xmlns:mc="http://schemas.openxmlformats.org/markup-compatibility/2006">
              <mc:Choice xmlns:v="urn:schemas-microsoft-com:vml" Requires="v">
                <p:oleObj spid="_x0000_s378021" name="公式" r:id="rId7" imgW="1155700" imgH="431800" progId="Equation.3">
                  <p:embed/>
                </p:oleObj>
              </mc:Choice>
              <mc:Fallback>
                <p:oleObj name="公式" r:id="rId7" imgW="1155700" imgH="431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9038" y="3273425"/>
                        <a:ext cx="1912937"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 name="对象 36"/>
          <p:cNvGraphicFramePr>
            <a:graphicFrameLocks noChangeAspect="1"/>
          </p:cNvGraphicFramePr>
          <p:nvPr/>
        </p:nvGraphicFramePr>
        <p:xfrm>
          <a:off x="1101725" y="5784850"/>
          <a:ext cx="2303463" cy="712788"/>
        </p:xfrm>
        <a:graphic>
          <a:graphicData uri="http://schemas.openxmlformats.org/presentationml/2006/ole">
            <mc:AlternateContent xmlns:mc="http://schemas.openxmlformats.org/markup-compatibility/2006">
              <mc:Choice xmlns:v="urn:schemas-microsoft-com:vml" Requires="v">
                <p:oleObj spid="_x0000_s378022" name="公式" r:id="rId9" imgW="1397000" imgH="431800" progId="Equation.3">
                  <p:embed/>
                </p:oleObj>
              </mc:Choice>
              <mc:Fallback>
                <p:oleObj name="公式" r:id="rId9" imgW="1397000" imgH="431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01725" y="5784850"/>
                        <a:ext cx="2303463" cy="7127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0343" name="对象 37"/>
          <p:cNvGraphicFramePr>
            <a:graphicFrameLocks noChangeAspect="1"/>
          </p:cNvGraphicFramePr>
          <p:nvPr/>
        </p:nvGraphicFramePr>
        <p:xfrm>
          <a:off x="5118100" y="4991100"/>
          <a:ext cx="2971800" cy="646113"/>
        </p:xfrm>
        <a:graphic>
          <a:graphicData uri="http://schemas.openxmlformats.org/presentationml/2006/ole">
            <mc:AlternateContent xmlns:mc="http://schemas.openxmlformats.org/markup-compatibility/2006">
              <mc:Choice xmlns:v="urn:schemas-microsoft-com:vml" Requires="v">
                <p:oleObj spid="_x0000_s378023" name="公式" r:id="rId11" imgW="1993900" imgH="431800" progId="Equation.3">
                  <p:embed/>
                </p:oleObj>
              </mc:Choice>
              <mc:Fallback>
                <p:oleObj name="公式" r:id="rId11" imgW="1993900" imgH="431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18100" y="4991100"/>
                        <a:ext cx="297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 name="右箭头 38"/>
          <p:cNvSpPr/>
          <p:nvPr/>
        </p:nvSpPr>
        <p:spPr>
          <a:xfrm>
            <a:off x="4000501" y="3380994"/>
            <a:ext cx="849437" cy="486721"/>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aphicFrame>
        <p:nvGraphicFramePr>
          <p:cNvPr id="270347" name="对象 39"/>
          <p:cNvGraphicFramePr>
            <a:graphicFrameLocks noChangeAspect="1"/>
          </p:cNvGraphicFramePr>
          <p:nvPr/>
        </p:nvGraphicFramePr>
        <p:xfrm>
          <a:off x="4021138" y="2835275"/>
          <a:ext cx="730250" cy="577850"/>
        </p:xfrm>
        <a:graphic>
          <a:graphicData uri="http://schemas.openxmlformats.org/presentationml/2006/ole">
            <mc:AlternateContent xmlns:mc="http://schemas.openxmlformats.org/markup-compatibility/2006">
              <mc:Choice xmlns:v="urn:schemas-microsoft-com:vml" Requires="v">
                <p:oleObj spid="_x0000_s378024" name="公式" r:id="rId13" imgW="545863" imgH="431613" progId="Equation.3">
                  <p:embed/>
                </p:oleObj>
              </mc:Choice>
              <mc:Fallback>
                <p:oleObj name="公式" r:id="rId13" imgW="545863" imgH="431613"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21138" y="2835275"/>
                        <a:ext cx="7302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0348" name="对象 40"/>
          <p:cNvGraphicFramePr>
            <a:graphicFrameLocks noChangeAspect="1"/>
          </p:cNvGraphicFramePr>
          <p:nvPr/>
        </p:nvGraphicFramePr>
        <p:xfrm>
          <a:off x="5646738" y="3279775"/>
          <a:ext cx="1912937" cy="715963"/>
        </p:xfrm>
        <a:graphic>
          <a:graphicData uri="http://schemas.openxmlformats.org/presentationml/2006/ole">
            <mc:AlternateContent xmlns:mc="http://schemas.openxmlformats.org/markup-compatibility/2006">
              <mc:Choice xmlns:v="urn:schemas-microsoft-com:vml" Requires="v">
                <p:oleObj spid="_x0000_s378025" name="公式" r:id="rId15" imgW="1155700" imgH="431800" progId="Equation.3">
                  <p:embed/>
                </p:oleObj>
              </mc:Choice>
              <mc:Fallback>
                <p:oleObj name="公式" r:id="rId15" imgW="1155700" imgH="4318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46738" y="3279775"/>
                        <a:ext cx="1912937"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0349" name="对象 41"/>
          <p:cNvGraphicFramePr>
            <a:graphicFrameLocks noChangeAspect="1"/>
          </p:cNvGraphicFramePr>
          <p:nvPr/>
        </p:nvGraphicFramePr>
        <p:xfrm>
          <a:off x="5514975" y="4198938"/>
          <a:ext cx="2176463" cy="674687"/>
        </p:xfrm>
        <a:graphic>
          <a:graphicData uri="http://schemas.openxmlformats.org/presentationml/2006/ole">
            <mc:AlternateContent xmlns:mc="http://schemas.openxmlformats.org/markup-compatibility/2006">
              <mc:Choice xmlns:v="urn:schemas-microsoft-com:vml" Requires="v">
                <p:oleObj spid="_x0000_s378026" name="公式" r:id="rId17" imgW="1473200" imgH="457200" progId="Equation.3">
                  <p:embed/>
                </p:oleObj>
              </mc:Choice>
              <mc:Fallback>
                <p:oleObj name="公式" r:id="rId17" imgW="1473200" imgH="4572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14975" y="4198938"/>
                        <a:ext cx="2176463"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 name="对象 42"/>
          <p:cNvGraphicFramePr>
            <a:graphicFrameLocks noChangeAspect="1"/>
          </p:cNvGraphicFramePr>
          <p:nvPr/>
        </p:nvGraphicFramePr>
        <p:xfrm>
          <a:off x="5616575" y="5838825"/>
          <a:ext cx="2303463" cy="712788"/>
        </p:xfrm>
        <a:graphic>
          <a:graphicData uri="http://schemas.openxmlformats.org/presentationml/2006/ole">
            <mc:AlternateContent xmlns:mc="http://schemas.openxmlformats.org/markup-compatibility/2006">
              <mc:Choice xmlns:v="urn:schemas-microsoft-com:vml" Requires="v">
                <p:oleObj spid="_x0000_s378027" name="公式" r:id="rId19" imgW="1397000" imgH="431800" progId="Equation.3">
                  <p:embed/>
                </p:oleObj>
              </mc:Choice>
              <mc:Fallback>
                <p:oleObj name="公式" r:id="rId19" imgW="1397000" imgH="4318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616575" y="5838825"/>
                        <a:ext cx="2303463" cy="7127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 name="文本框 43"/>
          <p:cNvSpPr txBox="1"/>
          <p:nvPr/>
        </p:nvSpPr>
        <p:spPr>
          <a:xfrm>
            <a:off x="438150" y="866388"/>
            <a:ext cx="3629794" cy="461665"/>
          </a:xfrm>
          <a:prstGeom prst="rect">
            <a:avLst/>
          </a:prstGeom>
          <a:noFill/>
        </p:spPr>
        <p:txBody>
          <a:bodyPr>
            <a:spAutoFit/>
          </a:bodyPr>
          <a:lstStyle/>
          <a:p>
            <a:pPr>
              <a:defRPr/>
            </a:pPr>
            <a:r>
              <a:rPr lang="zh-CN" altLang="en-US" sz="2400" b="1" dirty="0">
                <a:ln w="10160">
                  <a:solidFill>
                    <a:schemeClr val="accent5"/>
                  </a:solidFill>
                  <a:prstDash val="solid"/>
                </a:ln>
                <a:solidFill>
                  <a:srgbClr val="0070C0"/>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rPr>
              <a:t>真空均匀电场中的介质球</a:t>
            </a:r>
          </a:p>
        </p:txBody>
      </p:sp>
      <p:sp>
        <p:nvSpPr>
          <p:cNvPr id="45" name="文本框 44"/>
          <p:cNvSpPr txBox="1"/>
          <p:nvPr/>
        </p:nvSpPr>
        <p:spPr>
          <a:xfrm>
            <a:off x="5115409" y="818277"/>
            <a:ext cx="3633055" cy="461665"/>
          </a:xfrm>
          <a:prstGeom prst="rect">
            <a:avLst/>
          </a:prstGeom>
          <a:noFill/>
        </p:spPr>
        <p:txBody>
          <a:bodyPr>
            <a:spAutoFit/>
          </a:bodyPr>
          <a:lstStyle/>
          <a:p>
            <a:pPr>
              <a:defRPr/>
            </a:pPr>
            <a:r>
              <a:rPr lang="zh-CN" altLang="en-US" sz="2400" b="1" dirty="0">
                <a:ln w="10160">
                  <a:solidFill>
                    <a:schemeClr val="accent5"/>
                  </a:solidFill>
                  <a:prstDash val="solid"/>
                </a:ln>
                <a:solidFill>
                  <a:srgbClr val="0070C0"/>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rPr>
              <a:t>介质均匀电场中的真空球</a:t>
            </a:r>
          </a:p>
        </p:txBody>
      </p:sp>
      <p:sp>
        <p:nvSpPr>
          <p:cNvPr id="46" name="矩形 45"/>
          <p:cNvSpPr/>
          <p:nvPr/>
        </p:nvSpPr>
        <p:spPr>
          <a:xfrm>
            <a:off x="438150" y="765175"/>
            <a:ext cx="3562350" cy="5903913"/>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aphicFrame>
        <p:nvGraphicFramePr>
          <p:cNvPr id="270354" name="对象 46"/>
          <p:cNvGraphicFramePr>
            <a:graphicFrameLocks noChangeAspect="1"/>
          </p:cNvGraphicFramePr>
          <p:nvPr/>
        </p:nvGraphicFramePr>
        <p:xfrm>
          <a:off x="1484313" y="4968875"/>
          <a:ext cx="1309687" cy="646113"/>
        </p:xfrm>
        <a:graphic>
          <a:graphicData uri="http://schemas.openxmlformats.org/presentationml/2006/ole">
            <mc:AlternateContent xmlns:mc="http://schemas.openxmlformats.org/markup-compatibility/2006">
              <mc:Choice xmlns:v="urn:schemas-microsoft-com:vml" Requires="v">
                <p:oleObj spid="_x0000_s378028" name="公式" r:id="rId21" imgW="876300" imgH="431800" progId="Equation.3">
                  <p:embed/>
                </p:oleObj>
              </mc:Choice>
              <mc:Fallback>
                <p:oleObj name="公式" r:id="rId21" imgW="876300" imgH="43180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484313" y="4968875"/>
                        <a:ext cx="13096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 name="矩形 47"/>
          <p:cNvSpPr/>
          <p:nvPr/>
        </p:nvSpPr>
        <p:spPr>
          <a:xfrm>
            <a:off x="4849813" y="765175"/>
            <a:ext cx="3898900" cy="5903913"/>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70356" name="文本框 48"/>
          <p:cNvSpPr txBox="1">
            <a:spLocks noChangeArrowheads="1"/>
          </p:cNvSpPr>
          <p:nvPr/>
        </p:nvSpPr>
        <p:spPr bwMode="auto">
          <a:xfrm>
            <a:off x="2084388" y="2041525"/>
            <a:ext cx="339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800" b="1" i="1">
                <a:latin typeface="Symbol" panose="05050102010706020507" pitchFamily="18" charset="2"/>
              </a:rPr>
              <a:t>e</a:t>
            </a:r>
            <a:r>
              <a:rPr lang="en-US" altLang="zh-CN" sz="1800" b="1" i="1" baseline="-25000"/>
              <a:t>r</a:t>
            </a:r>
            <a:endParaRPr lang="zh-CN" altLang="en-US" sz="1800" b="1" i="1" baseline="-25000"/>
          </a:p>
        </p:txBody>
      </p:sp>
      <p:sp>
        <p:nvSpPr>
          <p:cNvPr id="270357" name="文本框 49"/>
          <p:cNvSpPr txBox="1">
            <a:spLocks noChangeArrowheads="1"/>
          </p:cNvSpPr>
          <p:nvPr/>
        </p:nvSpPr>
        <p:spPr bwMode="auto">
          <a:xfrm>
            <a:off x="3259138" y="2076450"/>
            <a:ext cx="4032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800" b="1" i="1">
                <a:solidFill>
                  <a:srgbClr val="FF0000"/>
                </a:solidFill>
                <a:latin typeface="Times New Roman" panose="02020603050405020304" pitchFamily="18" charset="0"/>
                <a:cs typeface="Times New Roman" panose="02020603050405020304" pitchFamily="18" charset="0"/>
              </a:rPr>
              <a:t>E</a:t>
            </a:r>
            <a:r>
              <a:rPr lang="en-US" altLang="zh-CN" sz="1800" b="1" i="1" baseline="-25000">
                <a:solidFill>
                  <a:srgbClr val="FF0000"/>
                </a:solidFill>
                <a:latin typeface="Times New Roman" panose="02020603050405020304" pitchFamily="18" charset="0"/>
                <a:cs typeface="Times New Roman" panose="02020603050405020304" pitchFamily="18" charset="0"/>
              </a:rPr>
              <a:t>0</a:t>
            </a:r>
            <a:endParaRPr lang="zh-CN" altLang="en-US" sz="1800" b="1" i="1" baseline="-25000">
              <a:solidFill>
                <a:srgbClr val="FF0000"/>
              </a:solidFill>
              <a:latin typeface="Times New Roman" panose="02020603050405020304" pitchFamily="18" charset="0"/>
              <a:cs typeface="Times New Roman" panose="02020603050405020304" pitchFamily="18" charset="0"/>
            </a:endParaRPr>
          </a:p>
        </p:txBody>
      </p:sp>
      <p:sp>
        <p:nvSpPr>
          <p:cNvPr id="270358" name="文本框 50"/>
          <p:cNvSpPr txBox="1">
            <a:spLocks noChangeArrowheads="1"/>
          </p:cNvSpPr>
          <p:nvPr/>
        </p:nvSpPr>
        <p:spPr bwMode="auto">
          <a:xfrm>
            <a:off x="7670800" y="1997075"/>
            <a:ext cx="4016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800" b="1" i="1">
                <a:solidFill>
                  <a:srgbClr val="FF0000"/>
                </a:solidFill>
                <a:latin typeface="Times New Roman" panose="02020603050405020304" pitchFamily="18" charset="0"/>
                <a:cs typeface="Times New Roman" panose="02020603050405020304" pitchFamily="18" charset="0"/>
              </a:rPr>
              <a:t>E</a:t>
            </a:r>
            <a:r>
              <a:rPr lang="en-US" altLang="zh-CN" sz="1800" b="1" i="1" baseline="-25000">
                <a:solidFill>
                  <a:srgbClr val="FF0000"/>
                </a:solidFill>
                <a:latin typeface="Times New Roman" panose="02020603050405020304" pitchFamily="18" charset="0"/>
                <a:cs typeface="Times New Roman" panose="02020603050405020304" pitchFamily="18" charset="0"/>
              </a:rPr>
              <a:t>0</a:t>
            </a:r>
            <a:endParaRPr lang="zh-CN" altLang="en-US" sz="1800" b="1" i="1" baseline="-25000">
              <a:solidFill>
                <a:srgbClr val="FF0000"/>
              </a:solidFill>
              <a:latin typeface="Times New Roman" panose="02020603050405020304" pitchFamily="18" charset="0"/>
              <a:cs typeface="Times New Roman" panose="02020603050405020304" pitchFamily="18" charset="0"/>
            </a:endParaRPr>
          </a:p>
        </p:txBody>
      </p:sp>
      <p:sp>
        <p:nvSpPr>
          <p:cNvPr id="270359" name="文本框 51"/>
          <p:cNvSpPr txBox="1">
            <a:spLocks noChangeArrowheads="1"/>
          </p:cNvSpPr>
          <p:nvPr/>
        </p:nvSpPr>
        <p:spPr bwMode="auto">
          <a:xfrm>
            <a:off x="7678738" y="2384425"/>
            <a:ext cx="339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800" b="1" i="1">
                <a:latin typeface="Symbol" panose="05050102010706020507" pitchFamily="18" charset="2"/>
              </a:rPr>
              <a:t>e</a:t>
            </a:r>
            <a:r>
              <a:rPr lang="en-US" altLang="zh-CN" sz="1800" b="1" i="1" baseline="-25000"/>
              <a:t>r</a:t>
            </a:r>
            <a:endParaRPr lang="zh-CN" altLang="en-US" sz="1800" b="1" i="1" baseline="-25000"/>
          </a:p>
        </p:txBody>
      </p:sp>
    </p:spTree>
    <p:extLst>
      <p:ext uri="{BB962C8B-B14F-4D97-AF65-F5344CB8AC3E}">
        <p14:creationId xmlns:p14="http://schemas.microsoft.com/office/powerpoint/2010/main" val="2515225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362" name="图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1195388"/>
            <a:ext cx="4549775"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1363" name="对象 5"/>
          <p:cNvGraphicFramePr>
            <a:graphicFrameLocks noChangeAspect="1"/>
          </p:cNvGraphicFramePr>
          <p:nvPr/>
        </p:nvGraphicFramePr>
        <p:xfrm>
          <a:off x="3097213" y="4264025"/>
          <a:ext cx="2589212" cy="674688"/>
        </p:xfrm>
        <a:graphic>
          <a:graphicData uri="http://schemas.openxmlformats.org/presentationml/2006/ole">
            <mc:AlternateContent xmlns:mc="http://schemas.openxmlformats.org/markup-compatibility/2006">
              <mc:Choice xmlns:v="urn:schemas-microsoft-com:vml" Requires="v">
                <p:oleObj spid="_x0000_s378954" name="公式" r:id="rId4" imgW="1752600" imgH="457200" progId="Equation.3">
                  <p:embed/>
                </p:oleObj>
              </mc:Choice>
              <mc:Fallback>
                <p:oleObj name="公式" r:id="rId4" imgW="175260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7213" y="4264025"/>
                        <a:ext cx="2589212"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1364" name="对象 6"/>
          <p:cNvGraphicFramePr>
            <a:graphicFrameLocks noChangeAspect="1"/>
          </p:cNvGraphicFramePr>
          <p:nvPr/>
        </p:nvGraphicFramePr>
        <p:xfrm>
          <a:off x="3217863" y="3368675"/>
          <a:ext cx="2249487" cy="715963"/>
        </p:xfrm>
        <a:graphic>
          <a:graphicData uri="http://schemas.openxmlformats.org/presentationml/2006/ole">
            <mc:AlternateContent xmlns:mc="http://schemas.openxmlformats.org/markup-compatibility/2006">
              <mc:Choice xmlns:v="urn:schemas-microsoft-com:vml" Requires="v">
                <p:oleObj spid="_x0000_s378955" name="公式" r:id="rId6" imgW="1358310" imgH="431613" progId="Equation.3">
                  <p:embed/>
                </p:oleObj>
              </mc:Choice>
              <mc:Fallback>
                <p:oleObj name="公式" r:id="rId6" imgW="1358310" imgH="431613"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7863" y="3368675"/>
                        <a:ext cx="2249487"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对象 7"/>
          <p:cNvGraphicFramePr>
            <a:graphicFrameLocks noChangeAspect="1"/>
          </p:cNvGraphicFramePr>
          <p:nvPr/>
        </p:nvGraphicFramePr>
        <p:xfrm>
          <a:off x="2952750" y="5994400"/>
          <a:ext cx="2638425" cy="711200"/>
        </p:xfrm>
        <a:graphic>
          <a:graphicData uri="http://schemas.openxmlformats.org/presentationml/2006/ole">
            <mc:AlternateContent xmlns:mc="http://schemas.openxmlformats.org/markup-compatibility/2006">
              <mc:Choice xmlns:v="urn:schemas-microsoft-com:vml" Requires="v">
                <p:oleObj spid="_x0000_s378956" name="公式" r:id="rId8" imgW="1600200" imgH="431800" progId="Equation.3">
                  <p:embed/>
                </p:oleObj>
              </mc:Choice>
              <mc:Fallback>
                <p:oleObj name="公式" r:id="rId8" imgW="1600200" imgH="431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52750" y="5994400"/>
                        <a:ext cx="2638425" cy="711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文本框 14"/>
          <p:cNvSpPr txBox="1"/>
          <p:nvPr/>
        </p:nvSpPr>
        <p:spPr>
          <a:xfrm>
            <a:off x="1997237" y="664575"/>
            <a:ext cx="4968552" cy="523220"/>
          </a:xfrm>
          <a:prstGeom prst="rect">
            <a:avLst/>
          </a:prstGeom>
          <a:noFill/>
        </p:spPr>
        <p:txBody>
          <a:bodyPr>
            <a:spAutoFit/>
          </a:bodyPr>
          <a:lstStyle/>
          <a:p>
            <a:pPr algn="ctr">
              <a:defRPr/>
            </a:pPr>
            <a:r>
              <a:rPr lang="zh-CN" altLang="en-US" sz="2800" b="1" dirty="0">
                <a:ln w="10160">
                  <a:solidFill>
                    <a:schemeClr val="accent5"/>
                  </a:solidFill>
                  <a:prstDash val="solid"/>
                </a:ln>
                <a:solidFill>
                  <a:srgbClr val="0070C0"/>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rPr>
              <a:t>介质</a:t>
            </a:r>
            <a:r>
              <a:rPr lang="en-US" altLang="zh-CN" sz="2800" b="1" dirty="0">
                <a:ln w="10160">
                  <a:solidFill>
                    <a:schemeClr val="accent5"/>
                  </a:solidFill>
                  <a:prstDash val="solid"/>
                </a:ln>
                <a:solidFill>
                  <a:srgbClr val="0070C0"/>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rPr>
              <a:t>2</a:t>
            </a:r>
            <a:r>
              <a:rPr lang="zh-CN" altLang="en-US" sz="2800" b="1" dirty="0">
                <a:ln w="10160">
                  <a:solidFill>
                    <a:schemeClr val="accent5"/>
                  </a:solidFill>
                  <a:prstDash val="solid"/>
                </a:ln>
                <a:solidFill>
                  <a:srgbClr val="0070C0"/>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rPr>
              <a:t>均匀电场中的介质球</a:t>
            </a:r>
            <a:r>
              <a:rPr lang="en-US" altLang="zh-CN" sz="2800" b="1" dirty="0">
                <a:ln w="10160">
                  <a:solidFill>
                    <a:schemeClr val="accent5"/>
                  </a:solidFill>
                  <a:prstDash val="solid"/>
                </a:ln>
                <a:solidFill>
                  <a:srgbClr val="0070C0"/>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rPr>
              <a:t>1</a:t>
            </a:r>
            <a:endParaRPr lang="zh-CN" altLang="en-US" sz="2800" b="1" dirty="0">
              <a:ln w="10160">
                <a:solidFill>
                  <a:schemeClr val="accent5"/>
                </a:solidFill>
                <a:prstDash val="solid"/>
              </a:ln>
              <a:solidFill>
                <a:srgbClr val="0070C0"/>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endParaRPr>
          </a:p>
        </p:txBody>
      </p:sp>
      <p:sp>
        <p:nvSpPr>
          <p:cNvPr id="17" name="矩形 16"/>
          <p:cNvSpPr/>
          <p:nvPr/>
        </p:nvSpPr>
        <p:spPr>
          <a:xfrm>
            <a:off x="1692275" y="549275"/>
            <a:ext cx="5400675" cy="6119813"/>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aphicFrame>
        <p:nvGraphicFramePr>
          <p:cNvPr id="271368" name="对象 17"/>
          <p:cNvGraphicFramePr>
            <a:graphicFrameLocks noChangeAspect="1"/>
          </p:cNvGraphicFramePr>
          <p:nvPr/>
        </p:nvGraphicFramePr>
        <p:xfrm>
          <a:off x="3535363" y="5118100"/>
          <a:ext cx="1712912" cy="717550"/>
        </p:xfrm>
        <a:graphic>
          <a:graphicData uri="http://schemas.openxmlformats.org/presentationml/2006/ole">
            <mc:AlternateContent xmlns:mc="http://schemas.openxmlformats.org/markup-compatibility/2006">
              <mc:Choice xmlns:v="urn:schemas-microsoft-com:vml" Requires="v">
                <p:oleObj spid="_x0000_s378957" name="公式" r:id="rId10" imgW="1092200" imgH="457200" progId="Equation.3">
                  <p:embed/>
                </p:oleObj>
              </mc:Choice>
              <mc:Fallback>
                <p:oleObj name="公式" r:id="rId10" imgW="1092200" imgH="457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35363" y="5118100"/>
                        <a:ext cx="17129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1369" name="文本框 19"/>
          <p:cNvSpPr txBox="1">
            <a:spLocks noChangeArrowheads="1"/>
          </p:cNvSpPr>
          <p:nvPr/>
        </p:nvSpPr>
        <p:spPr bwMode="auto">
          <a:xfrm>
            <a:off x="4271963" y="2128838"/>
            <a:ext cx="419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800" b="1" i="1">
                <a:latin typeface="Symbol" panose="05050102010706020507" pitchFamily="18" charset="2"/>
              </a:rPr>
              <a:t>e</a:t>
            </a:r>
            <a:r>
              <a:rPr lang="en-US" altLang="zh-CN" sz="1800" b="1" i="1" baseline="-25000"/>
              <a:t>r1</a:t>
            </a:r>
            <a:endParaRPr lang="zh-CN" altLang="en-US" sz="1800" b="1" i="1" baseline="-25000"/>
          </a:p>
        </p:txBody>
      </p:sp>
      <p:sp>
        <p:nvSpPr>
          <p:cNvPr id="271370" name="文本框 20"/>
          <p:cNvSpPr txBox="1">
            <a:spLocks noChangeArrowheads="1"/>
          </p:cNvSpPr>
          <p:nvPr/>
        </p:nvSpPr>
        <p:spPr bwMode="auto">
          <a:xfrm>
            <a:off x="5448300" y="2162175"/>
            <a:ext cx="4016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800" b="1" i="1">
                <a:solidFill>
                  <a:srgbClr val="FF0000"/>
                </a:solidFill>
                <a:latin typeface="Times New Roman" panose="02020603050405020304" pitchFamily="18" charset="0"/>
                <a:cs typeface="Times New Roman" panose="02020603050405020304" pitchFamily="18" charset="0"/>
              </a:rPr>
              <a:t>E</a:t>
            </a:r>
            <a:r>
              <a:rPr lang="en-US" altLang="zh-CN" sz="1800" b="1" i="1" baseline="-25000">
                <a:solidFill>
                  <a:srgbClr val="FF0000"/>
                </a:solidFill>
                <a:latin typeface="Times New Roman" panose="02020603050405020304" pitchFamily="18" charset="0"/>
                <a:cs typeface="Times New Roman" panose="02020603050405020304" pitchFamily="18" charset="0"/>
              </a:rPr>
              <a:t>0</a:t>
            </a:r>
            <a:endParaRPr lang="zh-CN" altLang="en-US" sz="1800" b="1" i="1" baseline="-25000">
              <a:solidFill>
                <a:srgbClr val="FF0000"/>
              </a:solidFill>
              <a:latin typeface="Times New Roman" panose="02020603050405020304" pitchFamily="18" charset="0"/>
              <a:cs typeface="Times New Roman" panose="02020603050405020304" pitchFamily="18" charset="0"/>
            </a:endParaRPr>
          </a:p>
        </p:txBody>
      </p:sp>
      <p:sp>
        <p:nvSpPr>
          <p:cNvPr id="271371" name="文本框 23"/>
          <p:cNvSpPr txBox="1">
            <a:spLocks noChangeArrowheads="1"/>
          </p:cNvSpPr>
          <p:nvPr/>
        </p:nvSpPr>
        <p:spPr bwMode="auto">
          <a:xfrm>
            <a:off x="5159375" y="1911350"/>
            <a:ext cx="419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800" b="1" i="1">
                <a:latin typeface="Symbol" panose="05050102010706020507" pitchFamily="18" charset="2"/>
              </a:rPr>
              <a:t>e</a:t>
            </a:r>
            <a:r>
              <a:rPr lang="en-US" altLang="zh-CN" sz="1800" b="1" i="1" baseline="-25000"/>
              <a:t>r2</a:t>
            </a:r>
            <a:endParaRPr lang="zh-CN" altLang="en-US" sz="1800" b="1" i="1" baseline="-25000"/>
          </a:p>
        </p:txBody>
      </p:sp>
    </p:spTree>
    <p:extLst>
      <p:ext uri="{BB962C8B-B14F-4D97-AF65-F5344CB8AC3E}">
        <p14:creationId xmlns:p14="http://schemas.microsoft.com/office/powerpoint/2010/main" val="3097956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6588" y="1574800"/>
            <a:ext cx="3006725"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对象 33"/>
          <p:cNvGraphicFramePr>
            <a:graphicFrameLocks noChangeAspect="1"/>
          </p:cNvGraphicFramePr>
          <p:nvPr/>
        </p:nvGraphicFramePr>
        <p:xfrm>
          <a:off x="1085850" y="3949700"/>
          <a:ext cx="2251075" cy="674688"/>
        </p:xfrm>
        <a:graphic>
          <a:graphicData uri="http://schemas.openxmlformats.org/presentationml/2006/ole">
            <mc:AlternateContent xmlns:mc="http://schemas.openxmlformats.org/markup-compatibility/2006">
              <mc:Choice xmlns:v="urn:schemas-microsoft-com:vml" Requires="v">
                <p:oleObj spid="_x0000_s380104" name="公式" r:id="rId4" imgW="1524000" imgH="457200" progId="Equation.3">
                  <p:embed/>
                </p:oleObj>
              </mc:Choice>
              <mc:Fallback>
                <p:oleObj name="公式" r:id="rId4" imgW="152400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5850" y="3949700"/>
                        <a:ext cx="2251075"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对象 35"/>
          <p:cNvGraphicFramePr>
            <a:graphicFrameLocks noChangeAspect="1"/>
          </p:cNvGraphicFramePr>
          <p:nvPr/>
        </p:nvGraphicFramePr>
        <p:xfrm>
          <a:off x="1211263" y="3165475"/>
          <a:ext cx="1912937" cy="714375"/>
        </p:xfrm>
        <a:graphic>
          <a:graphicData uri="http://schemas.openxmlformats.org/presentationml/2006/ole">
            <mc:AlternateContent xmlns:mc="http://schemas.openxmlformats.org/markup-compatibility/2006">
              <mc:Choice xmlns:v="urn:schemas-microsoft-com:vml" Requires="v">
                <p:oleObj spid="_x0000_s380105" name="公式" r:id="rId6" imgW="1155700" imgH="431800" progId="Equation.3">
                  <p:embed/>
                </p:oleObj>
              </mc:Choice>
              <mc:Fallback>
                <p:oleObj name="公式" r:id="rId6" imgW="1155700" imgH="431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1263" y="3165475"/>
                        <a:ext cx="1912937"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对象 6"/>
          <p:cNvGraphicFramePr>
            <a:graphicFrameLocks noChangeAspect="1"/>
          </p:cNvGraphicFramePr>
          <p:nvPr/>
        </p:nvGraphicFramePr>
        <p:xfrm>
          <a:off x="952500" y="5934075"/>
          <a:ext cx="2573338" cy="712788"/>
        </p:xfrm>
        <a:graphic>
          <a:graphicData uri="http://schemas.openxmlformats.org/presentationml/2006/ole">
            <mc:AlternateContent xmlns:mc="http://schemas.openxmlformats.org/markup-compatibility/2006">
              <mc:Choice xmlns:v="urn:schemas-microsoft-com:vml" Requires="v">
                <p:oleObj spid="_x0000_s380106" name="公式" r:id="rId8" imgW="1562100" imgH="431800" progId="Equation.3">
                  <p:embed/>
                </p:oleObj>
              </mc:Choice>
              <mc:Fallback>
                <p:oleObj name="公式" r:id="rId8" imgW="1562100" imgH="431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2500" y="5934075"/>
                        <a:ext cx="2573338"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文本框 7"/>
          <p:cNvSpPr txBox="1"/>
          <p:nvPr/>
        </p:nvSpPr>
        <p:spPr>
          <a:xfrm>
            <a:off x="438150" y="866388"/>
            <a:ext cx="3629794" cy="461665"/>
          </a:xfrm>
          <a:prstGeom prst="rect">
            <a:avLst/>
          </a:prstGeom>
          <a:noFill/>
        </p:spPr>
        <p:txBody>
          <a:bodyPr>
            <a:spAutoFit/>
          </a:bodyPr>
          <a:lstStyle/>
          <a:p>
            <a:pPr>
              <a:defRPr/>
            </a:pPr>
            <a:r>
              <a:rPr lang="zh-CN" altLang="en-US" sz="2400" b="1" dirty="0">
                <a:ln w="10160">
                  <a:solidFill>
                    <a:schemeClr val="accent5"/>
                  </a:solidFill>
                  <a:prstDash val="solid"/>
                </a:ln>
                <a:solidFill>
                  <a:srgbClr val="0070C0"/>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rPr>
              <a:t>真空均匀电场中的介质球</a:t>
            </a:r>
          </a:p>
        </p:txBody>
      </p:sp>
      <p:sp>
        <p:nvSpPr>
          <p:cNvPr id="9" name="矩形 8"/>
          <p:cNvSpPr/>
          <p:nvPr/>
        </p:nvSpPr>
        <p:spPr>
          <a:xfrm>
            <a:off x="438150" y="765175"/>
            <a:ext cx="3562350" cy="5903913"/>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aphicFrame>
        <p:nvGraphicFramePr>
          <p:cNvPr id="10" name="对象 46"/>
          <p:cNvGraphicFramePr>
            <a:graphicFrameLocks noChangeAspect="1"/>
          </p:cNvGraphicFramePr>
          <p:nvPr/>
        </p:nvGraphicFramePr>
        <p:xfrm>
          <a:off x="1512888" y="4624388"/>
          <a:ext cx="1309687" cy="646112"/>
        </p:xfrm>
        <a:graphic>
          <a:graphicData uri="http://schemas.openxmlformats.org/presentationml/2006/ole">
            <mc:AlternateContent xmlns:mc="http://schemas.openxmlformats.org/markup-compatibility/2006">
              <mc:Choice xmlns:v="urn:schemas-microsoft-com:vml" Requires="v">
                <p:oleObj spid="_x0000_s380107" name="公式" r:id="rId10" imgW="876300" imgH="431800" progId="Equation.3">
                  <p:embed/>
                </p:oleObj>
              </mc:Choice>
              <mc:Fallback>
                <p:oleObj name="公式" r:id="rId10" imgW="876300" imgH="4318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12888" y="4624388"/>
                        <a:ext cx="13096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文本框 48"/>
          <p:cNvSpPr txBox="1">
            <a:spLocks noChangeArrowheads="1"/>
          </p:cNvSpPr>
          <p:nvPr/>
        </p:nvSpPr>
        <p:spPr bwMode="auto">
          <a:xfrm>
            <a:off x="2084388" y="2041525"/>
            <a:ext cx="339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800" b="1" i="1">
                <a:latin typeface="Symbol" panose="05050102010706020507" pitchFamily="18" charset="2"/>
              </a:rPr>
              <a:t>e</a:t>
            </a:r>
            <a:r>
              <a:rPr lang="en-US" altLang="zh-CN" sz="1800" b="1" i="1" baseline="-25000"/>
              <a:t>r</a:t>
            </a:r>
            <a:endParaRPr lang="zh-CN" altLang="en-US" sz="1800" b="1" i="1" baseline="-25000"/>
          </a:p>
        </p:txBody>
      </p:sp>
      <p:sp>
        <p:nvSpPr>
          <p:cNvPr id="12" name="文本框 49"/>
          <p:cNvSpPr txBox="1">
            <a:spLocks noChangeArrowheads="1"/>
          </p:cNvSpPr>
          <p:nvPr/>
        </p:nvSpPr>
        <p:spPr bwMode="auto">
          <a:xfrm>
            <a:off x="3132138" y="2076450"/>
            <a:ext cx="530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800" b="1" i="1">
                <a:solidFill>
                  <a:srgbClr val="FF0000"/>
                </a:solidFill>
                <a:latin typeface="Times New Roman" panose="02020603050405020304" pitchFamily="18" charset="0"/>
                <a:cs typeface="Times New Roman" panose="02020603050405020304" pitchFamily="18" charset="0"/>
              </a:rPr>
              <a:t>E</a:t>
            </a:r>
            <a:r>
              <a:rPr lang="en-US" altLang="zh-CN" sz="1800" b="1" i="1" baseline="-25000">
                <a:solidFill>
                  <a:srgbClr val="FF0000"/>
                </a:solidFill>
                <a:latin typeface="Times New Roman" panose="02020603050405020304" pitchFamily="18" charset="0"/>
                <a:cs typeface="Times New Roman" panose="02020603050405020304" pitchFamily="18" charset="0"/>
              </a:rPr>
              <a:t>0</a:t>
            </a:r>
            <a:endParaRPr lang="zh-CN" altLang="en-US" sz="1800" b="1" i="1" baseline="-25000">
              <a:solidFill>
                <a:srgbClr val="FF0000"/>
              </a:solidFill>
              <a:latin typeface="Times New Roman" panose="02020603050405020304" pitchFamily="18" charset="0"/>
              <a:cs typeface="Times New Roman" panose="02020603050405020304" pitchFamily="18" charset="0"/>
            </a:endParaRPr>
          </a:p>
        </p:txBody>
      </p:sp>
      <p:pic>
        <p:nvPicPr>
          <p:cNvPr id="13" name="图片 3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6988" y="1574800"/>
            <a:ext cx="3006725"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对象 33"/>
          <p:cNvGraphicFramePr>
            <a:graphicFrameLocks noChangeAspect="1"/>
          </p:cNvGraphicFramePr>
          <p:nvPr/>
        </p:nvGraphicFramePr>
        <p:xfrm>
          <a:off x="5622925" y="4106863"/>
          <a:ext cx="2260600" cy="690562"/>
        </p:xfrm>
        <a:graphic>
          <a:graphicData uri="http://schemas.openxmlformats.org/presentationml/2006/ole">
            <mc:AlternateContent xmlns:mc="http://schemas.openxmlformats.org/markup-compatibility/2006">
              <mc:Choice xmlns:v="urn:schemas-microsoft-com:vml" Requires="v">
                <p:oleObj spid="_x0000_s380108" name="公式" r:id="rId12" imgW="1409088" imgH="431613" progId="Equation.3">
                  <p:embed/>
                </p:oleObj>
              </mc:Choice>
              <mc:Fallback>
                <p:oleObj name="公式" r:id="rId12" imgW="1409088" imgH="431613"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22925" y="4106863"/>
                        <a:ext cx="22606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对象 15"/>
          <p:cNvGraphicFramePr>
            <a:graphicFrameLocks noChangeAspect="1"/>
          </p:cNvGraphicFramePr>
          <p:nvPr/>
        </p:nvGraphicFramePr>
        <p:xfrm>
          <a:off x="5795963" y="5470525"/>
          <a:ext cx="1855787" cy="484188"/>
        </p:xfrm>
        <a:graphic>
          <a:graphicData uri="http://schemas.openxmlformats.org/presentationml/2006/ole">
            <mc:AlternateContent xmlns:mc="http://schemas.openxmlformats.org/markup-compatibility/2006">
              <mc:Choice xmlns:v="urn:schemas-microsoft-com:vml" Requires="v">
                <p:oleObj spid="_x0000_s380109" name="公式" r:id="rId14" imgW="876300" imgH="228600" progId="Equation.3">
                  <p:embed/>
                </p:oleObj>
              </mc:Choice>
              <mc:Fallback>
                <p:oleObj name="公式" r:id="rId14" imgW="876300" imgH="2286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95963" y="5470525"/>
                        <a:ext cx="1855787"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文本框 16"/>
          <p:cNvSpPr txBox="1"/>
          <p:nvPr/>
        </p:nvSpPr>
        <p:spPr>
          <a:xfrm>
            <a:off x="4909318" y="866388"/>
            <a:ext cx="3629794" cy="461665"/>
          </a:xfrm>
          <a:prstGeom prst="rect">
            <a:avLst/>
          </a:prstGeom>
          <a:noFill/>
        </p:spPr>
        <p:txBody>
          <a:bodyPr>
            <a:spAutoFit/>
          </a:bodyPr>
          <a:lstStyle/>
          <a:p>
            <a:pPr>
              <a:defRPr/>
            </a:pPr>
            <a:r>
              <a:rPr lang="zh-CN" altLang="en-US" sz="2400" b="1" dirty="0">
                <a:ln w="10160">
                  <a:solidFill>
                    <a:schemeClr val="accent5"/>
                  </a:solidFill>
                  <a:prstDash val="solid"/>
                </a:ln>
                <a:solidFill>
                  <a:srgbClr val="0070C0"/>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rPr>
              <a:t>真空均匀电场中的导体球</a:t>
            </a:r>
          </a:p>
        </p:txBody>
      </p:sp>
      <p:sp>
        <p:nvSpPr>
          <p:cNvPr id="18" name="矩形 17"/>
          <p:cNvSpPr/>
          <p:nvPr/>
        </p:nvSpPr>
        <p:spPr>
          <a:xfrm>
            <a:off x="4908550" y="765175"/>
            <a:ext cx="3562350" cy="5903913"/>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aphicFrame>
        <p:nvGraphicFramePr>
          <p:cNvPr id="19" name="对象 46"/>
          <p:cNvGraphicFramePr>
            <a:graphicFrameLocks noChangeAspect="1"/>
          </p:cNvGraphicFramePr>
          <p:nvPr/>
        </p:nvGraphicFramePr>
        <p:xfrm>
          <a:off x="6192838" y="4932363"/>
          <a:ext cx="836612" cy="457200"/>
        </p:xfrm>
        <a:graphic>
          <a:graphicData uri="http://schemas.openxmlformats.org/presentationml/2006/ole">
            <mc:AlternateContent xmlns:mc="http://schemas.openxmlformats.org/markup-compatibility/2006">
              <mc:Choice xmlns:v="urn:schemas-microsoft-com:vml" Requires="v">
                <p:oleObj spid="_x0000_s380110" name="公式" r:id="rId16" imgW="419100" imgH="228600" progId="Equation.3">
                  <p:embed/>
                </p:oleObj>
              </mc:Choice>
              <mc:Fallback>
                <p:oleObj name="公式" r:id="rId16" imgW="419100" imgH="2286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192838" y="4932363"/>
                        <a:ext cx="836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文本框 49"/>
          <p:cNvSpPr txBox="1">
            <a:spLocks noChangeArrowheads="1"/>
          </p:cNvSpPr>
          <p:nvPr/>
        </p:nvSpPr>
        <p:spPr bwMode="auto">
          <a:xfrm>
            <a:off x="7572375" y="2076450"/>
            <a:ext cx="560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800" b="1" i="1">
                <a:solidFill>
                  <a:srgbClr val="FF0000"/>
                </a:solidFill>
                <a:latin typeface="Times New Roman" panose="02020603050405020304" pitchFamily="18" charset="0"/>
                <a:cs typeface="Times New Roman" panose="02020603050405020304" pitchFamily="18" charset="0"/>
              </a:rPr>
              <a:t>E</a:t>
            </a:r>
            <a:r>
              <a:rPr lang="en-US" altLang="zh-CN" sz="1800" b="1" i="1" baseline="-25000">
                <a:solidFill>
                  <a:srgbClr val="FF0000"/>
                </a:solidFill>
                <a:latin typeface="Times New Roman" panose="02020603050405020304" pitchFamily="18" charset="0"/>
                <a:cs typeface="Times New Roman" panose="02020603050405020304" pitchFamily="18" charset="0"/>
              </a:rPr>
              <a:t>0</a:t>
            </a:r>
            <a:endParaRPr lang="zh-CN" altLang="en-US" sz="1800" b="1" i="1" baseline="-25000">
              <a:solidFill>
                <a:srgbClr val="FF0000"/>
              </a:solidFill>
              <a:latin typeface="Times New Roman" panose="02020603050405020304" pitchFamily="18" charset="0"/>
              <a:cs typeface="Times New Roman" panose="02020603050405020304" pitchFamily="18" charset="0"/>
            </a:endParaRPr>
          </a:p>
        </p:txBody>
      </p:sp>
      <p:sp>
        <p:nvSpPr>
          <p:cNvPr id="22" name="椭圆 21"/>
          <p:cNvSpPr/>
          <p:nvPr/>
        </p:nvSpPr>
        <p:spPr>
          <a:xfrm>
            <a:off x="6196013" y="1865313"/>
            <a:ext cx="936625" cy="863600"/>
          </a:xfrm>
          <a:prstGeom prst="ellipse">
            <a:avLst/>
          </a:prstGeom>
          <a:pattFill prst="wd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3" name="右箭头 22"/>
          <p:cNvSpPr/>
          <p:nvPr/>
        </p:nvSpPr>
        <p:spPr>
          <a:xfrm>
            <a:off x="4037950" y="3387172"/>
            <a:ext cx="849437" cy="486721"/>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aphicFrame>
        <p:nvGraphicFramePr>
          <p:cNvPr id="24" name="对象 39"/>
          <p:cNvGraphicFramePr>
            <a:graphicFrameLocks noChangeAspect="1"/>
          </p:cNvGraphicFramePr>
          <p:nvPr/>
        </p:nvGraphicFramePr>
        <p:xfrm>
          <a:off x="4070350" y="2989263"/>
          <a:ext cx="679450" cy="288925"/>
        </p:xfrm>
        <a:graphic>
          <a:graphicData uri="http://schemas.openxmlformats.org/presentationml/2006/ole">
            <mc:AlternateContent xmlns:mc="http://schemas.openxmlformats.org/markup-compatibility/2006">
              <mc:Choice xmlns:v="urn:schemas-microsoft-com:vml" Requires="v">
                <p:oleObj spid="_x0000_s380111" name="公式" r:id="rId18" imgW="507780" imgH="215806" progId="Equation.3">
                  <p:embed/>
                </p:oleObj>
              </mc:Choice>
              <mc:Fallback>
                <p:oleObj name="公式" r:id="rId18" imgW="507780" imgH="215806"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70350" y="2989263"/>
                        <a:ext cx="6794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对象 35"/>
          <p:cNvGraphicFramePr>
            <a:graphicFrameLocks noChangeAspect="1"/>
          </p:cNvGraphicFramePr>
          <p:nvPr/>
        </p:nvGraphicFramePr>
        <p:xfrm>
          <a:off x="5980113" y="3489325"/>
          <a:ext cx="1281112" cy="377825"/>
        </p:xfrm>
        <a:graphic>
          <a:graphicData uri="http://schemas.openxmlformats.org/presentationml/2006/ole">
            <mc:AlternateContent xmlns:mc="http://schemas.openxmlformats.org/markup-compatibility/2006">
              <mc:Choice xmlns:v="urn:schemas-microsoft-com:vml" Requires="v">
                <p:oleObj spid="_x0000_s380112" name="公式" r:id="rId20" imgW="774364" imgH="228501" progId="Equation.3">
                  <p:embed/>
                </p:oleObj>
              </mc:Choice>
              <mc:Fallback>
                <p:oleObj name="公式" r:id="rId20" imgW="774364" imgH="228501"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980113" y="3489325"/>
                        <a:ext cx="128111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对象 25"/>
          <p:cNvGraphicFramePr>
            <a:graphicFrameLocks noChangeAspect="1"/>
          </p:cNvGraphicFramePr>
          <p:nvPr/>
        </p:nvGraphicFramePr>
        <p:xfrm>
          <a:off x="5732463" y="6108700"/>
          <a:ext cx="1919287" cy="439738"/>
        </p:xfrm>
        <a:graphic>
          <a:graphicData uri="http://schemas.openxmlformats.org/presentationml/2006/ole">
            <mc:AlternateContent xmlns:mc="http://schemas.openxmlformats.org/markup-compatibility/2006">
              <mc:Choice xmlns:v="urn:schemas-microsoft-com:vml" Requires="v">
                <p:oleObj spid="_x0000_s380113" name="公式" r:id="rId22" imgW="1054100" imgH="241300" progId="Equation.3">
                  <p:embed/>
                </p:oleObj>
              </mc:Choice>
              <mc:Fallback>
                <p:oleObj name="公式" r:id="rId22" imgW="1054100" imgH="24130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732463" y="6108700"/>
                        <a:ext cx="1919287"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对象 28"/>
          <p:cNvGraphicFramePr>
            <a:graphicFrameLocks noChangeAspect="1"/>
          </p:cNvGraphicFramePr>
          <p:nvPr/>
        </p:nvGraphicFramePr>
        <p:xfrm>
          <a:off x="1108075" y="5256213"/>
          <a:ext cx="2117725" cy="655637"/>
        </p:xfrm>
        <a:graphic>
          <a:graphicData uri="http://schemas.openxmlformats.org/presentationml/2006/ole">
            <mc:AlternateContent xmlns:mc="http://schemas.openxmlformats.org/markup-compatibility/2006">
              <mc:Choice xmlns:v="urn:schemas-microsoft-com:vml" Requires="v">
                <p:oleObj spid="_x0000_s380114" name="公式" r:id="rId24" imgW="1397000" imgH="431800" progId="Equation.3">
                  <p:embed/>
                </p:oleObj>
              </mc:Choice>
              <mc:Fallback>
                <p:oleObj name="公式" r:id="rId24" imgW="1397000" imgH="431800"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108075" y="5256213"/>
                        <a:ext cx="2117725" cy="6556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667062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18" grpId="0" animBg="1"/>
      <p:bldP spid="21" grpId="0"/>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395288" y="476250"/>
            <a:ext cx="842486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2800" b="1">
                <a:solidFill>
                  <a:srgbClr val="0070C0"/>
                </a:solidFill>
                <a:latin typeface="Times New Roman" panose="02020603050405020304" pitchFamily="18" charset="0"/>
                <a:cs typeface="Times New Roman" panose="02020603050405020304" pitchFamily="18" charset="0"/>
              </a:rPr>
              <a:t>【</a:t>
            </a:r>
            <a:r>
              <a:rPr lang="zh-CN" altLang="en-US" sz="2800" b="1">
                <a:solidFill>
                  <a:srgbClr val="0070C0"/>
                </a:solidFill>
                <a:latin typeface="Times New Roman" panose="02020603050405020304" pitchFamily="18" charset="0"/>
                <a:cs typeface="Times New Roman" panose="02020603050405020304" pitchFamily="18" charset="0"/>
              </a:rPr>
              <a:t>原子的极化</a:t>
            </a:r>
            <a:r>
              <a:rPr lang="en-US" altLang="zh-CN" sz="2800" b="1">
                <a:solidFill>
                  <a:srgbClr val="0070C0"/>
                </a:solidFill>
                <a:latin typeface="Times New Roman" panose="02020603050405020304" pitchFamily="18" charset="0"/>
                <a:cs typeface="Times New Roman" panose="02020603050405020304" pitchFamily="18" charset="0"/>
              </a:rPr>
              <a:t>-</a:t>
            </a:r>
            <a:r>
              <a:rPr lang="zh-CN" altLang="en-US" sz="2800" b="1">
                <a:solidFill>
                  <a:srgbClr val="0070C0"/>
                </a:solidFill>
                <a:latin typeface="Times New Roman" panose="02020603050405020304" pitchFamily="18" charset="0"/>
                <a:cs typeface="Times New Roman" panose="02020603050405020304" pitchFamily="18" charset="0"/>
              </a:rPr>
              <a:t>近代物理模型</a:t>
            </a:r>
            <a:r>
              <a:rPr lang="en-US" altLang="zh-CN" sz="2800" b="1">
                <a:solidFill>
                  <a:srgbClr val="0070C0"/>
                </a:solidFill>
                <a:latin typeface="Times New Roman" panose="02020603050405020304" pitchFamily="18" charset="0"/>
                <a:cs typeface="Times New Roman" panose="02020603050405020304" pitchFamily="18" charset="0"/>
              </a:rPr>
              <a:t>】</a:t>
            </a:r>
          </a:p>
          <a:p>
            <a:pPr>
              <a:spcBef>
                <a:spcPct val="0"/>
              </a:spcBef>
              <a:buFontTx/>
              <a:buNone/>
            </a:pPr>
            <a:r>
              <a:rPr lang="zh-CN" altLang="en-US" sz="2800" b="1">
                <a:latin typeface="Times New Roman" panose="02020603050405020304" pitchFamily="18" charset="0"/>
                <a:cs typeface="Times New Roman" panose="02020603050405020304" pitchFamily="18" charset="0"/>
              </a:rPr>
              <a:t>电中性的原子， 处于外电场</a:t>
            </a:r>
            <a:r>
              <a:rPr lang="en-US" altLang="zh-CN" sz="2800" b="1" i="1">
                <a:latin typeface="Times New Roman" panose="02020603050405020304" pitchFamily="18" charset="0"/>
                <a:cs typeface="Times New Roman" panose="02020603050405020304" pitchFamily="18" charset="0"/>
              </a:rPr>
              <a:t>E</a:t>
            </a:r>
            <a:r>
              <a:rPr lang="en-US" altLang="zh-CN" sz="2800" b="1" baseline="-25000">
                <a:latin typeface="Times New Roman" panose="02020603050405020304" pitchFamily="18" charset="0"/>
                <a:cs typeface="Times New Roman" panose="02020603050405020304" pitchFamily="18" charset="0"/>
              </a:rPr>
              <a:t>0</a:t>
            </a:r>
            <a:r>
              <a:rPr lang="zh-CN" altLang="en-US" sz="2800" b="1">
                <a:latin typeface="Times New Roman" panose="02020603050405020304" pitchFamily="18" charset="0"/>
                <a:cs typeface="Times New Roman" panose="02020603050405020304" pitchFamily="18" charset="0"/>
              </a:rPr>
              <a:t>中，则原子的正负电荷中心分离，设总电子云的电量为</a:t>
            </a:r>
            <a:r>
              <a:rPr lang="en-US" altLang="zh-CN" sz="2800" b="1">
                <a:latin typeface="Times New Roman" panose="02020603050405020304" pitchFamily="18" charset="0"/>
                <a:cs typeface="Times New Roman" panose="02020603050405020304" pitchFamily="18" charset="0"/>
              </a:rPr>
              <a:t>-</a:t>
            </a:r>
            <a:r>
              <a:rPr lang="en-US" altLang="zh-CN" sz="2800" b="1" i="1">
                <a:latin typeface="Times New Roman" panose="02020603050405020304" pitchFamily="18" charset="0"/>
                <a:cs typeface="Times New Roman" panose="02020603050405020304" pitchFamily="18" charset="0"/>
              </a:rPr>
              <a:t>q</a:t>
            </a:r>
            <a:r>
              <a:rPr lang="zh-CN" altLang="en-US" sz="2800" b="1">
                <a:latin typeface="Times New Roman" panose="02020603050405020304" pitchFamily="18" charset="0"/>
                <a:cs typeface="Times New Roman" panose="02020603050405020304" pitchFamily="18" charset="0"/>
              </a:rPr>
              <a:t>， 电子云的电荷体密度为</a:t>
            </a:r>
          </a:p>
        </p:txBody>
      </p:sp>
      <p:graphicFrame>
        <p:nvGraphicFramePr>
          <p:cNvPr id="3" name="对象 2"/>
          <p:cNvGraphicFramePr>
            <a:graphicFrameLocks noChangeAspect="1"/>
          </p:cNvGraphicFramePr>
          <p:nvPr/>
        </p:nvGraphicFramePr>
        <p:xfrm>
          <a:off x="3203575" y="2060575"/>
          <a:ext cx="2344738" cy="844550"/>
        </p:xfrm>
        <a:graphic>
          <a:graphicData uri="http://schemas.openxmlformats.org/presentationml/2006/ole">
            <mc:AlternateContent xmlns:mc="http://schemas.openxmlformats.org/markup-compatibility/2006">
              <mc:Choice xmlns:v="urn:schemas-microsoft-com:vml" Requires="v">
                <p:oleObj spid="_x0000_s335050" name="公式" r:id="rId3" imgW="1091726" imgH="393529" progId="Equation.3">
                  <p:embed/>
                </p:oleObj>
              </mc:Choice>
              <mc:Fallback>
                <p:oleObj name="公式" r:id="rId3" imgW="1091726"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2060575"/>
                        <a:ext cx="2344738"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文本框 3"/>
          <p:cNvSpPr txBox="1">
            <a:spLocks noChangeArrowheads="1"/>
          </p:cNvSpPr>
          <p:nvPr/>
        </p:nvSpPr>
        <p:spPr bwMode="auto">
          <a:xfrm>
            <a:off x="468313" y="3068638"/>
            <a:ext cx="51831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t>电子云在其内部的电场强度为</a:t>
            </a:r>
          </a:p>
        </p:txBody>
      </p:sp>
      <p:graphicFrame>
        <p:nvGraphicFramePr>
          <p:cNvPr id="5" name="对象 4"/>
          <p:cNvGraphicFramePr>
            <a:graphicFrameLocks noChangeAspect="1"/>
          </p:cNvGraphicFramePr>
          <p:nvPr>
            <p:extLst>
              <p:ext uri="{D42A27DB-BD31-4B8C-83A1-F6EECF244321}">
                <p14:modId xmlns:p14="http://schemas.microsoft.com/office/powerpoint/2010/main" val="840172417"/>
              </p:ext>
            </p:extLst>
          </p:nvPr>
        </p:nvGraphicFramePr>
        <p:xfrm>
          <a:off x="1601788" y="3805913"/>
          <a:ext cx="5499100" cy="1682750"/>
        </p:xfrm>
        <a:graphic>
          <a:graphicData uri="http://schemas.openxmlformats.org/presentationml/2006/ole">
            <mc:AlternateContent xmlns:mc="http://schemas.openxmlformats.org/markup-compatibility/2006">
              <mc:Choice xmlns:v="urn:schemas-microsoft-com:vml" Requires="v">
                <p:oleObj spid="_x0000_s335051" name="公式" r:id="rId5" imgW="3238500" imgH="990600" progId="Equation.3">
                  <p:embed/>
                </p:oleObj>
              </mc:Choice>
              <mc:Fallback>
                <p:oleObj name="公式" r:id="rId5" imgW="3238500" imgH="990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1788" y="3805913"/>
                        <a:ext cx="54991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文本框 5"/>
          <p:cNvSpPr txBox="1">
            <a:spLocks noChangeArrowheads="1"/>
          </p:cNvSpPr>
          <p:nvPr/>
        </p:nvSpPr>
        <p:spPr bwMode="auto">
          <a:xfrm>
            <a:off x="611188" y="5805488"/>
            <a:ext cx="48244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latin typeface="Times New Roman" panose="02020603050405020304" pitchFamily="18" charset="0"/>
                <a:cs typeface="Times New Roman" panose="02020603050405020304" pitchFamily="18" charset="0"/>
              </a:rPr>
              <a:t>由于位移极化距离</a:t>
            </a:r>
            <a:r>
              <a:rPr lang="en-US" altLang="zh-CN" sz="2800" b="1">
                <a:latin typeface="Times New Roman" panose="02020603050405020304" pitchFamily="18" charset="0"/>
                <a:cs typeface="Times New Roman" panose="02020603050405020304" pitchFamily="18" charset="0"/>
              </a:rPr>
              <a:t>d&lt;&lt;a,</a:t>
            </a:r>
            <a:endParaRPr lang="zh-CN" altLang="en-US" sz="2800" b="1">
              <a:latin typeface="Times New Roman" panose="02020603050405020304" pitchFamily="18" charset="0"/>
              <a:cs typeface="Times New Roman" panose="02020603050405020304" pitchFamily="18" charset="0"/>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611044071"/>
              </p:ext>
            </p:extLst>
          </p:nvPr>
        </p:nvGraphicFramePr>
        <p:xfrm>
          <a:off x="4818857" y="5316307"/>
          <a:ext cx="3236912" cy="828675"/>
        </p:xfrm>
        <a:graphic>
          <a:graphicData uri="http://schemas.openxmlformats.org/presentationml/2006/ole">
            <mc:AlternateContent xmlns:mc="http://schemas.openxmlformats.org/markup-compatibility/2006">
              <mc:Choice xmlns:v="urn:schemas-microsoft-com:vml" Requires="v">
                <p:oleObj spid="_x0000_s335052" name="公式" r:id="rId7" imgW="1536480" imgH="393480" progId="Equation.3">
                  <p:embed/>
                </p:oleObj>
              </mc:Choice>
              <mc:Fallback>
                <p:oleObj name="公式" r:id="rId7" imgW="1536480" imgH="393480" progId="Equation.3">
                  <p:embed/>
                  <p:pic>
                    <p:nvPicPr>
                      <p:cNvPr id="0" name=""/>
                      <p:cNvPicPr>
                        <a:picLocks noChangeAspect="1" noChangeArrowheads="1"/>
                      </p:cNvPicPr>
                      <p:nvPr/>
                    </p:nvPicPr>
                    <p:blipFill>
                      <a:blip r:embed="rId8"/>
                      <a:srcRect/>
                      <a:stretch>
                        <a:fillRect/>
                      </a:stretch>
                    </p:blipFill>
                    <p:spPr bwMode="auto">
                      <a:xfrm>
                        <a:off x="4818857" y="5316307"/>
                        <a:ext cx="3236912"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1696503660"/>
              </p:ext>
            </p:extLst>
          </p:nvPr>
        </p:nvGraphicFramePr>
        <p:xfrm>
          <a:off x="4777581" y="6089650"/>
          <a:ext cx="3278188" cy="650875"/>
        </p:xfrm>
        <a:graphic>
          <a:graphicData uri="http://schemas.openxmlformats.org/presentationml/2006/ole">
            <mc:AlternateContent xmlns:mc="http://schemas.openxmlformats.org/markup-compatibility/2006">
              <mc:Choice xmlns:v="urn:schemas-microsoft-com:vml" Requires="v">
                <p:oleObj spid="_x0000_s335053" name="公式" r:id="rId9" imgW="2361960" imgH="469800" progId="Equation.3">
                  <p:embed/>
                </p:oleObj>
              </mc:Choice>
              <mc:Fallback>
                <p:oleObj name="公式" r:id="rId9" imgW="2361960" imgH="469800" progId="Equation.3">
                  <p:embed/>
                  <p:pic>
                    <p:nvPicPr>
                      <p:cNvPr id="0" name=""/>
                      <p:cNvPicPr>
                        <a:picLocks noChangeAspect="1" noChangeArrowheads="1"/>
                      </p:cNvPicPr>
                      <p:nvPr/>
                    </p:nvPicPr>
                    <p:blipFill>
                      <a:blip r:embed="rId10"/>
                      <a:srcRect/>
                      <a:stretch>
                        <a:fillRect/>
                      </a:stretch>
                    </p:blipFill>
                    <p:spPr bwMode="auto">
                      <a:xfrm>
                        <a:off x="4777581" y="6089650"/>
                        <a:ext cx="3278188"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34153" name="图片 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586538" y="1895475"/>
            <a:ext cx="2117725"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80461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ln w="10160">
                  <a:solidFill>
                    <a:schemeClr val="accent5"/>
                  </a:solidFill>
                  <a:prstDash val="solid"/>
                </a:ln>
                <a:solidFill>
                  <a:srgbClr val="0070C0"/>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讨论</a:t>
            </a:r>
            <a:endParaRPr lang="zh-CN" altLang="en-US" b="1" dirty="0">
              <a:ln w="10160">
                <a:solidFill>
                  <a:schemeClr val="accent5"/>
                </a:solidFill>
                <a:prstDash val="solid"/>
              </a:ln>
              <a:solidFill>
                <a:srgbClr val="0070C0"/>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539552" y="1556792"/>
            <a:ext cx="8229600" cy="1540768"/>
          </a:xfrm>
        </p:spPr>
        <p:txBody>
          <a:bodyPr/>
          <a:lstStyle/>
          <a:p>
            <a:pPr marL="0" indent="0">
              <a:buNone/>
            </a:pPr>
            <a:r>
              <a:rPr lang="zh-CN" altLang="en-US" sz="2800" b="1" dirty="0" smtClean="0"/>
              <a:t>圆柱形介质棒， 半径为</a:t>
            </a:r>
            <a:r>
              <a:rPr lang="en-US" altLang="zh-CN" sz="2800" b="1" i="1" dirty="0" smtClean="0">
                <a:latin typeface="Times New Roman" panose="02020603050405020304" pitchFamily="18" charset="0"/>
                <a:cs typeface="Times New Roman" panose="02020603050405020304" pitchFamily="18" charset="0"/>
              </a:rPr>
              <a:t>R</a:t>
            </a:r>
            <a:r>
              <a:rPr lang="en-US" altLang="zh-CN" sz="2800" b="1" dirty="0" smtClean="0">
                <a:latin typeface="Times New Roman" panose="02020603050405020304" pitchFamily="18" charset="0"/>
                <a:cs typeface="Times New Roman" panose="02020603050405020304" pitchFamily="18" charset="0"/>
              </a:rPr>
              <a:t>, </a:t>
            </a:r>
            <a:r>
              <a:rPr lang="zh-CN" altLang="en-US" sz="2800" b="1" dirty="0" smtClean="0">
                <a:latin typeface="Times New Roman" panose="02020603050405020304" pitchFamily="18" charset="0"/>
                <a:cs typeface="Times New Roman" panose="02020603050405020304" pitchFamily="18" charset="0"/>
              </a:rPr>
              <a:t>相对介电常数为</a:t>
            </a:r>
            <a:r>
              <a:rPr lang="en-US" altLang="zh-CN" sz="2800" b="1" dirty="0" err="1" smtClean="0">
                <a:latin typeface="Symbol" panose="05050102010706020507" pitchFamily="18" charset="2"/>
                <a:cs typeface="Times New Roman" panose="02020603050405020304" pitchFamily="18" charset="0"/>
              </a:rPr>
              <a:t>e</a:t>
            </a:r>
            <a:r>
              <a:rPr lang="en-US" altLang="zh-CN" sz="2800" b="1" baseline="-25000" dirty="0" err="1" smtClean="0">
                <a:latin typeface="Times New Roman" panose="02020603050405020304" pitchFamily="18" charset="0"/>
                <a:cs typeface="Times New Roman" panose="02020603050405020304" pitchFamily="18" charset="0"/>
              </a:rPr>
              <a:t>r</a:t>
            </a:r>
            <a:r>
              <a:rPr lang="en-US" altLang="zh-CN" sz="2800" b="1" dirty="0" smtClean="0">
                <a:latin typeface="Times New Roman" panose="02020603050405020304" pitchFamily="18" charset="0"/>
                <a:cs typeface="Times New Roman" panose="02020603050405020304" pitchFamily="18" charset="0"/>
              </a:rPr>
              <a:t>, </a:t>
            </a:r>
            <a:r>
              <a:rPr lang="zh-CN" altLang="en-US" sz="2800" b="1" dirty="0" smtClean="0"/>
              <a:t>放置在均匀外电场中，等效电偶极子为多少？介质球内外的电势和电场为多少？</a:t>
            </a:r>
            <a:endParaRPr lang="zh-CN" altLang="en-US" sz="2800" b="1" dirty="0"/>
          </a:p>
        </p:txBody>
      </p:sp>
      <p:sp>
        <p:nvSpPr>
          <p:cNvPr id="4" name="圆柱形 3"/>
          <p:cNvSpPr/>
          <p:nvPr/>
        </p:nvSpPr>
        <p:spPr>
          <a:xfrm>
            <a:off x="4286247" y="3717032"/>
            <a:ext cx="1008112" cy="2376264"/>
          </a:xfrm>
          <a:prstGeom prst="can">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箭头连接符 5"/>
          <p:cNvCxnSpPr/>
          <p:nvPr/>
        </p:nvCxnSpPr>
        <p:spPr>
          <a:xfrm flipV="1">
            <a:off x="2774079" y="4221088"/>
            <a:ext cx="4032448" cy="72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V="1">
            <a:off x="2805676" y="4653136"/>
            <a:ext cx="4032448" cy="72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V="1">
            <a:off x="2805676" y="5085184"/>
            <a:ext cx="4032448" cy="72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V="1">
            <a:off x="2837273" y="5517232"/>
            <a:ext cx="4032448" cy="72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V="1">
            <a:off x="2739364" y="5933346"/>
            <a:ext cx="4032448" cy="72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V="1">
            <a:off x="2770961" y="6365394"/>
            <a:ext cx="4032448" cy="72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V="1">
            <a:off x="2699792" y="3429000"/>
            <a:ext cx="4032448" cy="72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V="1">
            <a:off x="2731389" y="3861048"/>
            <a:ext cx="4032448" cy="72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36364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9"/>
          <p:cNvSpPr>
            <a:spLocks noChangeArrowheads="1"/>
          </p:cNvSpPr>
          <p:nvPr/>
        </p:nvSpPr>
        <p:spPr bwMode="auto">
          <a:xfrm>
            <a:off x="791580" y="332656"/>
            <a:ext cx="7560840" cy="1071562"/>
          </a:xfrm>
          <a:prstGeom prst="rect">
            <a:avLst/>
          </a:prstGeom>
          <a:gradFill rotWithShape="1">
            <a:gsLst>
              <a:gs pos="0">
                <a:srgbClr val="000000"/>
              </a:gs>
              <a:gs pos="20000">
                <a:srgbClr val="000040"/>
              </a:gs>
              <a:gs pos="50000">
                <a:srgbClr val="400040"/>
              </a:gs>
              <a:gs pos="75000">
                <a:srgbClr val="8F0040"/>
              </a:gs>
              <a:gs pos="89999">
                <a:srgbClr val="F27300"/>
              </a:gs>
              <a:gs pos="100000">
                <a:srgbClr val="FFBF00"/>
              </a:gs>
            </a:gsLst>
            <a:lin ang="0" scaled="1"/>
          </a:gradFill>
          <a:ln w="9525">
            <a:solidFill>
              <a:schemeClr val="bg1"/>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algn="ctr" eaLnBrk="1" hangingPunct="1">
              <a:defRPr/>
            </a:pPr>
            <a:r>
              <a:rPr lang="en-US" altLang="zh-CN" sz="4000" b="1" dirty="0" smtClean="0">
                <a:solidFill>
                  <a:schemeClr val="bg1"/>
                </a:solidFill>
                <a:latin typeface="微软雅黑" pitchFamily="34" charset="-122"/>
                <a:ea typeface="微软雅黑" pitchFamily="34" charset="-122"/>
              </a:rPr>
              <a:t>5.</a:t>
            </a:r>
            <a:r>
              <a:rPr lang="zh-CN" altLang="en-US" sz="4000" b="1" dirty="0" smtClean="0">
                <a:solidFill>
                  <a:schemeClr val="bg1"/>
                </a:solidFill>
                <a:latin typeface="微软雅黑" pitchFamily="34" charset="-122"/>
                <a:ea typeface="微软雅黑" pitchFamily="34" charset="-122"/>
              </a:rPr>
              <a:t>非线性介质的极化</a:t>
            </a:r>
            <a:endParaRPr lang="zh-CN" altLang="en-US" sz="4000" b="1" dirty="0">
              <a:solidFill>
                <a:schemeClr val="bg1"/>
              </a:solidFill>
              <a:latin typeface="微软雅黑" pitchFamily="34" charset="-122"/>
              <a:ea typeface="微软雅黑" pitchFamily="34" charset="-122"/>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728714"/>
            <a:ext cx="3330575"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3"/>
          <p:cNvGraphicFramePr>
            <a:graphicFrameLocks noGrp="1" noChangeAspect="1"/>
          </p:cNvGraphicFramePr>
          <p:nvPr>
            <p:ph sz="quarter" idx="4294967295"/>
            <p:extLst>
              <p:ext uri="{D42A27DB-BD31-4B8C-83A1-F6EECF244321}">
                <p14:modId xmlns:p14="http://schemas.microsoft.com/office/powerpoint/2010/main" val="1477920839"/>
              </p:ext>
            </p:extLst>
          </p:nvPr>
        </p:nvGraphicFramePr>
        <p:xfrm>
          <a:off x="791580" y="1844824"/>
          <a:ext cx="4176713" cy="984250"/>
        </p:xfrm>
        <a:graphic>
          <a:graphicData uri="http://schemas.openxmlformats.org/presentationml/2006/ole">
            <mc:AlternateContent xmlns:mc="http://schemas.openxmlformats.org/markup-compatibility/2006">
              <mc:Choice xmlns:v="urn:schemas-microsoft-com:vml" Requires="v">
                <p:oleObj spid="_x0000_s340144" name="公式" r:id="rId4" imgW="1993900" imgH="469900" progId="Equation.3">
                  <p:embed/>
                </p:oleObj>
              </mc:Choice>
              <mc:Fallback>
                <p:oleObj name="公式" r:id="rId4" imgW="1993900" imgH="4699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580" y="1844824"/>
                        <a:ext cx="4176713"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6"/>
          <p:cNvGraphicFramePr>
            <a:graphicFrameLocks noGrp="1" noChangeAspect="1"/>
          </p:cNvGraphicFramePr>
          <p:nvPr>
            <p:ph sz="quarter" idx="4294967295"/>
            <p:extLst>
              <p:ext uri="{D42A27DB-BD31-4B8C-83A1-F6EECF244321}">
                <p14:modId xmlns:p14="http://schemas.microsoft.com/office/powerpoint/2010/main" val="2415293936"/>
              </p:ext>
            </p:extLst>
          </p:nvPr>
        </p:nvGraphicFramePr>
        <p:xfrm>
          <a:off x="791580" y="3109838"/>
          <a:ext cx="4321175" cy="1004888"/>
        </p:xfrm>
        <a:graphic>
          <a:graphicData uri="http://schemas.openxmlformats.org/presentationml/2006/ole">
            <mc:AlternateContent xmlns:mc="http://schemas.openxmlformats.org/markup-compatibility/2006">
              <mc:Choice xmlns:v="urn:schemas-microsoft-com:vml" Requires="v">
                <p:oleObj spid="_x0000_s340145" name="公式" r:id="rId6" imgW="2019300" imgH="469900" progId="Equation.3">
                  <p:embed/>
                </p:oleObj>
              </mc:Choice>
              <mc:Fallback>
                <p:oleObj name="公式" r:id="rId6" imgW="2019300" imgH="4699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1580" y="3109838"/>
                        <a:ext cx="432117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2890471488"/>
              </p:ext>
            </p:extLst>
          </p:nvPr>
        </p:nvGraphicFramePr>
        <p:xfrm>
          <a:off x="323528" y="4808921"/>
          <a:ext cx="4370141" cy="1584176"/>
        </p:xfrm>
        <a:graphic>
          <a:graphicData uri="http://schemas.openxmlformats.org/presentationml/2006/ole">
            <mc:AlternateContent xmlns:mc="http://schemas.openxmlformats.org/markup-compatibility/2006">
              <mc:Choice xmlns:v="urn:schemas-microsoft-com:vml" Requires="v">
                <p:oleObj spid="_x0000_s340146" name="公式" r:id="rId8" imgW="2031840" imgH="736560" progId="Equation.3">
                  <p:embed/>
                </p:oleObj>
              </mc:Choice>
              <mc:Fallback>
                <p:oleObj name="公式" r:id="rId8" imgW="2031840" imgH="736560" progId="Equation.3">
                  <p:embed/>
                  <p:pic>
                    <p:nvPicPr>
                      <p:cNvPr id="0" name=""/>
                      <p:cNvPicPr/>
                      <p:nvPr/>
                    </p:nvPicPr>
                    <p:blipFill>
                      <a:blip r:embed="rId9"/>
                      <a:stretch>
                        <a:fillRect/>
                      </a:stretch>
                    </p:blipFill>
                    <p:spPr>
                      <a:xfrm>
                        <a:off x="323528" y="4808921"/>
                        <a:ext cx="4370141" cy="1584176"/>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1020365963"/>
              </p:ext>
            </p:extLst>
          </p:nvPr>
        </p:nvGraphicFramePr>
        <p:xfrm>
          <a:off x="5097786" y="4892698"/>
          <a:ext cx="3873576" cy="1416622"/>
        </p:xfrm>
        <a:graphic>
          <a:graphicData uri="http://schemas.openxmlformats.org/presentationml/2006/ole">
            <mc:AlternateContent xmlns:mc="http://schemas.openxmlformats.org/markup-compatibility/2006">
              <mc:Choice xmlns:v="urn:schemas-microsoft-com:vml" Requires="v">
                <p:oleObj spid="_x0000_s340147" name="公式" r:id="rId10" imgW="2222280" imgH="812520" progId="Equation.3">
                  <p:embed/>
                </p:oleObj>
              </mc:Choice>
              <mc:Fallback>
                <p:oleObj name="公式" r:id="rId10" imgW="2222280" imgH="812520" progId="Equation.3">
                  <p:embed/>
                  <p:pic>
                    <p:nvPicPr>
                      <p:cNvPr id="0" name=""/>
                      <p:cNvPicPr/>
                      <p:nvPr/>
                    </p:nvPicPr>
                    <p:blipFill>
                      <a:blip r:embed="rId11"/>
                      <a:stretch>
                        <a:fillRect/>
                      </a:stretch>
                    </p:blipFill>
                    <p:spPr>
                      <a:xfrm>
                        <a:off x="5097786" y="4892698"/>
                        <a:ext cx="3873576" cy="1416622"/>
                      </a:xfrm>
                      <a:prstGeom prst="rect">
                        <a:avLst/>
                      </a:prstGeom>
                    </p:spPr>
                  </p:pic>
                </p:oleObj>
              </mc:Fallback>
            </mc:AlternateContent>
          </a:graphicData>
        </a:graphic>
      </p:graphicFrame>
    </p:spTree>
    <p:extLst>
      <p:ext uri="{BB962C8B-B14F-4D97-AF65-F5344CB8AC3E}">
        <p14:creationId xmlns:p14="http://schemas.microsoft.com/office/powerpoint/2010/main" val="57240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lide(fromBottom)">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2098" name="对象 1"/>
          <p:cNvGraphicFramePr>
            <a:graphicFrameLocks noChangeAspect="1"/>
          </p:cNvGraphicFramePr>
          <p:nvPr>
            <p:extLst>
              <p:ext uri="{D42A27DB-BD31-4B8C-83A1-F6EECF244321}">
                <p14:modId xmlns:p14="http://schemas.microsoft.com/office/powerpoint/2010/main" val="165142219"/>
              </p:ext>
            </p:extLst>
          </p:nvPr>
        </p:nvGraphicFramePr>
        <p:xfrm>
          <a:off x="3618845" y="2113944"/>
          <a:ext cx="2122210" cy="743776"/>
        </p:xfrm>
        <a:graphic>
          <a:graphicData uri="http://schemas.openxmlformats.org/presentationml/2006/ole">
            <mc:AlternateContent xmlns:mc="http://schemas.openxmlformats.org/markup-compatibility/2006">
              <mc:Choice xmlns:v="urn:schemas-microsoft-com:vml" Requires="v">
                <p:oleObj spid="_x0000_s253058" name="公式" r:id="rId3" imgW="736280" imgH="253890" progId="Equation.3">
                  <p:embed/>
                </p:oleObj>
              </mc:Choice>
              <mc:Fallback>
                <p:oleObj name="公式" r:id="rId3" imgW="736280" imgH="25389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8845" y="2113944"/>
                        <a:ext cx="2122210" cy="743776"/>
                      </a:xfrm>
                      <a:prstGeom prst="rect">
                        <a:avLst/>
                      </a:prstGeom>
                      <a:noFill/>
                      <a:ln>
                        <a:noFill/>
                      </a:ln>
                      <a:extLst/>
                    </p:spPr>
                  </p:pic>
                </p:oleObj>
              </mc:Fallback>
            </mc:AlternateContent>
          </a:graphicData>
        </a:graphic>
      </p:graphicFrame>
      <p:graphicFrame>
        <p:nvGraphicFramePr>
          <p:cNvPr id="132099" name="对象 2"/>
          <p:cNvGraphicFramePr>
            <a:graphicFrameLocks noChangeAspect="1"/>
          </p:cNvGraphicFramePr>
          <p:nvPr>
            <p:extLst>
              <p:ext uri="{D42A27DB-BD31-4B8C-83A1-F6EECF244321}">
                <p14:modId xmlns:p14="http://schemas.microsoft.com/office/powerpoint/2010/main" val="2932729248"/>
              </p:ext>
            </p:extLst>
          </p:nvPr>
        </p:nvGraphicFramePr>
        <p:xfrm>
          <a:off x="5997953" y="3724275"/>
          <a:ext cx="1479550" cy="581025"/>
        </p:xfrm>
        <a:graphic>
          <a:graphicData uri="http://schemas.openxmlformats.org/presentationml/2006/ole">
            <mc:AlternateContent xmlns:mc="http://schemas.openxmlformats.org/markup-compatibility/2006">
              <mc:Choice xmlns:v="urn:schemas-microsoft-com:vml" Requires="v">
                <p:oleObj spid="_x0000_s253059" name="公式" r:id="rId5" imgW="583947" imgH="228501" progId="Equation.3">
                  <p:embed/>
                </p:oleObj>
              </mc:Choice>
              <mc:Fallback>
                <p:oleObj name="公式" r:id="rId5" imgW="583947" imgH="22850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7953" y="3724275"/>
                        <a:ext cx="14795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2100" name="Rectangle 3"/>
          <p:cNvSpPr>
            <a:spLocks noChangeArrowheads="1"/>
          </p:cNvSpPr>
          <p:nvPr/>
        </p:nvSpPr>
        <p:spPr bwMode="auto">
          <a:xfrm>
            <a:off x="684213" y="29141"/>
            <a:ext cx="799147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2800" b="1" dirty="0">
                <a:solidFill>
                  <a:srgbClr val="0070C0"/>
                </a:solidFill>
                <a:cs typeface="Times New Roman" panose="02020603050405020304" pitchFamily="18" charset="0"/>
              </a:rPr>
              <a:t>【</a:t>
            </a:r>
            <a:r>
              <a:rPr lang="zh-CN" altLang="en-US" sz="2800" b="1" dirty="0">
                <a:solidFill>
                  <a:srgbClr val="0070C0"/>
                </a:solidFill>
                <a:cs typeface="Times New Roman" panose="02020603050405020304" pitchFamily="18" charset="0"/>
              </a:rPr>
              <a:t>例</a:t>
            </a:r>
            <a:r>
              <a:rPr lang="en-US" altLang="zh-CN" sz="2800" b="1" dirty="0">
                <a:solidFill>
                  <a:srgbClr val="0070C0"/>
                </a:solidFill>
                <a:cs typeface="Times New Roman" panose="02020603050405020304" pitchFamily="18" charset="0"/>
              </a:rPr>
              <a:t>】</a:t>
            </a:r>
            <a:r>
              <a:rPr lang="zh-CN" altLang="en-US" sz="2800" b="1" dirty="0">
                <a:latin typeface="Times New Roman" panose="02020603050405020304" pitchFamily="18" charset="0"/>
                <a:cs typeface="Times New Roman" panose="02020603050405020304" pitchFamily="18" charset="0"/>
              </a:rPr>
              <a:t>完全电离的气体属于等离子体，其正负电荷密度接近相等，对</a:t>
            </a:r>
            <a:r>
              <a:rPr lang="zh-CN" altLang="en-US" sz="2800" b="1" dirty="0" smtClean="0">
                <a:latin typeface="Times New Roman" panose="02020603050405020304" pitchFamily="18" charset="0"/>
                <a:cs typeface="Times New Roman" panose="02020603050405020304" pitchFamily="18" charset="0"/>
              </a:rPr>
              <a:t>高频（频率为</a:t>
            </a:r>
            <a:r>
              <a:rPr lang="en-US" altLang="zh-CN" sz="2800" b="1" dirty="0" smtClean="0">
                <a:latin typeface="Symbol" panose="05050102010706020507" pitchFamily="18" charset="2"/>
                <a:cs typeface="Times New Roman" panose="02020603050405020304" pitchFamily="18" charset="0"/>
              </a:rPr>
              <a:t>w</a:t>
            </a:r>
            <a:r>
              <a:rPr lang="en-US" altLang="zh-CN" sz="2800" b="1" dirty="0" smtClean="0">
                <a:latin typeface="Times New Roman" panose="02020603050405020304" pitchFamily="18" charset="0"/>
                <a:cs typeface="Times New Roman" panose="02020603050405020304" pitchFamily="18" charset="0"/>
              </a:rPr>
              <a:t>)</a:t>
            </a:r>
            <a:r>
              <a:rPr lang="zh-CN" altLang="en-US" sz="2800" b="1" dirty="0" smtClean="0">
                <a:latin typeface="Times New Roman" panose="02020603050405020304" pitchFamily="18" charset="0"/>
                <a:cs typeface="Times New Roman" panose="02020603050405020304" pitchFamily="18" charset="0"/>
              </a:rPr>
              <a:t>电磁波</a:t>
            </a:r>
            <a:r>
              <a:rPr lang="zh-CN" altLang="en-US" sz="2800" b="1" dirty="0">
                <a:latin typeface="Times New Roman" panose="02020603050405020304" pitchFamily="18" charset="0"/>
                <a:cs typeface="Times New Roman" panose="02020603050405020304" pitchFamily="18" charset="0"/>
              </a:rPr>
              <a:t>而言，只需考虑</a:t>
            </a:r>
            <a:r>
              <a:rPr lang="zh-CN" altLang="en-US" sz="2800" b="1" dirty="0" smtClean="0">
                <a:latin typeface="Times New Roman" panose="02020603050405020304" pitchFamily="18" charset="0"/>
                <a:cs typeface="Times New Roman" panose="02020603050405020304" pitchFamily="18" charset="0"/>
              </a:rPr>
              <a:t>电子（电量为</a:t>
            </a:r>
            <a:r>
              <a:rPr lang="en-US" altLang="zh-CN" sz="2800" b="1" i="1" dirty="0" smtClean="0">
                <a:latin typeface="Times New Roman" panose="02020603050405020304" pitchFamily="18" charset="0"/>
                <a:cs typeface="Times New Roman" panose="02020603050405020304" pitchFamily="18" charset="0"/>
              </a:rPr>
              <a:t>e</a:t>
            </a:r>
            <a:r>
              <a:rPr lang="en-US" altLang="zh-CN" sz="2800" b="1" dirty="0" smtClean="0">
                <a:latin typeface="Times New Roman" panose="02020603050405020304" pitchFamily="18" charset="0"/>
                <a:cs typeface="Times New Roman" panose="02020603050405020304" pitchFamily="18" charset="0"/>
              </a:rPr>
              <a:t>, </a:t>
            </a:r>
            <a:r>
              <a:rPr lang="zh-CN" altLang="en-US" sz="2800" b="1" dirty="0" smtClean="0">
                <a:latin typeface="Times New Roman" panose="02020603050405020304" pitchFamily="18" charset="0"/>
                <a:cs typeface="Times New Roman" panose="02020603050405020304" pitchFamily="18" charset="0"/>
              </a:rPr>
              <a:t>质量为</a:t>
            </a:r>
            <a:r>
              <a:rPr lang="en-US" altLang="zh-CN" sz="2800" b="1" i="1" dirty="0" smtClean="0">
                <a:latin typeface="Times New Roman" panose="02020603050405020304" pitchFamily="18" charset="0"/>
                <a:cs typeface="Times New Roman" panose="02020603050405020304" pitchFamily="18" charset="0"/>
              </a:rPr>
              <a:t>m</a:t>
            </a:r>
            <a:r>
              <a:rPr lang="en-US" altLang="zh-CN" sz="2800" b="1" dirty="0" smtClean="0">
                <a:latin typeface="Times New Roman" panose="02020603050405020304" pitchFamily="18" charset="0"/>
                <a:cs typeface="Times New Roman" panose="02020603050405020304" pitchFamily="18" charset="0"/>
              </a:rPr>
              <a:t>)</a:t>
            </a:r>
            <a:r>
              <a:rPr lang="zh-CN" altLang="en-US" sz="2800" b="1" dirty="0" smtClean="0">
                <a:latin typeface="Times New Roman" panose="02020603050405020304" pitchFamily="18" charset="0"/>
                <a:cs typeface="Times New Roman" panose="02020603050405020304" pitchFamily="18" charset="0"/>
              </a:rPr>
              <a:t>的</a:t>
            </a:r>
            <a:r>
              <a:rPr lang="zh-CN" altLang="en-US" sz="2800" b="1" dirty="0">
                <a:latin typeface="Times New Roman" panose="02020603050405020304" pitchFamily="18" charset="0"/>
                <a:cs typeface="Times New Roman" panose="02020603050405020304" pitchFamily="18" charset="0"/>
              </a:rPr>
              <a:t>运动。假设电子的数密度为</a:t>
            </a:r>
            <a:r>
              <a:rPr lang="en-US" altLang="zh-CN" sz="2800" b="1" i="1" dirty="0">
                <a:latin typeface="Times New Roman" panose="02020603050405020304" pitchFamily="18" charset="0"/>
                <a:cs typeface="Times New Roman" panose="02020603050405020304" pitchFamily="18" charset="0"/>
              </a:rPr>
              <a:t>N</a:t>
            </a:r>
            <a:r>
              <a:rPr lang="zh-CN" altLang="en-US" sz="2800" b="1"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1</a:t>
            </a:r>
            <a:r>
              <a:rPr lang="zh-CN" altLang="en-US" sz="2800" b="1" dirty="0">
                <a:latin typeface="Times New Roman" panose="02020603050405020304" pitchFamily="18" charset="0"/>
                <a:cs typeface="Times New Roman" panose="02020603050405020304" pitchFamily="18" charset="0"/>
              </a:rPr>
              <a:t>）如果等离子体的等效折射率定义为 </a:t>
            </a:r>
            <a:r>
              <a:rPr lang="zh-CN" altLang="en-US" sz="2800" b="1" dirty="0" smtClean="0">
                <a:latin typeface="Times New Roman" panose="02020603050405020304" pitchFamily="18" charset="0"/>
                <a:cs typeface="Times New Roman" panose="02020603050405020304" pitchFamily="18" charset="0"/>
              </a:rPr>
              <a:t>：</a:t>
            </a:r>
            <a:endParaRPr lang="zh-CN" altLang="en-US" sz="2800" b="1" dirty="0"/>
          </a:p>
        </p:txBody>
      </p:sp>
      <p:sp>
        <p:nvSpPr>
          <p:cNvPr id="132101" name="Rectangle 4"/>
          <p:cNvSpPr>
            <a:spLocks noChangeArrowheads="1"/>
          </p:cNvSpPr>
          <p:nvPr/>
        </p:nvSpPr>
        <p:spPr bwMode="auto">
          <a:xfrm>
            <a:off x="755650" y="2921000"/>
            <a:ext cx="7848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2800" b="1" i="1" dirty="0">
                <a:latin typeface="Symbol" panose="05050102010706020507" pitchFamily="18" charset="2"/>
                <a:cs typeface="Times New Roman" panose="02020603050405020304" pitchFamily="18" charset="0"/>
              </a:rPr>
              <a:t>e </a:t>
            </a:r>
            <a:r>
              <a:rPr lang="zh-CN" altLang="en-US" sz="2800" b="1" dirty="0">
                <a:latin typeface="Times New Roman" panose="02020603050405020304" pitchFamily="18" charset="0"/>
                <a:cs typeface="Times New Roman" panose="02020603050405020304" pitchFamily="18" charset="0"/>
              </a:rPr>
              <a:t>为绝对介电常数， 求等离子体的等效折射率； （</a:t>
            </a:r>
            <a:r>
              <a:rPr lang="en-US" altLang="zh-CN" sz="2800" b="1" dirty="0">
                <a:latin typeface="Times New Roman" panose="02020603050405020304" pitchFamily="18" charset="0"/>
                <a:cs typeface="Times New Roman" panose="02020603050405020304" pitchFamily="18" charset="0"/>
              </a:rPr>
              <a:t>2</a:t>
            </a:r>
            <a:r>
              <a:rPr lang="zh-CN" altLang="en-US" sz="2800" b="1" dirty="0">
                <a:latin typeface="Times New Roman" panose="02020603050405020304" pitchFamily="18" charset="0"/>
                <a:cs typeface="Times New Roman" panose="02020603050405020304" pitchFamily="18" charset="0"/>
              </a:rPr>
              <a:t>）现在把等离子只处于磁场中，其等效介电常数会出现各向异性，设磁场为                    ，</a:t>
            </a:r>
            <a:endParaRPr lang="zh-CN" altLang="en-US" sz="2800" b="1" dirty="0"/>
          </a:p>
        </p:txBody>
      </p:sp>
      <p:sp>
        <p:nvSpPr>
          <p:cNvPr id="132102" name="Rectangle 5"/>
          <p:cNvSpPr>
            <a:spLocks noChangeArrowheads="1"/>
          </p:cNvSpPr>
          <p:nvPr/>
        </p:nvSpPr>
        <p:spPr bwMode="auto">
          <a:xfrm>
            <a:off x="824674" y="4301690"/>
            <a:ext cx="482389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2800" b="1" i="1" dirty="0">
                <a:latin typeface="Times New Roman" panose="02020603050405020304" pitchFamily="18" charset="0"/>
                <a:cs typeface="Times New Roman" panose="02020603050405020304" pitchFamily="18" charset="0"/>
              </a:rPr>
              <a:t>B</a:t>
            </a:r>
            <a:r>
              <a:rPr lang="en-US" altLang="zh-CN" sz="2800" b="1" baseline="-30000" dirty="0">
                <a:latin typeface="Times New Roman" panose="02020603050405020304" pitchFamily="18" charset="0"/>
                <a:cs typeface="Times New Roman" panose="02020603050405020304" pitchFamily="18" charset="0"/>
              </a:rPr>
              <a:t>0</a:t>
            </a:r>
            <a:r>
              <a:rPr lang="zh-CN" altLang="en-US" sz="2800" b="1" dirty="0">
                <a:latin typeface="Times New Roman" panose="02020603050405020304" pitchFamily="18" charset="0"/>
                <a:cs typeface="Times New Roman" panose="02020603050405020304" pitchFamily="18" charset="0"/>
              </a:rPr>
              <a:t>是常数，仅考虑电子的运动，求的极化强度</a:t>
            </a:r>
            <a:r>
              <a:rPr lang="en-US" altLang="zh-CN" sz="2800" b="1" i="1" dirty="0">
                <a:latin typeface="Times New Roman" panose="02020603050405020304" pitchFamily="18" charset="0"/>
                <a:cs typeface="Times New Roman" panose="02020603050405020304" pitchFamily="18" charset="0"/>
              </a:rPr>
              <a:t>P</a:t>
            </a:r>
            <a:r>
              <a:rPr lang="zh-CN" altLang="en-US" sz="2800" b="1" dirty="0">
                <a:latin typeface="Times New Roman" panose="02020603050405020304" pitchFamily="18" charset="0"/>
                <a:cs typeface="Times New Roman" panose="02020603050405020304" pitchFamily="18" charset="0"/>
              </a:rPr>
              <a:t>在</a:t>
            </a:r>
            <a:r>
              <a:rPr lang="en-US" altLang="zh-CN" sz="2800" b="1" dirty="0" err="1">
                <a:latin typeface="Times New Roman" panose="02020603050405020304" pitchFamily="18" charset="0"/>
                <a:cs typeface="Times New Roman" panose="02020603050405020304" pitchFamily="18" charset="0"/>
              </a:rPr>
              <a:t>x,y,z</a:t>
            </a:r>
            <a:r>
              <a:rPr lang="zh-CN" altLang="en-US" sz="2800" b="1" dirty="0">
                <a:latin typeface="Times New Roman" panose="02020603050405020304" pitchFamily="18" charset="0"/>
                <a:cs typeface="Times New Roman" panose="02020603050405020304" pitchFamily="18" charset="0"/>
              </a:rPr>
              <a:t>方向的分量与电场的关系。</a:t>
            </a:r>
            <a:endParaRPr lang="zh-CN" altLang="en-US" sz="2800" b="1" dirty="0"/>
          </a:p>
        </p:txBody>
      </p:sp>
      <p:pic>
        <p:nvPicPr>
          <p:cNvPr id="7" name="Picture 6" descr="E:\教学动画\1.gif"/>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7728" y="4725144"/>
            <a:ext cx="2062162"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770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57213" y="423863"/>
            <a:ext cx="31178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2800" b="1" dirty="0">
                <a:solidFill>
                  <a:srgbClr val="0070C0"/>
                </a:solidFill>
                <a:latin typeface="Times New Roman" panose="02020603050405020304" pitchFamily="18" charset="0"/>
                <a:cs typeface="Times New Roman" panose="02020603050405020304" pitchFamily="18" charset="0"/>
              </a:rPr>
              <a:t>【</a:t>
            </a:r>
            <a:r>
              <a:rPr lang="zh-CN" altLang="zh-CN" sz="2800" b="1" dirty="0">
                <a:solidFill>
                  <a:srgbClr val="0070C0"/>
                </a:solidFill>
                <a:latin typeface="Times New Roman" panose="02020603050405020304" pitchFamily="18" charset="0"/>
                <a:cs typeface="Times New Roman" panose="02020603050405020304" pitchFamily="18" charset="0"/>
              </a:rPr>
              <a:t>解</a:t>
            </a:r>
            <a:r>
              <a:rPr lang="en-US" altLang="zh-CN" sz="2800" b="1" dirty="0">
                <a:solidFill>
                  <a:srgbClr val="0070C0"/>
                </a:solidFill>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1)</a:t>
            </a:r>
            <a:r>
              <a:rPr lang="zh-CN" altLang="en-US" sz="2800" b="1" dirty="0">
                <a:latin typeface="Times New Roman" panose="02020603050405020304" pitchFamily="18" charset="0"/>
                <a:cs typeface="Times New Roman" panose="02020603050405020304" pitchFamily="18" charset="0"/>
              </a:rPr>
              <a:t>设电场为</a:t>
            </a:r>
            <a:endParaRPr lang="zh-CN" altLang="en-US" sz="2800" b="1" dirty="0"/>
          </a:p>
        </p:txBody>
      </p:sp>
      <p:graphicFrame>
        <p:nvGraphicFramePr>
          <p:cNvPr id="3" name="对象 2"/>
          <p:cNvGraphicFramePr>
            <a:graphicFrameLocks noChangeAspect="1"/>
          </p:cNvGraphicFramePr>
          <p:nvPr/>
        </p:nvGraphicFramePr>
        <p:xfrm>
          <a:off x="3675063" y="423863"/>
          <a:ext cx="1657350" cy="523875"/>
        </p:xfrm>
        <a:graphic>
          <a:graphicData uri="http://schemas.openxmlformats.org/presentationml/2006/ole">
            <mc:AlternateContent xmlns:mc="http://schemas.openxmlformats.org/markup-compatibility/2006">
              <mc:Choice xmlns:v="urn:schemas-microsoft-com:vml" Requires="v">
                <p:oleObj spid="_x0000_s254488" name="公式" r:id="rId3" imgW="723586" imgH="228501" progId="Equation.3">
                  <p:embed/>
                </p:oleObj>
              </mc:Choice>
              <mc:Fallback>
                <p:oleObj name="公式" r:id="rId3" imgW="723586" imgH="22850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5063" y="423863"/>
                        <a:ext cx="1657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3"/>
          <p:cNvSpPr>
            <a:spLocks noChangeArrowheads="1"/>
          </p:cNvSpPr>
          <p:nvPr/>
        </p:nvSpPr>
        <p:spPr bwMode="auto">
          <a:xfrm>
            <a:off x="1518270" y="1763404"/>
            <a:ext cx="41338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zh-CN" sz="2800" b="1" dirty="0">
                <a:latin typeface="Times New Roman" panose="02020603050405020304" pitchFamily="18" charset="0"/>
                <a:cs typeface="Times New Roman" panose="02020603050405020304" pitchFamily="18" charset="0"/>
              </a:rPr>
              <a:t>单子电子的运动方程为：</a:t>
            </a:r>
            <a:endParaRPr lang="zh-CN" altLang="zh-CN" sz="2800" b="1" dirty="0"/>
          </a:p>
        </p:txBody>
      </p:sp>
      <p:graphicFrame>
        <p:nvGraphicFramePr>
          <p:cNvPr id="6" name="对象 5"/>
          <p:cNvGraphicFramePr>
            <a:graphicFrameLocks noChangeAspect="1"/>
          </p:cNvGraphicFramePr>
          <p:nvPr>
            <p:extLst>
              <p:ext uri="{D42A27DB-BD31-4B8C-83A1-F6EECF244321}">
                <p14:modId xmlns:p14="http://schemas.microsoft.com/office/powerpoint/2010/main" val="4103953167"/>
              </p:ext>
            </p:extLst>
          </p:nvPr>
        </p:nvGraphicFramePr>
        <p:xfrm>
          <a:off x="5681589" y="1659503"/>
          <a:ext cx="2625725" cy="692150"/>
        </p:xfrm>
        <a:graphic>
          <a:graphicData uri="http://schemas.openxmlformats.org/presentationml/2006/ole">
            <mc:AlternateContent xmlns:mc="http://schemas.openxmlformats.org/markup-compatibility/2006">
              <mc:Choice xmlns:v="urn:schemas-microsoft-com:vml" Requires="v">
                <p:oleObj spid="_x0000_s254489" name="公式" r:id="rId5" imgW="863225" imgH="228501" progId="Equation.3">
                  <p:embed/>
                </p:oleObj>
              </mc:Choice>
              <mc:Fallback>
                <p:oleObj name="公式" r:id="rId5" imgW="863225" imgH="22850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1589" y="1659503"/>
                        <a:ext cx="26257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矩形 6"/>
          <p:cNvSpPr/>
          <p:nvPr/>
        </p:nvSpPr>
        <p:spPr>
          <a:xfrm>
            <a:off x="1608138" y="2430234"/>
            <a:ext cx="6556375" cy="523875"/>
          </a:xfrm>
          <a:prstGeom prst="rect">
            <a:avLst/>
          </a:prstGeom>
        </p:spPr>
        <p:txBody>
          <a:bodyPr wrap="none">
            <a:spAutoFit/>
          </a:bodyPr>
          <a:lstStyle/>
          <a:p>
            <a:pPr algn="just">
              <a:spcAft>
                <a:spcPts val="0"/>
              </a:spcAft>
              <a:defRPr/>
            </a:pPr>
            <a:r>
              <a:rPr lang="en-US" altLang="zh-CN" sz="2800" b="1" kern="100" dirty="0">
                <a:latin typeface="Times New Roman" panose="02020603050405020304" pitchFamily="18" charset="0"/>
                <a:cs typeface="Times New Roman" panose="02020603050405020304" pitchFamily="18" charset="0"/>
              </a:rPr>
              <a:t>r</a:t>
            </a:r>
            <a:r>
              <a:rPr lang="zh-CN" altLang="zh-CN" sz="2800" b="1" kern="100" dirty="0">
                <a:latin typeface="Times New Roman" panose="02020603050405020304" pitchFamily="18" charset="0"/>
                <a:cs typeface="Times New Roman" panose="02020603050405020304" pitchFamily="18" charset="0"/>
              </a:rPr>
              <a:t>为相对平衡位置的偏离，积分两次，</a:t>
            </a:r>
            <a:r>
              <a:rPr lang="zh-CN" altLang="zh-CN" sz="2800" b="1" kern="100" dirty="0">
                <a:ea typeface="Times New Roman" panose="02020603050405020304" pitchFamily="18" charset="0"/>
                <a:cs typeface="Times New Roman" panose="02020603050405020304" pitchFamily="18" charset="0"/>
              </a:rPr>
              <a:t> </a:t>
            </a:r>
            <a:r>
              <a:rPr lang="zh-CN" altLang="zh-CN" sz="2800" b="1" kern="100" dirty="0">
                <a:latin typeface="Times New Roman" panose="02020603050405020304" pitchFamily="18" charset="0"/>
                <a:cs typeface="Times New Roman" panose="02020603050405020304" pitchFamily="18" charset="0"/>
              </a:rPr>
              <a:t>得</a:t>
            </a:r>
            <a:endParaRPr lang="zh-CN" altLang="zh-CN" sz="2800" b="1" kern="100" dirty="0">
              <a:cs typeface="Times New Roman" panose="02020603050405020304" pitchFamily="18" charset="0"/>
            </a:endParaRPr>
          </a:p>
        </p:txBody>
      </p:sp>
      <p:graphicFrame>
        <p:nvGraphicFramePr>
          <p:cNvPr id="9" name="对象 8"/>
          <p:cNvGraphicFramePr>
            <a:graphicFrameLocks noChangeAspect="1"/>
          </p:cNvGraphicFramePr>
          <p:nvPr>
            <p:extLst>
              <p:ext uri="{D42A27DB-BD31-4B8C-83A1-F6EECF244321}">
                <p14:modId xmlns:p14="http://schemas.microsoft.com/office/powerpoint/2010/main" val="1062269493"/>
              </p:ext>
            </p:extLst>
          </p:nvPr>
        </p:nvGraphicFramePr>
        <p:xfrm>
          <a:off x="1638300" y="2955926"/>
          <a:ext cx="1722437" cy="617537"/>
        </p:xfrm>
        <a:graphic>
          <a:graphicData uri="http://schemas.openxmlformats.org/presentationml/2006/ole">
            <mc:AlternateContent xmlns:mc="http://schemas.openxmlformats.org/markup-compatibility/2006">
              <mc:Choice xmlns:v="urn:schemas-microsoft-com:vml" Requires="v">
                <p:oleObj spid="_x0000_s254490" name="公式" r:id="rId7" imgW="634725" imgH="228501" progId="Equation.3">
                  <p:embed/>
                </p:oleObj>
              </mc:Choice>
              <mc:Fallback>
                <p:oleObj name="公式" r:id="rId7" imgW="634725" imgH="22850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8300" y="2955926"/>
                        <a:ext cx="1722437"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4061766921"/>
              </p:ext>
            </p:extLst>
          </p:nvPr>
        </p:nvGraphicFramePr>
        <p:xfrm>
          <a:off x="4614713" y="2838677"/>
          <a:ext cx="1606550" cy="874713"/>
        </p:xfrm>
        <a:graphic>
          <a:graphicData uri="http://schemas.openxmlformats.org/presentationml/2006/ole">
            <mc:AlternateContent xmlns:mc="http://schemas.openxmlformats.org/markup-compatibility/2006">
              <mc:Choice xmlns:v="urn:schemas-microsoft-com:vml" Requires="v">
                <p:oleObj spid="_x0000_s254491" name="公式" r:id="rId9" imgW="748975" imgH="406224" progId="Equation.3">
                  <p:embed/>
                </p:oleObj>
              </mc:Choice>
              <mc:Fallback>
                <p:oleObj name="公式" r:id="rId9" imgW="748975" imgH="406224"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14713" y="2838677"/>
                        <a:ext cx="160655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29" name="矩形 11"/>
          <p:cNvSpPr>
            <a:spLocks noChangeArrowheads="1"/>
          </p:cNvSpPr>
          <p:nvPr/>
        </p:nvSpPr>
        <p:spPr bwMode="auto">
          <a:xfrm>
            <a:off x="3472238" y="3023517"/>
            <a:ext cx="903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zh-CN" sz="2800" b="1" dirty="0">
                <a:latin typeface="Times New Roman" panose="02020603050405020304" pitchFamily="18" charset="0"/>
                <a:cs typeface="Times New Roman" panose="02020603050405020304" pitchFamily="18" charset="0"/>
              </a:rPr>
              <a:t>式中</a:t>
            </a:r>
            <a:endParaRPr lang="zh-CN" altLang="en-US" sz="2800" b="1" dirty="0"/>
          </a:p>
        </p:txBody>
      </p:sp>
      <p:sp>
        <p:nvSpPr>
          <p:cNvPr id="13" name="矩形 12"/>
          <p:cNvSpPr>
            <a:spLocks noChangeArrowheads="1"/>
          </p:cNvSpPr>
          <p:nvPr/>
        </p:nvSpPr>
        <p:spPr bwMode="auto">
          <a:xfrm>
            <a:off x="1382272" y="3851864"/>
            <a:ext cx="2339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zh-CN" sz="2800" b="1" dirty="0">
                <a:latin typeface="Times New Roman" panose="02020603050405020304" pitchFamily="18" charset="0"/>
                <a:cs typeface="Times New Roman" panose="02020603050405020304" pitchFamily="18" charset="0"/>
              </a:rPr>
              <a:t>电偶极矩为：</a:t>
            </a:r>
            <a:endParaRPr lang="zh-CN" altLang="en-US" sz="2800" b="1" dirty="0"/>
          </a:p>
        </p:txBody>
      </p:sp>
      <p:graphicFrame>
        <p:nvGraphicFramePr>
          <p:cNvPr id="15" name="对象 14"/>
          <p:cNvGraphicFramePr>
            <a:graphicFrameLocks noChangeAspect="1"/>
          </p:cNvGraphicFramePr>
          <p:nvPr>
            <p:extLst>
              <p:ext uri="{D42A27DB-BD31-4B8C-83A1-F6EECF244321}">
                <p14:modId xmlns:p14="http://schemas.microsoft.com/office/powerpoint/2010/main" val="2152504476"/>
              </p:ext>
            </p:extLst>
          </p:nvPr>
        </p:nvGraphicFramePr>
        <p:xfrm>
          <a:off x="3851920" y="3651794"/>
          <a:ext cx="4738687" cy="969962"/>
        </p:xfrm>
        <a:graphic>
          <a:graphicData uri="http://schemas.openxmlformats.org/presentationml/2006/ole">
            <mc:AlternateContent xmlns:mc="http://schemas.openxmlformats.org/markup-compatibility/2006">
              <mc:Choice xmlns:v="urn:schemas-microsoft-com:vml" Requires="v">
                <p:oleObj spid="_x0000_s254492" name="公式" r:id="rId11" imgW="2044700" imgH="419100" progId="Equation.3">
                  <p:embed/>
                </p:oleObj>
              </mc:Choice>
              <mc:Fallback>
                <p:oleObj name="公式" r:id="rId11" imgW="2044700" imgH="4191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51920" y="3651794"/>
                        <a:ext cx="4738687"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矩形 15"/>
          <p:cNvSpPr>
            <a:spLocks noChangeArrowheads="1"/>
          </p:cNvSpPr>
          <p:nvPr/>
        </p:nvSpPr>
        <p:spPr bwMode="auto">
          <a:xfrm>
            <a:off x="1252600" y="4813163"/>
            <a:ext cx="23399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zh-CN" sz="2800" b="1" dirty="0">
                <a:latin typeface="Times New Roman" panose="02020603050405020304" pitchFamily="18" charset="0"/>
                <a:cs typeface="Times New Roman" panose="02020603050405020304" pitchFamily="18" charset="0"/>
              </a:rPr>
              <a:t>极化强度为：</a:t>
            </a:r>
            <a:endParaRPr lang="zh-CN" altLang="en-US" sz="2800" b="1" dirty="0"/>
          </a:p>
        </p:txBody>
      </p:sp>
      <p:graphicFrame>
        <p:nvGraphicFramePr>
          <p:cNvPr id="18" name="对象 17"/>
          <p:cNvGraphicFramePr>
            <a:graphicFrameLocks noChangeAspect="1"/>
          </p:cNvGraphicFramePr>
          <p:nvPr>
            <p:extLst>
              <p:ext uri="{D42A27DB-BD31-4B8C-83A1-F6EECF244321}">
                <p14:modId xmlns:p14="http://schemas.microsoft.com/office/powerpoint/2010/main" val="3138288622"/>
              </p:ext>
            </p:extLst>
          </p:nvPr>
        </p:nvGraphicFramePr>
        <p:xfrm>
          <a:off x="3592575" y="4548187"/>
          <a:ext cx="4329113" cy="933450"/>
        </p:xfrm>
        <a:graphic>
          <a:graphicData uri="http://schemas.openxmlformats.org/presentationml/2006/ole">
            <mc:AlternateContent xmlns:mc="http://schemas.openxmlformats.org/markup-compatibility/2006">
              <mc:Choice xmlns:v="urn:schemas-microsoft-com:vml" Requires="v">
                <p:oleObj spid="_x0000_s254493" name="公式" r:id="rId13" imgW="1943100" imgH="419100" progId="Equation.3">
                  <p:embed/>
                </p:oleObj>
              </mc:Choice>
              <mc:Fallback>
                <p:oleObj name="公式" r:id="rId13" imgW="1943100" imgH="4191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92575" y="4548187"/>
                        <a:ext cx="4329113"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对象 19"/>
          <p:cNvGraphicFramePr>
            <a:graphicFrameLocks noChangeAspect="1"/>
          </p:cNvGraphicFramePr>
          <p:nvPr/>
        </p:nvGraphicFramePr>
        <p:xfrm>
          <a:off x="5054600" y="5638800"/>
          <a:ext cx="2628900" cy="1096963"/>
        </p:xfrm>
        <a:graphic>
          <a:graphicData uri="http://schemas.openxmlformats.org/presentationml/2006/ole">
            <mc:AlternateContent xmlns:mc="http://schemas.openxmlformats.org/markup-compatibility/2006">
              <mc:Choice xmlns:v="urn:schemas-microsoft-com:vml" Requires="v">
                <p:oleObj spid="_x0000_s254494" name="公式" r:id="rId15" imgW="1092200" imgH="457200" progId="Equation.3">
                  <p:embed/>
                </p:oleObj>
              </mc:Choice>
              <mc:Fallback>
                <p:oleObj name="公式" r:id="rId15" imgW="1092200" imgH="4572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54600" y="5638800"/>
                        <a:ext cx="26289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下箭头 20"/>
          <p:cNvSpPr/>
          <p:nvPr/>
        </p:nvSpPr>
        <p:spPr>
          <a:xfrm>
            <a:off x="6072623" y="5406527"/>
            <a:ext cx="466115" cy="432048"/>
          </a:xfrm>
          <a:prstGeom prst="down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aphicFrame>
        <p:nvGraphicFramePr>
          <p:cNvPr id="23" name="对象 22"/>
          <p:cNvGraphicFramePr>
            <a:graphicFrameLocks noChangeAspect="1"/>
          </p:cNvGraphicFramePr>
          <p:nvPr/>
        </p:nvGraphicFramePr>
        <p:xfrm>
          <a:off x="752475" y="5686425"/>
          <a:ext cx="3494088" cy="1049338"/>
        </p:xfrm>
        <a:graphic>
          <a:graphicData uri="http://schemas.openxmlformats.org/presentationml/2006/ole">
            <mc:AlternateContent xmlns:mc="http://schemas.openxmlformats.org/markup-compatibility/2006">
              <mc:Choice xmlns:v="urn:schemas-microsoft-com:vml" Requires="v">
                <p:oleObj spid="_x0000_s254495" name="公式" r:id="rId17" imgW="1651000" imgH="495300" progId="Equation.3">
                  <p:embed/>
                </p:oleObj>
              </mc:Choice>
              <mc:Fallback>
                <p:oleObj name="公式" r:id="rId17" imgW="1651000" imgH="4953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52475" y="5686425"/>
                        <a:ext cx="3494088"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下箭头 23"/>
          <p:cNvSpPr/>
          <p:nvPr/>
        </p:nvSpPr>
        <p:spPr>
          <a:xfrm rot="5400000">
            <a:off x="4294734" y="6079159"/>
            <a:ext cx="466115" cy="432048"/>
          </a:xfrm>
          <a:prstGeom prst="down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aphicFrame>
        <p:nvGraphicFramePr>
          <p:cNvPr id="19" name="对象 18"/>
          <p:cNvGraphicFramePr>
            <a:graphicFrameLocks noChangeAspect="1"/>
          </p:cNvGraphicFramePr>
          <p:nvPr>
            <p:extLst>
              <p:ext uri="{D42A27DB-BD31-4B8C-83A1-F6EECF244321}">
                <p14:modId xmlns:p14="http://schemas.microsoft.com/office/powerpoint/2010/main" val="1570104300"/>
              </p:ext>
            </p:extLst>
          </p:nvPr>
        </p:nvGraphicFramePr>
        <p:xfrm>
          <a:off x="5652120" y="417241"/>
          <a:ext cx="1773237" cy="581025"/>
        </p:xfrm>
        <a:graphic>
          <a:graphicData uri="http://schemas.openxmlformats.org/presentationml/2006/ole">
            <mc:AlternateContent xmlns:mc="http://schemas.openxmlformats.org/markup-compatibility/2006">
              <mc:Choice xmlns:v="urn:schemas-microsoft-com:vml" Requires="v">
                <p:oleObj spid="_x0000_s254496" name="公式" r:id="rId19" imgW="774360" imgH="253800" progId="Equation.3">
                  <p:embed/>
                </p:oleObj>
              </mc:Choice>
              <mc:Fallback>
                <p:oleObj name="公式" r:id="rId19" imgW="774360" imgH="253800" progId="Equation.3">
                  <p:embed/>
                  <p:pic>
                    <p:nvPicPr>
                      <p:cNvPr id="0" name=""/>
                      <p:cNvPicPr>
                        <a:picLocks noChangeAspect="1" noChangeArrowheads="1"/>
                      </p:cNvPicPr>
                      <p:nvPr/>
                    </p:nvPicPr>
                    <p:blipFill>
                      <a:blip r:embed="rId20"/>
                      <a:srcRect/>
                      <a:stretch>
                        <a:fillRect/>
                      </a:stretch>
                    </p:blipFill>
                    <p:spPr bwMode="auto">
                      <a:xfrm>
                        <a:off x="5652120" y="417241"/>
                        <a:ext cx="17732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文本框 4"/>
          <p:cNvSpPr txBox="1"/>
          <p:nvPr/>
        </p:nvSpPr>
        <p:spPr>
          <a:xfrm>
            <a:off x="1077317" y="1085519"/>
            <a:ext cx="1121966" cy="523220"/>
          </a:xfrm>
          <a:prstGeom prst="rect">
            <a:avLst/>
          </a:prstGeom>
          <a:noFill/>
        </p:spPr>
        <p:txBody>
          <a:bodyPr wrap="square" rtlCol="0">
            <a:spAutoFit/>
          </a:bodyPr>
          <a:lstStyle/>
          <a:p>
            <a:r>
              <a:rPr lang="zh-CN" altLang="en-US" sz="2800" b="1" dirty="0" smtClean="0"/>
              <a:t>由于</a:t>
            </a:r>
            <a:endParaRPr lang="zh-CN" altLang="en-US" sz="2800" b="1" dirty="0"/>
          </a:p>
        </p:txBody>
      </p:sp>
      <p:graphicFrame>
        <p:nvGraphicFramePr>
          <p:cNvPr id="8" name="对象 7"/>
          <p:cNvGraphicFramePr>
            <a:graphicFrameLocks noChangeAspect="1"/>
          </p:cNvGraphicFramePr>
          <p:nvPr>
            <p:extLst>
              <p:ext uri="{D42A27DB-BD31-4B8C-83A1-F6EECF244321}">
                <p14:modId xmlns:p14="http://schemas.microsoft.com/office/powerpoint/2010/main" val="637474509"/>
              </p:ext>
            </p:extLst>
          </p:nvPr>
        </p:nvGraphicFramePr>
        <p:xfrm>
          <a:off x="2182941" y="1024187"/>
          <a:ext cx="3481881" cy="618278"/>
        </p:xfrm>
        <a:graphic>
          <a:graphicData uri="http://schemas.openxmlformats.org/presentationml/2006/ole">
            <mc:AlternateContent xmlns:mc="http://schemas.openxmlformats.org/markup-compatibility/2006">
              <mc:Choice xmlns:v="urn:schemas-microsoft-com:vml" Requires="v">
                <p:oleObj spid="_x0000_s254497" name="公式" r:id="rId21" imgW="1358640" imgH="241200" progId="Equation.3">
                  <p:embed/>
                </p:oleObj>
              </mc:Choice>
              <mc:Fallback>
                <p:oleObj name="公式" r:id="rId21" imgW="1358640" imgH="241200" progId="Equation.3">
                  <p:embed/>
                  <p:pic>
                    <p:nvPicPr>
                      <p:cNvPr id="0" name=""/>
                      <p:cNvPicPr/>
                      <p:nvPr/>
                    </p:nvPicPr>
                    <p:blipFill>
                      <a:blip r:embed="rId22"/>
                      <a:stretch>
                        <a:fillRect/>
                      </a:stretch>
                    </p:blipFill>
                    <p:spPr>
                      <a:xfrm>
                        <a:off x="2182941" y="1024187"/>
                        <a:ext cx="3481881" cy="618278"/>
                      </a:xfrm>
                      <a:prstGeom prst="rect">
                        <a:avLst/>
                      </a:prstGeom>
                    </p:spPr>
                  </p:pic>
                </p:oleObj>
              </mc:Fallback>
            </mc:AlternateContent>
          </a:graphicData>
        </a:graphic>
      </p:graphicFrame>
      <p:sp>
        <p:nvSpPr>
          <p:cNvPr id="22" name="文本框 21"/>
          <p:cNvSpPr txBox="1"/>
          <p:nvPr/>
        </p:nvSpPr>
        <p:spPr>
          <a:xfrm>
            <a:off x="5757131" y="1125116"/>
            <a:ext cx="2955648" cy="523220"/>
          </a:xfrm>
          <a:prstGeom prst="rect">
            <a:avLst/>
          </a:prstGeom>
          <a:noFill/>
        </p:spPr>
        <p:txBody>
          <a:bodyPr wrap="square" rtlCol="0">
            <a:spAutoFit/>
          </a:bodyPr>
          <a:lstStyle/>
          <a:p>
            <a:r>
              <a:rPr lang="zh-CN" altLang="en-US" sz="2800" b="1" dirty="0" smtClean="0"/>
              <a:t>只需考虑电场力</a:t>
            </a:r>
            <a:endParaRPr lang="zh-CN" altLang="en-US" sz="2800" b="1" dirty="0"/>
          </a:p>
        </p:txBody>
      </p:sp>
    </p:spTree>
    <p:extLst>
      <p:ext uri="{BB962C8B-B14F-4D97-AF65-F5344CB8AC3E}">
        <p14:creationId xmlns:p14="http://schemas.microsoft.com/office/powerpoint/2010/main" val="20270148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312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133129" grpId="0"/>
      <p:bldP spid="13" grpId="0"/>
      <p:bldP spid="16" grpId="0"/>
      <p:bldP spid="21" grpId="0" animBg="1"/>
      <p:bldP spid="24" grpId="0" animBg="1"/>
      <p:bldP spid="5" grpId="0"/>
      <p:bldP spid="2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288" y="476250"/>
            <a:ext cx="3836987" cy="523875"/>
          </a:xfrm>
          <a:prstGeom prst="rect">
            <a:avLst/>
          </a:prstGeom>
        </p:spPr>
        <p:txBody>
          <a:bodyPr wrap="none">
            <a:spAutoFit/>
          </a:bodyPr>
          <a:lstStyle/>
          <a:p>
            <a:pPr algn="just">
              <a:spcAft>
                <a:spcPts val="0"/>
              </a:spcAft>
              <a:defRPr/>
            </a:pPr>
            <a:r>
              <a:rPr lang="en-US" altLang="zh-CN" sz="2800" b="1" kern="100" dirty="0">
                <a:latin typeface="Times New Roman" panose="02020603050405020304" pitchFamily="18" charset="0"/>
                <a:cs typeface="Times New Roman" panose="02020603050405020304" pitchFamily="18" charset="0"/>
              </a:rPr>
              <a:t>(2)</a:t>
            </a:r>
            <a:r>
              <a:rPr lang="zh-CN" altLang="zh-CN" sz="2800" b="1" kern="100" dirty="0">
                <a:latin typeface="Times New Roman" panose="02020603050405020304" pitchFamily="18" charset="0"/>
                <a:cs typeface="Times New Roman" panose="02020603050405020304" pitchFamily="18" charset="0"/>
              </a:rPr>
              <a:t>电子的运动方程为：</a:t>
            </a:r>
            <a:endParaRPr lang="zh-CN" altLang="zh-CN" sz="2800" b="1" kern="100" dirty="0">
              <a:cs typeface="Times New Roman" panose="02020603050405020304" pitchFamily="18" charset="0"/>
            </a:endParaRPr>
          </a:p>
        </p:txBody>
      </p:sp>
      <p:graphicFrame>
        <p:nvGraphicFramePr>
          <p:cNvPr id="4" name="对象 3"/>
          <p:cNvGraphicFramePr>
            <a:graphicFrameLocks noChangeAspect="1"/>
          </p:cNvGraphicFramePr>
          <p:nvPr/>
        </p:nvGraphicFramePr>
        <p:xfrm>
          <a:off x="4140200" y="333375"/>
          <a:ext cx="2700338" cy="2620963"/>
        </p:xfrm>
        <a:graphic>
          <a:graphicData uri="http://schemas.openxmlformats.org/presentationml/2006/ole">
            <mc:AlternateContent xmlns:mc="http://schemas.openxmlformats.org/markup-compatibility/2006">
              <mc:Choice xmlns:v="urn:schemas-microsoft-com:vml" Requires="v">
                <p:oleObj spid="_x0000_s255170" name="公式" r:id="rId3" imgW="1308100" imgH="1270000" progId="Equation.3">
                  <p:embed/>
                </p:oleObj>
              </mc:Choice>
              <mc:Fallback>
                <p:oleObj name="公式" r:id="rId3" imgW="1308100" imgH="1270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0200" y="333375"/>
                        <a:ext cx="2700338"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对象 5"/>
          <p:cNvGraphicFramePr>
            <a:graphicFrameLocks noChangeAspect="1"/>
          </p:cNvGraphicFramePr>
          <p:nvPr/>
        </p:nvGraphicFramePr>
        <p:xfrm>
          <a:off x="1152525" y="3289300"/>
          <a:ext cx="5291138" cy="717550"/>
        </p:xfrm>
        <a:graphic>
          <a:graphicData uri="http://schemas.openxmlformats.org/presentationml/2006/ole">
            <mc:AlternateContent xmlns:mc="http://schemas.openxmlformats.org/markup-compatibility/2006">
              <mc:Choice xmlns:v="urn:schemas-microsoft-com:vml" Requires="v">
                <p:oleObj spid="_x0000_s255171" name="公式" r:id="rId5" imgW="1676400" imgH="228600" progId="Equation.3">
                  <p:embed/>
                </p:oleObj>
              </mc:Choice>
              <mc:Fallback>
                <p:oleObj name="公式" r:id="rId5" imgW="16764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2525" y="3289300"/>
                        <a:ext cx="5291138"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矩形 6"/>
          <p:cNvSpPr>
            <a:spLocks noChangeArrowheads="1"/>
          </p:cNvSpPr>
          <p:nvPr/>
        </p:nvSpPr>
        <p:spPr bwMode="auto">
          <a:xfrm>
            <a:off x="396875" y="3414713"/>
            <a:ext cx="9032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zh-CN" sz="2800">
                <a:latin typeface="Times New Roman" panose="02020603050405020304" pitchFamily="18" charset="0"/>
                <a:cs typeface="Times New Roman" panose="02020603050405020304" pitchFamily="18" charset="0"/>
              </a:rPr>
              <a:t>由于</a:t>
            </a:r>
            <a:endParaRPr lang="zh-CN" altLang="en-US" sz="2800"/>
          </a:p>
        </p:txBody>
      </p:sp>
      <p:sp>
        <p:nvSpPr>
          <p:cNvPr id="8" name="矩形 7"/>
          <p:cNvSpPr>
            <a:spLocks noChangeArrowheads="1"/>
          </p:cNvSpPr>
          <p:nvPr/>
        </p:nvSpPr>
        <p:spPr bwMode="auto">
          <a:xfrm>
            <a:off x="468313" y="4159250"/>
            <a:ext cx="38560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zh-CN" sz="2800" b="1">
                <a:latin typeface="Times New Roman" panose="02020603050405020304" pitchFamily="18" charset="0"/>
                <a:cs typeface="Times New Roman" panose="02020603050405020304" pitchFamily="18" charset="0"/>
              </a:rPr>
              <a:t>满足电场的简谐解，</a:t>
            </a:r>
            <a:r>
              <a:rPr lang="zh-CN" altLang="zh-CN" sz="2800" b="1">
                <a:cs typeface="Times New Roman" panose="02020603050405020304" pitchFamily="18" charset="0"/>
              </a:rPr>
              <a:t> </a:t>
            </a:r>
            <a:r>
              <a:rPr lang="zh-CN" altLang="zh-CN" sz="2800" b="1">
                <a:latin typeface="Times New Roman" panose="02020603050405020304" pitchFamily="18" charset="0"/>
                <a:cs typeface="Times New Roman" panose="02020603050405020304" pitchFamily="18" charset="0"/>
              </a:rPr>
              <a:t>则</a:t>
            </a:r>
            <a:endParaRPr lang="zh-CN" altLang="en-US" sz="2800" b="1"/>
          </a:p>
        </p:txBody>
      </p:sp>
      <p:graphicFrame>
        <p:nvGraphicFramePr>
          <p:cNvPr id="10" name="对象 9"/>
          <p:cNvGraphicFramePr>
            <a:graphicFrameLocks noChangeAspect="1"/>
          </p:cNvGraphicFramePr>
          <p:nvPr/>
        </p:nvGraphicFramePr>
        <p:xfrm>
          <a:off x="4930775" y="4171950"/>
          <a:ext cx="3027363" cy="2549525"/>
        </p:xfrm>
        <a:graphic>
          <a:graphicData uri="http://schemas.openxmlformats.org/presentationml/2006/ole">
            <mc:AlternateContent xmlns:mc="http://schemas.openxmlformats.org/markup-compatibility/2006">
              <mc:Choice xmlns:v="urn:schemas-microsoft-com:vml" Requires="v">
                <p:oleObj spid="_x0000_s255172" name="公式" r:id="rId7" imgW="1511300" imgH="1270000" progId="Equation.3">
                  <p:embed/>
                </p:oleObj>
              </mc:Choice>
              <mc:Fallback>
                <p:oleObj name="公式" r:id="rId7" imgW="1511300" imgH="12700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30775" y="4171950"/>
                        <a:ext cx="3027363"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144963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5170" name="对象 1"/>
          <p:cNvGraphicFramePr>
            <a:graphicFrameLocks noChangeAspect="1"/>
          </p:cNvGraphicFramePr>
          <p:nvPr/>
        </p:nvGraphicFramePr>
        <p:xfrm>
          <a:off x="0" y="457200"/>
          <a:ext cx="114300" cy="219075"/>
        </p:xfrm>
        <a:graphic>
          <a:graphicData uri="http://schemas.openxmlformats.org/presentationml/2006/ole">
            <mc:AlternateContent xmlns:mc="http://schemas.openxmlformats.org/markup-compatibility/2006">
              <mc:Choice xmlns:v="urn:schemas-microsoft-com:vml" Requires="v">
                <p:oleObj spid="_x0000_s256386" name="公式" r:id="rId3" imgW="114151" imgH="215619" progId="Equation.3">
                  <p:embed/>
                </p:oleObj>
              </mc:Choice>
              <mc:Fallback>
                <p:oleObj name="公式" r:id="rId3" imgW="114151" imgH="21561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1143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对象 2"/>
          <p:cNvGraphicFramePr>
            <a:graphicFrameLocks noChangeAspect="1"/>
          </p:cNvGraphicFramePr>
          <p:nvPr/>
        </p:nvGraphicFramePr>
        <p:xfrm>
          <a:off x="1954213" y="200025"/>
          <a:ext cx="1895475" cy="576263"/>
        </p:xfrm>
        <a:graphic>
          <a:graphicData uri="http://schemas.openxmlformats.org/presentationml/2006/ole">
            <mc:AlternateContent xmlns:mc="http://schemas.openxmlformats.org/markup-compatibility/2006">
              <mc:Choice xmlns:v="urn:schemas-microsoft-com:vml" Requires="v">
                <p:oleObj spid="_x0000_s256387" name="公式" r:id="rId5" imgW="660113" imgH="203112" progId="Equation.3">
                  <p:embed/>
                </p:oleObj>
              </mc:Choice>
              <mc:Fallback>
                <p:oleObj name="公式" r:id="rId5" imgW="660113" imgH="20311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4213" y="200025"/>
                        <a:ext cx="18954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3"/>
          <p:cNvSpPr>
            <a:spLocks noChangeArrowheads="1"/>
          </p:cNvSpPr>
          <p:nvPr/>
        </p:nvSpPr>
        <p:spPr bwMode="auto">
          <a:xfrm>
            <a:off x="1116013" y="252413"/>
            <a:ext cx="9017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zh-CN" sz="2800" b="1">
                <a:latin typeface="Times New Roman" panose="02020603050405020304" pitchFamily="18" charset="0"/>
                <a:cs typeface="Times New Roman" panose="02020603050405020304" pitchFamily="18" charset="0"/>
              </a:rPr>
              <a:t>由于</a:t>
            </a:r>
            <a:endParaRPr lang="zh-CN" altLang="zh-CN" sz="2800" b="1"/>
          </a:p>
        </p:txBody>
      </p:sp>
      <p:sp>
        <p:nvSpPr>
          <p:cNvPr id="135173" name="Rectangle 4"/>
          <p:cNvSpPr>
            <a:spLocks noChangeArrowheads="1"/>
          </p:cNvSpPr>
          <p:nvPr/>
        </p:nvSpPr>
        <p:spPr bwMode="auto">
          <a:xfrm>
            <a:off x="0" y="676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endParaRPr lang="zh-CN" altLang="en-US" sz="1800"/>
          </a:p>
        </p:txBody>
      </p:sp>
      <p:sp>
        <p:nvSpPr>
          <p:cNvPr id="6" name="Rectangle 5"/>
          <p:cNvSpPr>
            <a:spLocks noChangeArrowheads="1"/>
          </p:cNvSpPr>
          <p:nvPr/>
        </p:nvSpPr>
        <p:spPr bwMode="auto">
          <a:xfrm>
            <a:off x="3779838" y="304800"/>
            <a:ext cx="24288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zh-CN" sz="2800" b="1">
                <a:latin typeface="Times New Roman" panose="02020603050405020304" pitchFamily="18" charset="0"/>
                <a:cs typeface="Times New Roman" panose="02020603050405020304" pitchFamily="18" charset="0"/>
              </a:rPr>
              <a:t>代入上式， 有</a:t>
            </a:r>
            <a:endParaRPr lang="zh-CN" altLang="zh-CN" sz="2800" b="1"/>
          </a:p>
        </p:txBody>
      </p:sp>
      <p:graphicFrame>
        <p:nvGraphicFramePr>
          <p:cNvPr id="8" name="对象 7"/>
          <p:cNvGraphicFramePr>
            <a:graphicFrameLocks noChangeAspect="1"/>
          </p:cNvGraphicFramePr>
          <p:nvPr/>
        </p:nvGraphicFramePr>
        <p:xfrm>
          <a:off x="2195513" y="1270000"/>
          <a:ext cx="4194175" cy="1917700"/>
        </p:xfrm>
        <a:graphic>
          <a:graphicData uri="http://schemas.openxmlformats.org/presentationml/2006/ole">
            <mc:AlternateContent xmlns:mc="http://schemas.openxmlformats.org/markup-compatibility/2006">
              <mc:Choice xmlns:v="urn:schemas-microsoft-com:vml" Requires="v">
                <p:oleObj spid="_x0000_s256388" name="公式" r:id="rId7" imgW="1777229" imgH="812447" progId="Equation.3">
                  <p:embed/>
                </p:oleObj>
              </mc:Choice>
              <mc:Fallback>
                <p:oleObj name="公式" r:id="rId7" imgW="1777229" imgH="812447"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5513" y="1270000"/>
                        <a:ext cx="41941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对象 9"/>
          <p:cNvGraphicFramePr>
            <a:graphicFrameLocks noChangeAspect="1"/>
          </p:cNvGraphicFramePr>
          <p:nvPr/>
        </p:nvGraphicFramePr>
        <p:xfrm>
          <a:off x="7178675" y="1296988"/>
          <a:ext cx="1173163" cy="776287"/>
        </p:xfrm>
        <a:graphic>
          <a:graphicData uri="http://schemas.openxmlformats.org/presentationml/2006/ole">
            <mc:AlternateContent xmlns:mc="http://schemas.openxmlformats.org/markup-compatibility/2006">
              <mc:Choice xmlns:v="urn:schemas-microsoft-com:vml" Requires="v">
                <p:oleObj spid="_x0000_s256389" name="公式" r:id="rId9" imgW="622030" imgH="406224" progId="Equation.3">
                  <p:embed/>
                </p:oleObj>
              </mc:Choice>
              <mc:Fallback>
                <p:oleObj name="公式" r:id="rId9" imgW="622030" imgH="406224"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78675" y="1296988"/>
                        <a:ext cx="1173163"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对象 11"/>
          <p:cNvGraphicFramePr>
            <a:graphicFrameLocks noChangeAspect="1"/>
          </p:cNvGraphicFramePr>
          <p:nvPr/>
        </p:nvGraphicFramePr>
        <p:xfrm>
          <a:off x="7092950" y="2324100"/>
          <a:ext cx="1258888" cy="850900"/>
        </p:xfrm>
        <a:graphic>
          <a:graphicData uri="http://schemas.openxmlformats.org/presentationml/2006/ole">
            <mc:AlternateContent xmlns:mc="http://schemas.openxmlformats.org/markup-compatibility/2006">
              <mc:Choice xmlns:v="urn:schemas-microsoft-com:vml" Requires="v">
                <p:oleObj spid="_x0000_s256390" name="公式" r:id="rId11" imgW="672808" imgH="457002" progId="Equation.3">
                  <p:embed/>
                </p:oleObj>
              </mc:Choice>
              <mc:Fallback>
                <p:oleObj name="公式" r:id="rId11" imgW="672808" imgH="457002"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92950" y="2324100"/>
                        <a:ext cx="1258888"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矩形 12"/>
          <p:cNvSpPr/>
          <p:nvPr/>
        </p:nvSpPr>
        <p:spPr>
          <a:xfrm>
            <a:off x="755650" y="3419475"/>
            <a:ext cx="3954463" cy="522288"/>
          </a:xfrm>
          <a:prstGeom prst="rect">
            <a:avLst/>
          </a:prstGeom>
        </p:spPr>
        <p:txBody>
          <a:bodyPr wrap="none">
            <a:spAutoFit/>
          </a:bodyPr>
          <a:lstStyle/>
          <a:p>
            <a:pPr algn="just">
              <a:spcAft>
                <a:spcPts val="0"/>
              </a:spcAft>
              <a:defRPr/>
            </a:pPr>
            <a:r>
              <a:rPr lang="zh-CN" altLang="zh-CN" sz="2800" b="1" kern="100" dirty="0">
                <a:latin typeface="Times New Roman" panose="02020603050405020304" pitchFamily="18" charset="0"/>
                <a:cs typeface="Times New Roman" panose="02020603050405020304" pitchFamily="18" charset="0"/>
              </a:rPr>
              <a:t>由以上</a:t>
            </a:r>
            <a:r>
              <a:rPr lang="en-US" altLang="zh-CN" sz="2800" b="1" kern="100" dirty="0">
                <a:latin typeface="Times New Roman" panose="02020603050405020304" pitchFamily="18" charset="0"/>
                <a:cs typeface="Times New Roman" panose="02020603050405020304" pitchFamily="18" charset="0"/>
              </a:rPr>
              <a:t>3</a:t>
            </a:r>
            <a:r>
              <a:rPr lang="zh-CN" altLang="zh-CN" sz="2800" b="1" kern="100" dirty="0">
                <a:latin typeface="Times New Roman" panose="02020603050405020304" pitchFamily="18" charset="0"/>
                <a:cs typeface="Times New Roman" panose="02020603050405020304" pitchFamily="18" charset="0"/>
              </a:rPr>
              <a:t>各方程，解得：</a:t>
            </a:r>
            <a:endParaRPr lang="zh-CN" altLang="zh-CN" sz="2800" b="1" kern="100" dirty="0">
              <a:cs typeface="Times New Roman" panose="02020603050405020304" pitchFamily="18" charset="0"/>
            </a:endParaRPr>
          </a:p>
        </p:txBody>
      </p:sp>
      <p:graphicFrame>
        <p:nvGraphicFramePr>
          <p:cNvPr id="15" name="对象 14"/>
          <p:cNvGraphicFramePr>
            <a:graphicFrameLocks noChangeAspect="1"/>
          </p:cNvGraphicFramePr>
          <p:nvPr/>
        </p:nvGraphicFramePr>
        <p:xfrm>
          <a:off x="2605088" y="4137025"/>
          <a:ext cx="4211637" cy="2720975"/>
        </p:xfrm>
        <a:graphic>
          <a:graphicData uri="http://schemas.openxmlformats.org/presentationml/2006/ole">
            <mc:AlternateContent xmlns:mc="http://schemas.openxmlformats.org/markup-compatibility/2006">
              <mc:Choice xmlns:v="urn:schemas-microsoft-com:vml" Requires="v">
                <p:oleObj spid="_x0000_s256391" name="公式" r:id="rId13" imgW="2311400" imgH="1498600" progId="Equation.3">
                  <p:embed/>
                </p:oleObj>
              </mc:Choice>
              <mc:Fallback>
                <p:oleObj name="公式" r:id="rId13" imgW="2311400" imgH="1498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05088" y="4137025"/>
                        <a:ext cx="4211637"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595211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3"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a:spLocks/>
          </p:cNvSpPr>
          <p:nvPr/>
        </p:nvSpPr>
        <p:spPr bwMode="auto">
          <a:xfrm>
            <a:off x="827584" y="285752"/>
            <a:ext cx="7379936" cy="604837"/>
          </a:xfrm>
          <a:prstGeom prst="rect">
            <a:avLst/>
          </a:prstGeom>
          <a:gradFill rotWithShape="1">
            <a:gsLst>
              <a:gs pos="0">
                <a:srgbClr val="FFF200"/>
              </a:gs>
              <a:gs pos="45000">
                <a:srgbClr val="FF7A00"/>
              </a:gs>
              <a:gs pos="70000">
                <a:srgbClr val="FF0300"/>
              </a:gs>
              <a:gs pos="100000">
                <a:srgbClr val="4D0808"/>
              </a:gs>
            </a:gsLst>
            <a:lin ang="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defRPr/>
            </a:pPr>
            <a:r>
              <a:rPr lang="en-US" altLang="zh-CN" sz="3600" b="1" dirty="0" smtClean="0">
                <a:solidFill>
                  <a:schemeClr val="bg1"/>
                </a:solidFill>
                <a:latin typeface="微软雅黑" pitchFamily="34" charset="-122"/>
                <a:ea typeface="微软雅黑" pitchFamily="34" charset="-122"/>
              </a:rPr>
              <a:t>6. </a:t>
            </a:r>
            <a:r>
              <a:rPr lang="zh-CN" altLang="en-US" sz="3600" b="1" dirty="0">
                <a:solidFill>
                  <a:schemeClr val="bg1"/>
                </a:solidFill>
                <a:latin typeface="微软雅黑" pitchFamily="34" charset="-122"/>
                <a:ea typeface="微软雅黑" pitchFamily="34" charset="-122"/>
              </a:rPr>
              <a:t>存在介质时的作用力</a:t>
            </a:r>
          </a:p>
        </p:txBody>
      </p:sp>
      <p:graphicFrame>
        <p:nvGraphicFramePr>
          <p:cNvPr id="5" name="Object 2"/>
          <p:cNvGraphicFramePr>
            <a:graphicFrameLocks noChangeAspect="1"/>
          </p:cNvGraphicFramePr>
          <p:nvPr/>
        </p:nvGraphicFramePr>
        <p:xfrm>
          <a:off x="7092950" y="1557338"/>
          <a:ext cx="1365250" cy="546100"/>
        </p:xfrm>
        <a:graphic>
          <a:graphicData uri="http://schemas.openxmlformats.org/presentationml/2006/ole">
            <mc:AlternateContent xmlns:mc="http://schemas.openxmlformats.org/markup-compatibility/2006">
              <mc:Choice xmlns:v="urn:schemas-microsoft-com:vml" Requires="v">
                <p:oleObj spid="_x0000_s308382" name="公式" r:id="rId3" imgW="571252" imgH="228501" progId="Equation.3">
                  <p:embed/>
                </p:oleObj>
              </mc:Choice>
              <mc:Fallback>
                <p:oleObj name="公式" r:id="rId3" imgW="571252" imgH="22850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950" y="1557338"/>
                        <a:ext cx="1365250" cy="5461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3"/>
          <p:cNvGraphicFramePr>
            <a:graphicFrameLocks noChangeAspect="1"/>
          </p:cNvGraphicFramePr>
          <p:nvPr/>
        </p:nvGraphicFramePr>
        <p:xfrm>
          <a:off x="1233488" y="3284538"/>
          <a:ext cx="6011862" cy="1139825"/>
        </p:xfrm>
        <a:graphic>
          <a:graphicData uri="http://schemas.openxmlformats.org/presentationml/2006/ole">
            <mc:AlternateContent xmlns:mc="http://schemas.openxmlformats.org/markup-compatibility/2006">
              <mc:Choice xmlns:v="urn:schemas-microsoft-com:vml" Requires="v">
                <p:oleObj spid="_x0000_s308383" name="Equation" r:id="rId5" imgW="2413000" imgH="457200" progId="Equation.DSMT4">
                  <p:embed/>
                </p:oleObj>
              </mc:Choice>
              <mc:Fallback>
                <p:oleObj name="Equation" r:id="rId5" imgW="2413000" imgH="457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3488" y="3284538"/>
                        <a:ext cx="6011862"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29"/>
          <p:cNvSpPr txBox="1">
            <a:spLocks noChangeArrowheads="1"/>
          </p:cNvSpPr>
          <p:nvPr/>
        </p:nvSpPr>
        <p:spPr bwMode="auto">
          <a:xfrm>
            <a:off x="468313" y="2781300"/>
            <a:ext cx="35988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Clr>
                <a:srgbClr val="00B0F0"/>
              </a:buClr>
              <a:buFont typeface="Wingdings" panose="05000000000000000000" pitchFamily="2" charset="2"/>
              <a:buChar char="l"/>
            </a:pPr>
            <a:r>
              <a:rPr lang="zh-CN" altLang="en-US" sz="2800">
                <a:latin typeface="黑体" panose="02010609060101010101" pitchFamily="49" charset="-122"/>
                <a:ea typeface="黑体" panose="02010609060101010101" pitchFamily="49" charset="-122"/>
              </a:rPr>
              <a:t>如果电荷不变，则：</a:t>
            </a:r>
          </a:p>
        </p:txBody>
      </p:sp>
      <p:sp>
        <p:nvSpPr>
          <p:cNvPr id="8" name="TextBox 30"/>
          <p:cNvSpPr txBox="1">
            <a:spLocks noChangeArrowheads="1"/>
          </p:cNvSpPr>
          <p:nvPr/>
        </p:nvSpPr>
        <p:spPr bwMode="auto">
          <a:xfrm>
            <a:off x="539750" y="4437063"/>
            <a:ext cx="47529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Clr>
                <a:srgbClr val="00B0F0"/>
              </a:buClr>
              <a:buFont typeface="Wingdings" panose="05000000000000000000" pitchFamily="2" charset="2"/>
              <a:buChar char="l"/>
            </a:pPr>
            <a:r>
              <a:rPr lang="zh-CN" altLang="en-US" sz="2800">
                <a:latin typeface="黑体" panose="02010609060101010101" pitchFamily="49" charset="-122"/>
                <a:ea typeface="黑体" panose="02010609060101010101" pitchFamily="49" charset="-122"/>
              </a:rPr>
              <a:t>如果电势差不变，则：</a:t>
            </a:r>
          </a:p>
        </p:txBody>
      </p:sp>
      <p:graphicFrame>
        <p:nvGraphicFramePr>
          <p:cNvPr id="9" name="Object 4"/>
          <p:cNvGraphicFramePr>
            <a:graphicFrameLocks noChangeAspect="1"/>
          </p:cNvGraphicFramePr>
          <p:nvPr/>
        </p:nvGraphicFramePr>
        <p:xfrm>
          <a:off x="1490663" y="5013325"/>
          <a:ext cx="5473700" cy="1044575"/>
        </p:xfrm>
        <a:graphic>
          <a:graphicData uri="http://schemas.openxmlformats.org/presentationml/2006/ole">
            <mc:AlternateContent xmlns:mc="http://schemas.openxmlformats.org/markup-compatibility/2006">
              <mc:Choice xmlns:v="urn:schemas-microsoft-com:vml" Requires="v">
                <p:oleObj spid="_x0000_s308384" name="公式" r:id="rId7" imgW="2197100" imgH="419100" progId="Equation.3">
                  <p:embed/>
                </p:oleObj>
              </mc:Choice>
              <mc:Fallback>
                <p:oleObj name="公式" r:id="rId7" imgW="2197100" imgH="4191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90663" y="5013325"/>
                        <a:ext cx="54737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下箭头 9"/>
          <p:cNvSpPr/>
          <p:nvPr/>
        </p:nvSpPr>
        <p:spPr>
          <a:xfrm>
            <a:off x="7507287" y="3493294"/>
            <a:ext cx="503238" cy="720725"/>
          </a:xfrm>
          <a:prstGeom prst="downArrow">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bg1"/>
              </a:solidFill>
            </a:endParaRPr>
          </a:p>
        </p:txBody>
      </p:sp>
      <p:sp>
        <p:nvSpPr>
          <p:cNvPr id="11" name="下箭头 10"/>
          <p:cNvSpPr>
            <a:spLocks noChangeArrowheads="1"/>
          </p:cNvSpPr>
          <p:nvPr/>
        </p:nvSpPr>
        <p:spPr bwMode="auto">
          <a:xfrm rot="10800000">
            <a:off x="7451725" y="5084763"/>
            <a:ext cx="503238" cy="719137"/>
          </a:xfrm>
          <a:prstGeom prst="downArrow">
            <a:avLst>
              <a:gd name="adj1" fmla="val 50000"/>
              <a:gd name="adj2" fmla="val 50002"/>
            </a:avLst>
          </a:prstGeom>
          <a:solidFill>
            <a:srgbClr val="0070C0"/>
          </a:solidFill>
          <a:ln w="25400"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10800000" anchor="ctr"/>
          <a:lstStyle/>
          <a:p>
            <a:pPr algn="ctr" eaLnBrk="1" hangingPunct="1">
              <a:defRPr/>
            </a:pPr>
            <a:endParaRPr lang="zh-CN" altLang="en-US">
              <a:solidFill>
                <a:schemeClr val="bg1"/>
              </a:solidFill>
            </a:endParaRPr>
          </a:p>
        </p:txBody>
      </p:sp>
      <p:sp>
        <p:nvSpPr>
          <p:cNvPr id="12" name="TextBox 36"/>
          <p:cNvSpPr txBox="1">
            <a:spLocks noChangeArrowheads="1"/>
          </p:cNvSpPr>
          <p:nvPr/>
        </p:nvSpPr>
        <p:spPr bwMode="auto">
          <a:xfrm>
            <a:off x="1151083" y="6165850"/>
            <a:ext cx="7056437" cy="519113"/>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lvl1pPr eaLnBrk="0" hangingPunct="0">
              <a:defRPr sz="2400" b="1">
                <a:solidFill>
                  <a:schemeClr val="tx1"/>
                </a:solidFill>
                <a:latin typeface="Times New Roman" pitchFamily="18" charset="0"/>
                <a:ea typeface="宋体" pitchFamily="2" charset="-122"/>
              </a:defRPr>
            </a:lvl1pPr>
            <a:lvl2pPr marL="742950" indent="-285750" eaLnBrk="0" hangingPunct="0">
              <a:defRPr sz="2400" b="1">
                <a:solidFill>
                  <a:schemeClr val="tx1"/>
                </a:solidFill>
                <a:latin typeface="Times New Roman" pitchFamily="18" charset="0"/>
                <a:ea typeface="宋体" pitchFamily="2" charset="-122"/>
              </a:defRPr>
            </a:lvl2pPr>
            <a:lvl3pPr marL="1143000" indent="-228600" eaLnBrk="0" hangingPunct="0">
              <a:defRPr sz="2400" b="1">
                <a:solidFill>
                  <a:schemeClr val="tx1"/>
                </a:solidFill>
                <a:latin typeface="Times New Roman" pitchFamily="18" charset="0"/>
                <a:ea typeface="宋体" pitchFamily="2" charset="-122"/>
              </a:defRPr>
            </a:lvl3pPr>
            <a:lvl4pPr marL="1600200" indent="-228600" eaLnBrk="0" hangingPunct="0">
              <a:defRPr sz="2400" b="1">
                <a:solidFill>
                  <a:schemeClr val="tx1"/>
                </a:solidFill>
                <a:latin typeface="Times New Roman" pitchFamily="18" charset="0"/>
                <a:ea typeface="宋体" pitchFamily="2" charset="-122"/>
              </a:defRPr>
            </a:lvl4pPr>
            <a:lvl5pPr marL="2057400" indent="-228600" eaLnBrk="0" hangingPunct="0">
              <a:defRPr sz="24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b="1">
                <a:solidFill>
                  <a:schemeClr val="tx1"/>
                </a:solidFill>
                <a:latin typeface="Times New Roman" pitchFamily="18" charset="0"/>
                <a:ea typeface="宋体" pitchFamily="2" charset="-122"/>
              </a:defRPr>
            </a:lvl9pPr>
          </a:lstStyle>
          <a:p>
            <a:pPr algn="ctr" eaLnBrk="1" hangingPunct="1">
              <a:defRPr/>
            </a:pPr>
            <a:r>
              <a:rPr lang="zh-CN" altLang="en-US" sz="2800" dirty="0" smtClean="0">
                <a:ln w="19050">
                  <a:solidFill>
                    <a:schemeClr val="tx2">
                      <a:tint val="1000"/>
                    </a:schemeClr>
                  </a:solidFill>
                  <a:prstDash val="solid"/>
                </a:ln>
                <a:solidFill>
                  <a:schemeClr val="bg1"/>
                </a:solidFill>
                <a:effectLst>
                  <a:outerShdw blurRad="50000" dist="50800" dir="7500000" algn="tl">
                    <a:srgbClr val="000000">
                      <a:shade val="5000"/>
                      <a:alpha val="35000"/>
                    </a:srgbClr>
                  </a:outerShdw>
                </a:effectLst>
                <a:latin typeface="黑体" pitchFamily="2" charset="-122"/>
                <a:ea typeface="黑体" pitchFamily="2" charset="-122"/>
              </a:rPr>
              <a:t>在有介质存在时，两者作用力并不相等！</a:t>
            </a:r>
          </a:p>
        </p:txBody>
      </p:sp>
      <p:pic>
        <p:nvPicPr>
          <p:cNvPr id="13"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7813" y="1268413"/>
            <a:ext cx="46386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00810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heckerboard(across)">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checkerboard(across)">
                                      <p:cBhvr>
                                        <p:cTn id="22" dur="500"/>
                                        <p:tgtEl>
                                          <p:spTgt spid="7">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heckerboard(across)">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heckerboard(across)">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checkerboard(across)">
                                      <p:cBhvr>
                                        <p:cTn id="37" dur="500"/>
                                        <p:tgtEl>
                                          <p:spTgt spid="8">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heckerboard(across)">
                                      <p:cBhvr>
                                        <p:cTn id="42" dur="500"/>
                                        <p:tgtEl>
                                          <p:spTgt spid="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checkerboard(across)">
                                      <p:cBhvr>
                                        <p:cTn id="47" dur="500"/>
                                        <p:tgtEl>
                                          <p:spTgt spid="1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checkerboard(across)">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右箭头 5"/>
          <p:cNvSpPr/>
          <p:nvPr/>
        </p:nvSpPr>
        <p:spPr bwMode="auto">
          <a:xfrm>
            <a:off x="2222632" y="4877376"/>
            <a:ext cx="1143000" cy="522783"/>
          </a:xfrm>
          <a:prstGeom prst="rightArrow">
            <a:avLst/>
          </a:prstGeom>
          <a:solidFill>
            <a:srgbClr val="0070C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9pPr>
          </a:lstStyle>
          <a:p>
            <a:pPr eaLnBrk="1" hangingPunct="1">
              <a:defRPr/>
            </a:pPr>
            <a:endParaRPr lang="zh-CN" altLang="en-US"/>
          </a:p>
        </p:txBody>
      </p:sp>
      <p:sp>
        <p:nvSpPr>
          <p:cNvPr id="7" name="右箭头 6"/>
          <p:cNvSpPr/>
          <p:nvPr/>
        </p:nvSpPr>
        <p:spPr bwMode="auto">
          <a:xfrm>
            <a:off x="2226476" y="5687019"/>
            <a:ext cx="1143000" cy="522783"/>
          </a:xfrm>
          <a:prstGeom prst="rightArrow">
            <a:avLst/>
          </a:prstGeom>
          <a:solidFill>
            <a:srgbClr val="0070C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9pPr>
          </a:lstStyle>
          <a:p>
            <a:pPr eaLnBrk="1" hangingPunct="1">
              <a:defRPr/>
            </a:pPr>
            <a:endParaRPr lang="zh-CN" altLang="en-US"/>
          </a:p>
        </p:txBody>
      </p:sp>
      <p:sp>
        <p:nvSpPr>
          <p:cNvPr id="8" name="矩形 7"/>
          <p:cNvSpPr/>
          <p:nvPr/>
        </p:nvSpPr>
        <p:spPr bwMode="auto">
          <a:xfrm>
            <a:off x="1238021" y="4805783"/>
            <a:ext cx="1104639" cy="1584176"/>
          </a:xfrm>
          <a:prstGeom prst="rect">
            <a:avLst/>
          </a:prstGeom>
          <a:solidFill>
            <a:srgbClr val="0070C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9pPr>
          </a:lstStyle>
          <a:p>
            <a:pPr eaLnBrk="1" hangingPunct="1">
              <a:defRPr/>
            </a:pPr>
            <a:r>
              <a:rPr lang="zh-CN" alt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rPr>
              <a:t>  外</a:t>
            </a:r>
            <a:endParaRPr lang="en-US" altLang="zh-CN"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endParaRPr>
          </a:p>
          <a:p>
            <a:pPr eaLnBrk="1" hangingPunct="1">
              <a:defRPr/>
            </a:pPr>
            <a:r>
              <a:rPr lang="zh-CN" alt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rPr>
              <a:t>  部</a:t>
            </a:r>
            <a:endParaRPr lang="en-US" altLang="zh-CN"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endParaRPr>
          </a:p>
          <a:p>
            <a:pPr eaLnBrk="1" hangingPunct="1">
              <a:defRPr/>
            </a:pPr>
            <a:r>
              <a:rPr lang="zh-CN" alt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rPr>
              <a:t>  电</a:t>
            </a:r>
            <a:endParaRPr lang="en-US" altLang="zh-CN"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endParaRPr>
          </a:p>
          <a:p>
            <a:pPr eaLnBrk="1" hangingPunct="1">
              <a:defRPr/>
            </a:pPr>
            <a:r>
              <a:rPr lang="zh-CN" alt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rPr>
              <a:t>  源</a:t>
            </a:r>
          </a:p>
        </p:txBody>
      </p:sp>
      <p:sp>
        <p:nvSpPr>
          <p:cNvPr id="9" name="矩形 8"/>
          <p:cNvSpPr/>
          <p:nvPr/>
        </p:nvSpPr>
        <p:spPr bwMode="auto">
          <a:xfrm>
            <a:off x="3369476" y="4805783"/>
            <a:ext cx="1756977" cy="578198"/>
          </a:xfrm>
          <a:prstGeom prst="rect">
            <a:avLst/>
          </a:prstGeom>
          <a:solidFill>
            <a:schemeClr val="accent6">
              <a:lumMod val="5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9pPr>
          </a:lstStyle>
          <a:p>
            <a:pPr algn="ctr" eaLnBrk="1" hangingPunct="1">
              <a:defRPr/>
            </a:pPr>
            <a:r>
              <a:rPr lang="zh-CN" alt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rPr>
              <a:t>对外做功</a:t>
            </a:r>
          </a:p>
        </p:txBody>
      </p:sp>
      <p:sp>
        <p:nvSpPr>
          <p:cNvPr id="10" name="矩形 9"/>
          <p:cNvSpPr/>
          <p:nvPr/>
        </p:nvSpPr>
        <p:spPr bwMode="auto">
          <a:xfrm>
            <a:off x="3346069" y="5670841"/>
            <a:ext cx="1756977" cy="578198"/>
          </a:xfrm>
          <a:prstGeom prst="rect">
            <a:avLst/>
          </a:prstGeom>
          <a:solidFill>
            <a:schemeClr val="accent6">
              <a:lumMod val="5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9pPr>
          </a:lstStyle>
          <a:p>
            <a:pPr algn="ctr" eaLnBrk="1" hangingPunct="1">
              <a:defRPr/>
            </a:pPr>
            <a:r>
              <a:rPr lang="zh-CN" alt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rPr>
              <a:t>能量增加</a:t>
            </a:r>
          </a:p>
        </p:txBody>
      </p:sp>
      <p:sp>
        <p:nvSpPr>
          <p:cNvPr id="11" name="文本框 10"/>
          <p:cNvSpPr txBox="1"/>
          <p:nvPr/>
        </p:nvSpPr>
        <p:spPr>
          <a:xfrm>
            <a:off x="2221199" y="4067296"/>
            <a:ext cx="2664296" cy="523220"/>
          </a:xfrm>
          <a:prstGeom prst="rect">
            <a:avLst/>
          </a:prstGeom>
          <a:noFill/>
        </p:spPr>
        <p:txBody>
          <a:bodyPr>
            <a:spAutoFit/>
          </a:bodyPr>
          <a:lstStyle/>
          <a:p>
            <a:pPr>
              <a:defRPr/>
            </a:pPr>
            <a:r>
              <a:rPr lang="en-US" altLang="zh-CN" sz="2800" b="1" dirty="0">
                <a:ln w="10160">
                  <a:solidFill>
                    <a:schemeClr val="accent5"/>
                  </a:solidFill>
                  <a:prstDash val="solid"/>
                </a:ln>
                <a:solidFill>
                  <a:srgbClr val="0070C0"/>
                </a:solidFill>
                <a:effectLst>
                  <a:outerShdw blurRad="38100" dist="22860" dir="5400000" algn="tl" rotWithShape="0">
                    <a:srgbClr val="000000">
                      <a:alpha val="30000"/>
                    </a:srgbClr>
                  </a:outerShdw>
                </a:effectLst>
                <a:latin typeface="Times New Roman" panose="02020603050405020304" pitchFamily="18" charset="0"/>
                <a:ea typeface="黑体" panose="02010609060101010101" pitchFamily="49" charset="-122"/>
                <a:cs typeface="Times New Roman" panose="02020603050405020304" pitchFamily="18" charset="0"/>
              </a:rPr>
              <a:t>U</a:t>
            </a:r>
            <a:r>
              <a:rPr lang="zh-CN" altLang="en-US" sz="2800" b="1" dirty="0">
                <a:ln w="10160">
                  <a:solidFill>
                    <a:schemeClr val="accent5"/>
                  </a:solidFill>
                  <a:prstDash val="solid"/>
                </a:ln>
                <a:solidFill>
                  <a:srgbClr val="0070C0"/>
                </a:solidFill>
                <a:effectLst>
                  <a:outerShdw blurRad="38100" dist="22860" dir="5400000" algn="tl" rotWithShape="0">
                    <a:srgbClr val="000000">
                      <a:alpha val="30000"/>
                    </a:srgbClr>
                  </a:outerShdw>
                </a:effectLst>
                <a:latin typeface="+mn-lt"/>
                <a:ea typeface="黑体" panose="02010609060101010101" pitchFamily="49" charset="-122"/>
              </a:rPr>
              <a:t>不变对外做功</a:t>
            </a:r>
          </a:p>
        </p:txBody>
      </p:sp>
      <p:sp>
        <p:nvSpPr>
          <p:cNvPr id="12" name="文本框 11"/>
          <p:cNvSpPr txBox="1">
            <a:spLocks noChangeArrowheads="1"/>
          </p:cNvSpPr>
          <p:nvPr/>
        </p:nvSpPr>
        <p:spPr bwMode="auto">
          <a:xfrm>
            <a:off x="5386388" y="4805363"/>
            <a:ext cx="2447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400" b="1">
                <a:latin typeface="Times New Roman" panose="02020603050405020304" pitchFamily="18" charset="0"/>
              </a:rPr>
              <a:t>拉介质进来做功</a:t>
            </a:r>
          </a:p>
        </p:txBody>
      </p:sp>
      <p:sp>
        <p:nvSpPr>
          <p:cNvPr id="13" name="文本框 12"/>
          <p:cNvSpPr txBox="1">
            <a:spLocks noChangeArrowheads="1"/>
          </p:cNvSpPr>
          <p:nvPr/>
        </p:nvSpPr>
        <p:spPr bwMode="auto">
          <a:xfrm>
            <a:off x="5376863" y="5456238"/>
            <a:ext cx="34432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400" b="1">
                <a:latin typeface="Times New Roman" panose="02020603050405020304" pitchFamily="18" charset="0"/>
              </a:rPr>
              <a:t>电容器充电电量更多，电容器中电场增强。</a:t>
            </a:r>
          </a:p>
          <a:p>
            <a:pPr>
              <a:spcBef>
                <a:spcPct val="0"/>
              </a:spcBef>
              <a:buFontTx/>
              <a:buNone/>
            </a:pPr>
            <a:endParaRPr lang="zh-CN" altLang="en-US" sz="2400" b="1">
              <a:latin typeface="Times New Roman" panose="02020603050405020304" pitchFamily="18" charset="0"/>
            </a:endParaRPr>
          </a:p>
        </p:txBody>
      </p:sp>
      <p:sp>
        <p:nvSpPr>
          <p:cNvPr id="14" name="文本框 13"/>
          <p:cNvSpPr txBox="1"/>
          <p:nvPr/>
        </p:nvSpPr>
        <p:spPr>
          <a:xfrm>
            <a:off x="2701682" y="668948"/>
            <a:ext cx="2664296" cy="523220"/>
          </a:xfrm>
          <a:prstGeom prst="rect">
            <a:avLst/>
          </a:prstGeom>
          <a:noFill/>
        </p:spPr>
        <p:txBody>
          <a:bodyPr>
            <a:spAutoFit/>
          </a:bodyPr>
          <a:lstStyle/>
          <a:p>
            <a:pPr>
              <a:defRPr/>
            </a:pPr>
            <a:r>
              <a:rPr lang="en-US" altLang="zh-CN" sz="2800" b="1" dirty="0">
                <a:ln w="10160">
                  <a:solidFill>
                    <a:schemeClr val="accent5"/>
                  </a:solidFill>
                  <a:prstDash val="solid"/>
                </a:ln>
                <a:solidFill>
                  <a:srgbClr val="0070C0"/>
                </a:solidFill>
                <a:effectLst>
                  <a:outerShdw blurRad="38100" dist="22860" dir="5400000" algn="tl" rotWithShape="0">
                    <a:srgbClr val="000000">
                      <a:alpha val="30000"/>
                    </a:srgbClr>
                  </a:outerShdw>
                </a:effectLst>
                <a:latin typeface="Times New Roman" panose="02020603050405020304" pitchFamily="18" charset="0"/>
                <a:ea typeface="黑体" panose="02010609060101010101" pitchFamily="49" charset="-122"/>
                <a:cs typeface="Times New Roman" panose="02020603050405020304" pitchFamily="18" charset="0"/>
              </a:rPr>
              <a:t>Q</a:t>
            </a:r>
            <a:r>
              <a:rPr lang="zh-CN" altLang="en-US" sz="2800" b="1" dirty="0">
                <a:ln w="10160">
                  <a:solidFill>
                    <a:schemeClr val="accent5"/>
                  </a:solidFill>
                  <a:prstDash val="solid"/>
                </a:ln>
                <a:solidFill>
                  <a:srgbClr val="0070C0"/>
                </a:solidFill>
                <a:effectLst>
                  <a:outerShdw blurRad="38100" dist="22860" dir="5400000" algn="tl" rotWithShape="0">
                    <a:srgbClr val="000000">
                      <a:alpha val="30000"/>
                    </a:srgbClr>
                  </a:outerShdw>
                </a:effectLst>
                <a:latin typeface="+mn-lt"/>
                <a:ea typeface="黑体" panose="02010609060101010101" pitchFamily="49" charset="-122"/>
              </a:rPr>
              <a:t>不变对外做功</a:t>
            </a:r>
          </a:p>
        </p:txBody>
      </p:sp>
      <p:sp>
        <p:nvSpPr>
          <p:cNvPr id="15" name="矩形 14"/>
          <p:cNvSpPr/>
          <p:nvPr/>
        </p:nvSpPr>
        <p:spPr bwMode="auto">
          <a:xfrm>
            <a:off x="1342711" y="1510133"/>
            <a:ext cx="1756977" cy="578198"/>
          </a:xfrm>
          <a:prstGeom prst="rect">
            <a:avLst/>
          </a:prstGeom>
          <a:solidFill>
            <a:schemeClr val="accent6">
              <a:lumMod val="5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9pPr>
          </a:lstStyle>
          <a:p>
            <a:pPr algn="ctr" eaLnBrk="1" hangingPunct="1">
              <a:defRPr/>
            </a:pPr>
            <a:r>
              <a:rPr lang="zh-CN" alt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rPr>
              <a:t>对外做功</a:t>
            </a:r>
          </a:p>
        </p:txBody>
      </p:sp>
      <p:sp>
        <p:nvSpPr>
          <p:cNvPr id="16" name="矩形 15"/>
          <p:cNvSpPr/>
          <p:nvPr/>
        </p:nvSpPr>
        <p:spPr bwMode="auto">
          <a:xfrm>
            <a:off x="3703862" y="1510133"/>
            <a:ext cx="1756977" cy="578198"/>
          </a:xfrm>
          <a:prstGeom prst="rect">
            <a:avLst/>
          </a:prstGeom>
          <a:solidFill>
            <a:schemeClr val="accent6">
              <a:lumMod val="5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9pPr>
          </a:lstStyle>
          <a:p>
            <a:pPr algn="ctr" eaLnBrk="1" hangingPunct="1">
              <a:defRPr/>
            </a:pPr>
            <a:r>
              <a:rPr lang="zh-CN" altLang="en-US"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rPr>
              <a:t>能量减少</a:t>
            </a:r>
            <a:endParaRPr lang="zh-CN" alt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endParaRPr>
          </a:p>
        </p:txBody>
      </p:sp>
      <p:sp>
        <p:nvSpPr>
          <p:cNvPr id="17" name="右箭头 16"/>
          <p:cNvSpPr/>
          <p:nvPr/>
        </p:nvSpPr>
        <p:spPr bwMode="auto">
          <a:xfrm>
            <a:off x="3132362" y="1537840"/>
            <a:ext cx="571500" cy="522783"/>
          </a:xfrm>
          <a:prstGeom prst="rightArrow">
            <a:avLst/>
          </a:prstGeom>
          <a:solidFill>
            <a:srgbClr val="0070C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9pPr>
          </a:lstStyle>
          <a:p>
            <a:pPr eaLnBrk="1" hangingPunct="1">
              <a:defRPr/>
            </a:pPr>
            <a:endParaRPr lang="zh-CN" altLang="en-US"/>
          </a:p>
        </p:txBody>
      </p:sp>
      <p:sp>
        <p:nvSpPr>
          <p:cNvPr id="18" name="文本框 17"/>
          <p:cNvSpPr txBox="1">
            <a:spLocks noChangeArrowheads="1"/>
          </p:cNvSpPr>
          <p:nvPr/>
        </p:nvSpPr>
        <p:spPr bwMode="auto">
          <a:xfrm>
            <a:off x="5772150" y="1033463"/>
            <a:ext cx="31686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400" b="1">
                <a:latin typeface="Times New Roman" panose="02020603050405020304" pitchFamily="18" charset="0"/>
              </a:rPr>
              <a:t>电容器中电势减少，电容器中电场减弱。</a:t>
            </a:r>
          </a:p>
        </p:txBody>
      </p:sp>
      <p:sp>
        <p:nvSpPr>
          <p:cNvPr id="19" name="矩形 18"/>
          <p:cNvSpPr>
            <a:spLocks noChangeArrowheads="1"/>
          </p:cNvSpPr>
          <p:nvPr/>
        </p:nvSpPr>
        <p:spPr bwMode="auto">
          <a:xfrm>
            <a:off x="395288" y="568325"/>
            <a:ext cx="8424862" cy="1735138"/>
          </a:xfrm>
          <a:prstGeom prst="rect">
            <a:avLst/>
          </a:prstGeom>
          <a:noFill/>
          <a:ln w="222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2400">
              <a:latin typeface="Times New Roman" panose="02020603050405020304" pitchFamily="18" charset="0"/>
            </a:endParaRPr>
          </a:p>
        </p:txBody>
      </p:sp>
      <p:sp>
        <p:nvSpPr>
          <p:cNvPr id="20" name="矩形 19"/>
          <p:cNvSpPr>
            <a:spLocks noChangeArrowheads="1"/>
          </p:cNvSpPr>
          <p:nvPr/>
        </p:nvSpPr>
        <p:spPr bwMode="auto">
          <a:xfrm>
            <a:off x="395288" y="3983038"/>
            <a:ext cx="8424862" cy="2541587"/>
          </a:xfrm>
          <a:prstGeom prst="rect">
            <a:avLst/>
          </a:prstGeom>
          <a:noFill/>
          <a:ln w="222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2400">
              <a:latin typeface="Times New Roman" panose="02020603050405020304" pitchFamily="18" charset="0"/>
            </a:endParaRPr>
          </a:p>
        </p:txBody>
      </p:sp>
      <p:graphicFrame>
        <p:nvGraphicFramePr>
          <p:cNvPr id="21" name="对象 20"/>
          <p:cNvGraphicFramePr>
            <a:graphicFrameLocks noChangeAspect="1"/>
          </p:cNvGraphicFramePr>
          <p:nvPr/>
        </p:nvGraphicFramePr>
        <p:xfrm>
          <a:off x="5983288" y="2643188"/>
          <a:ext cx="2119312" cy="1009650"/>
        </p:xfrm>
        <a:graphic>
          <a:graphicData uri="http://schemas.openxmlformats.org/presentationml/2006/ole">
            <mc:AlternateContent xmlns:mc="http://schemas.openxmlformats.org/markup-compatibility/2006">
              <mc:Choice xmlns:v="urn:schemas-microsoft-com:vml" Requires="v">
                <p:oleObj spid="_x0000_s309406" name="公式" r:id="rId3" imgW="825500" imgH="393700" progId="Equation.3">
                  <p:embed/>
                </p:oleObj>
              </mc:Choice>
              <mc:Fallback>
                <p:oleObj name="公式" r:id="rId3" imgW="825500" imgH="393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3288" y="2643188"/>
                        <a:ext cx="2119312" cy="1009650"/>
                      </a:xfrm>
                      <a:prstGeom prst="rect">
                        <a:avLst/>
                      </a:prstGeom>
                      <a:noFill/>
                      <a:ln w="22225">
                        <a:solidFill>
                          <a:srgbClr val="0070C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下箭头 21"/>
          <p:cNvSpPr/>
          <p:nvPr/>
        </p:nvSpPr>
        <p:spPr>
          <a:xfrm>
            <a:off x="4974650" y="2848945"/>
            <a:ext cx="1008637" cy="720725"/>
          </a:xfrm>
          <a:prstGeom prst="downArrow">
            <a:avLst/>
          </a:prstGeom>
          <a:solidFill>
            <a:srgbClr val="FFFF00"/>
          </a:solidFill>
          <a:ln>
            <a:solidFill>
              <a:srgbClr val="0070C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23" name="下箭头 22"/>
          <p:cNvSpPr/>
          <p:nvPr/>
        </p:nvSpPr>
        <p:spPr>
          <a:xfrm rot="10800000">
            <a:off x="8102600" y="2840541"/>
            <a:ext cx="983295" cy="693449"/>
          </a:xfrm>
          <a:prstGeom prst="downArrow">
            <a:avLst/>
          </a:prstGeom>
          <a:solidFill>
            <a:srgbClr val="FFFF00"/>
          </a:solidFill>
          <a:ln>
            <a:solidFill>
              <a:srgbClr val="0070C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27" name="下箭头 26"/>
          <p:cNvSpPr/>
          <p:nvPr/>
        </p:nvSpPr>
        <p:spPr>
          <a:xfrm>
            <a:off x="6781596" y="2321052"/>
            <a:ext cx="497310" cy="318109"/>
          </a:xfrm>
          <a:prstGeom prst="downArrow">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28" name="下箭头 27"/>
          <p:cNvSpPr/>
          <p:nvPr/>
        </p:nvSpPr>
        <p:spPr>
          <a:xfrm rot="10800000">
            <a:off x="6790801" y="3669107"/>
            <a:ext cx="497310" cy="318109"/>
          </a:xfrm>
          <a:prstGeom prst="downArrow">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aphicFrame>
        <p:nvGraphicFramePr>
          <p:cNvPr id="29" name="对象 28"/>
          <p:cNvGraphicFramePr>
            <a:graphicFrameLocks noChangeAspect="1"/>
          </p:cNvGraphicFramePr>
          <p:nvPr/>
        </p:nvGraphicFramePr>
        <p:xfrm>
          <a:off x="5303838" y="2898775"/>
          <a:ext cx="303212" cy="609600"/>
        </p:xfrm>
        <a:graphic>
          <a:graphicData uri="http://schemas.openxmlformats.org/presentationml/2006/ole">
            <mc:AlternateContent xmlns:mc="http://schemas.openxmlformats.org/markup-compatibility/2006">
              <mc:Choice xmlns:v="urn:schemas-microsoft-com:vml" Requires="v">
                <p:oleObj spid="_x0000_s309407" name="公式" r:id="rId5" imgW="215806" imgH="431613" progId="Equation.3">
                  <p:embed/>
                </p:oleObj>
              </mc:Choice>
              <mc:Fallback>
                <p:oleObj name="公式" r:id="rId5" imgW="215806" imgH="431613"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3838" y="2898775"/>
                        <a:ext cx="3032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对象 29"/>
          <p:cNvGraphicFramePr>
            <a:graphicFrameLocks noChangeAspect="1"/>
          </p:cNvGraphicFramePr>
          <p:nvPr/>
        </p:nvGraphicFramePr>
        <p:xfrm>
          <a:off x="8393113" y="3040063"/>
          <a:ext cx="457200" cy="327025"/>
        </p:xfrm>
        <a:graphic>
          <a:graphicData uri="http://schemas.openxmlformats.org/presentationml/2006/ole">
            <mc:AlternateContent xmlns:mc="http://schemas.openxmlformats.org/markup-compatibility/2006">
              <mc:Choice xmlns:v="urn:schemas-microsoft-com:vml" Requires="v">
                <p:oleObj spid="_x0000_s309408" name="公式" r:id="rId7" imgW="304536" imgH="215713" progId="Equation.3">
                  <p:embed/>
                </p:oleObj>
              </mc:Choice>
              <mc:Fallback>
                <p:oleObj name="公式" r:id="rId7" imgW="304536" imgH="215713"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93113" y="3040063"/>
                        <a:ext cx="4572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32847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8" grpId="0"/>
      <p:bldP spid="19" grpId="0" animBg="1"/>
      <p:bldP spid="20"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6" name="Text Box 4"/>
          <p:cNvSpPr txBox="1">
            <a:spLocks noChangeArrowheads="1"/>
          </p:cNvSpPr>
          <p:nvPr/>
        </p:nvSpPr>
        <p:spPr bwMode="auto">
          <a:xfrm>
            <a:off x="307975" y="350838"/>
            <a:ext cx="8526463"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61988" indent="-66198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b="1">
                <a:solidFill>
                  <a:srgbClr val="0070C0"/>
                </a:solidFill>
                <a:latin typeface="Times New Roman" panose="02020603050405020304" pitchFamily="18" charset="0"/>
              </a:rPr>
              <a:t>【</a:t>
            </a:r>
            <a:r>
              <a:rPr lang="zh-CN" altLang="en-US" b="1">
                <a:solidFill>
                  <a:srgbClr val="0070C0"/>
                </a:solidFill>
                <a:latin typeface="Times New Roman" panose="02020603050405020304" pitchFamily="18" charset="0"/>
              </a:rPr>
              <a:t>例</a:t>
            </a:r>
            <a:r>
              <a:rPr lang="en-US" altLang="zh-CN" b="1">
                <a:solidFill>
                  <a:srgbClr val="0070C0"/>
                </a:solidFill>
                <a:latin typeface="Times New Roman" panose="02020603050405020304" pitchFamily="18" charset="0"/>
              </a:rPr>
              <a:t>】</a:t>
            </a:r>
            <a:r>
              <a:rPr lang="zh-CN" altLang="en-US" sz="2800" b="1">
                <a:latin typeface="Times New Roman" panose="02020603050405020304" pitchFamily="18" charset="0"/>
              </a:rPr>
              <a:t>一平行板电容器两极板的面积都是</a:t>
            </a:r>
            <a:r>
              <a:rPr lang="en-US" altLang="zh-CN" sz="2800" b="1">
                <a:latin typeface="Times New Roman" panose="02020603050405020304" pitchFamily="18" charset="0"/>
              </a:rPr>
              <a:t>S，</a:t>
            </a:r>
            <a:r>
              <a:rPr lang="zh-CN" altLang="en-US" sz="2800" b="1">
                <a:latin typeface="Times New Roman" panose="02020603050405020304" pitchFamily="18" charset="0"/>
              </a:rPr>
              <a:t>相距为</a:t>
            </a:r>
            <a:r>
              <a:rPr lang="en-US" altLang="zh-CN" sz="2800" b="1">
                <a:latin typeface="Times New Roman" panose="02020603050405020304" pitchFamily="18" charset="0"/>
              </a:rPr>
              <a:t>d，</a:t>
            </a:r>
            <a:r>
              <a:rPr lang="zh-CN" altLang="en-US" sz="2800" b="1">
                <a:latin typeface="Times New Roman" panose="02020603050405020304" pitchFamily="18" charset="0"/>
              </a:rPr>
              <a:t>中间有一块厚度为</a:t>
            </a:r>
            <a:r>
              <a:rPr lang="en-US" altLang="zh-CN" sz="2800" b="1">
                <a:latin typeface="Times New Roman" panose="02020603050405020304" pitchFamily="18" charset="0"/>
              </a:rPr>
              <a:t>t，</a:t>
            </a:r>
            <a:r>
              <a:rPr lang="zh-CN" altLang="en-US" sz="2800" b="1">
                <a:latin typeface="Times New Roman" panose="02020603050405020304" pitchFamily="18" charset="0"/>
              </a:rPr>
              <a:t>介电常数为</a:t>
            </a:r>
            <a:r>
              <a:rPr lang="en-US" altLang="zh-CN" sz="2800" b="1">
                <a:latin typeface="Symbol" panose="05050102010706020507" pitchFamily="18" charset="2"/>
              </a:rPr>
              <a:t>e</a:t>
            </a:r>
            <a:r>
              <a:rPr lang="en-US" altLang="zh-CN" sz="2800" b="1" baseline="-25000">
                <a:latin typeface="Times New Roman" panose="02020603050405020304" pitchFamily="18" charset="0"/>
              </a:rPr>
              <a:t>r</a:t>
            </a:r>
            <a:r>
              <a:rPr lang="zh-CN" altLang="en-US" sz="2800" b="1">
                <a:latin typeface="Times New Roman" panose="02020603050405020304" pitchFamily="18" charset="0"/>
              </a:rPr>
              <a:t>的平行介质平板，接通开关，使电容器充电到电压为</a:t>
            </a:r>
            <a:r>
              <a:rPr lang="en-US" altLang="zh-CN" sz="2800" b="1">
                <a:latin typeface="Times New Roman" panose="02020603050405020304" pitchFamily="18" charset="0"/>
              </a:rPr>
              <a:t>U</a:t>
            </a:r>
            <a:r>
              <a:rPr lang="zh-CN" altLang="en-US" sz="2800" b="1">
                <a:latin typeface="Times New Roman" panose="02020603050405020304" pitchFamily="18" charset="0"/>
              </a:rPr>
              <a:t>。（1）断开电源，把介质板抽出，试问需要做多少功？（2）如果在不断开电源的情况下抽出介质板，则需做多少功？</a:t>
            </a:r>
          </a:p>
        </p:txBody>
      </p:sp>
      <p:sp>
        <p:nvSpPr>
          <p:cNvPr id="289797" name="Text Box 5"/>
          <p:cNvSpPr txBox="1">
            <a:spLocks noChangeArrowheads="1"/>
          </p:cNvSpPr>
          <p:nvPr/>
        </p:nvSpPr>
        <p:spPr bwMode="auto">
          <a:xfrm>
            <a:off x="520700" y="3284538"/>
            <a:ext cx="78771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68350" indent="-76835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2800" b="1">
                <a:solidFill>
                  <a:srgbClr val="0070C0"/>
                </a:solidFill>
                <a:latin typeface="Times New Roman" panose="02020603050405020304" pitchFamily="18" charset="0"/>
              </a:rPr>
              <a:t>【</a:t>
            </a:r>
            <a:r>
              <a:rPr lang="zh-CN" altLang="en-US" sz="2800" b="1">
                <a:solidFill>
                  <a:srgbClr val="0070C0"/>
                </a:solidFill>
                <a:latin typeface="Times New Roman" panose="02020603050405020304" pitchFamily="18" charset="0"/>
              </a:rPr>
              <a:t>解</a:t>
            </a:r>
            <a:r>
              <a:rPr lang="en-US" altLang="zh-CN" sz="2800" b="1">
                <a:solidFill>
                  <a:srgbClr val="0070C0"/>
                </a:solidFill>
                <a:latin typeface="Times New Roman" panose="02020603050405020304" pitchFamily="18" charset="0"/>
              </a:rPr>
              <a:t>】</a:t>
            </a:r>
            <a:r>
              <a:rPr lang="zh-CN" altLang="en-US" sz="2800" b="1">
                <a:latin typeface="Times New Roman" panose="02020603050405020304" pitchFamily="18" charset="0"/>
              </a:rPr>
              <a:t>（1）断开电源，电容器两极板的电荷总量</a:t>
            </a:r>
            <a:r>
              <a:rPr lang="en-US" altLang="zh-CN" sz="2800" b="1">
                <a:latin typeface="Times New Roman" panose="02020603050405020304" pitchFamily="18" charset="0"/>
              </a:rPr>
              <a:t>Q</a:t>
            </a:r>
            <a:r>
              <a:rPr lang="zh-CN" altLang="en-US" sz="2800" b="1">
                <a:latin typeface="Times New Roman" panose="02020603050405020304" pitchFamily="18" charset="0"/>
              </a:rPr>
              <a:t>不变</a:t>
            </a:r>
            <a:r>
              <a:rPr lang="en-US" altLang="zh-CN" sz="2800" b="1">
                <a:latin typeface="Times New Roman" panose="02020603050405020304" pitchFamily="18" charset="0"/>
              </a:rPr>
              <a:t>,</a:t>
            </a:r>
            <a:r>
              <a:rPr lang="zh-CN" altLang="en-US" sz="2800" b="1">
                <a:latin typeface="Times New Roman" panose="02020603050405020304" pitchFamily="18" charset="0"/>
              </a:rPr>
              <a:t>介质板未抽出时, 其电场强度为：</a:t>
            </a:r>
            <a:endParaRPr lang="en-US" altLang="zh-CN" sz="2800" b="1">
              <a:latin typeface="Times New Roman" panose="02020603050405020304" pitchFamily="18" charset="0"/>
            </a:endParaRPr>
          </a:p>
        </p:txBody>
      </p:sp>
      <p:graphicFrame>
        <p:nvGraphicFramePr>
          <p:cNvPr id="201732" name="Object 28"/>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10378" name="Equation" r:id="rId4" imgW="114151" imgH="215619" progId="Equation.3">
                  <p:embed/>
                </p:oleObj>
              </mc:Choice>
              <mc:Fallback>
                <p:oleObj name="Equation" r:id="rId4" imgW="114151" imgH="21561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9821" name="Object 29"/>
          <p:cNvGraphicFramePr>
            <a:graphicFrameLocks noChangeAspect="1"/>
          </p:cNvGraphicFramePr>
          <p:nvPr/>
        </p:nvGraphicFramePr>
        <p:xfrm>
          <a:off x="1143000" y="4572000"/>
          <a:ext cx="4114800" cy="2071688"/>
        </p:xfrm>
        <a:graphic>
          <a:graphicData uri="http://schemas.openxmlformats.org/presentationml/2006/ole">
            <mc:AlternateContent xmlns:mc="http://schemas.openxmlformats.org/markup-compatibility/2006">
              <mc:Choice xmlns:v="urn:schemas-microsoft-com:vml" Requires="v">
                <p:oleObj spid="_x0000_s310379" name="Equation" r:id="rId6" imgW="1816100" imgH="914400" progId="Equation.3">
                  <p:embed/>
                </p:oleObj>
              </mc:Choice>
              <mc:Fallback>
                <p:oleObj name="Equation" r:id="rId6" imgW="1816100" imgH="914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4572000"/>
                        <a:ext cx="4114800"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 name="图片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435600" y="4414838"/>
            <a:ext cx="341312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64959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89796"/>
                                        </p:tgtEl>
                                        <p:attrNameLst>
                                          <p:attrName>style.visibility</p:attrName>
                                        </p:attrNameLst>
                                      </p:cBhvr>
                                      <p:to>
                                        <p:strVal val="visible"/>
                                      </p:to>
                                    </p:set>
                                    <p:animEffect transition="in" filter="slide(fromBottom)">
                                      <p:cBhvr>
                                        <p:cTn id="7" dur="500"/>
                                        <p:tgtEl>
                                          <p:spTgt spid="2897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289797"/>
                                        </p:tgtEl>
                                        <p:attrNameLst>
                                          <p:attrName>style.visibility</p:attrName>
                                        </p:attrNameLst>
                                      </p:cBhvr>
                                      <p:to>
                                        <p:strVal val="visible"/>
                                      </p:to>
                                    </p:set>
                                    <p:animEffect transition="in" filter="slide(fromBottom)">
                                      <p:cBhvr>
                                        <p:cTn id="16" dur="500"/>
                                        <p:tgtEl>
                                          <p:spTgt spid="28979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4" fill="hold" nodeType="clickEffect">
                                  <p:stCondLst>
                                    <p:cond delay="0"/>
                                  </p:stCondLst>
                                  <p:childTnLst>
                                    <p:set>
                                      <p:cBhvr>
                                        <p:cTn id="20" dur="1" fill="hold">
                                          <p:stCondLst>
                                            <p:cond delay="0"/>
                                          </p:stCondLst>
                                        </p:cTn>
                                        <p:tgtEl>
                                          <p:spTgt spid="289821"/>
                                        </p:tgtEl>
                                        <p:attrNameLst>
                                          <p:attrName>style.visibility</p:attrName>
                                        </p:attrNameLst>
                                      </p:cBhvr>
                                      <p:to>
                                        <p:strVal val="visible"/>
                                      </p:to>
                                    </p:set>
                                    <p:animEffect transition="in" filter="slide(fromBottom)">
                                      <p:cBhvr>
                                        <p:cTn id="21" dur="500"/>
                                        <p:tgtEl>
                                          <p:spTgt spid="289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6" grpId="0" autoUpdateAnimBg="0"/>
      <p:bldP spid="289797" grpId="0"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5938" name="Object 2"/>
          <p:cNvGraphicFramePr>
            <a:graphicFrameLocks noChangeAspect="1"/>
          </p:cNvGraphicFramePr>
          <p:nvPr/>
        </p:nvGraphicFramePr>
        <p:xfrm>
          <a:off x="2268538" y="3716338"/>
          <a:ext cx="5719762" cy="1023937"/>
        </p:xfrm>
        <a:graphic>
          <a:graphicData uri="http://schemas.openxmlformats.org/presentationml/2006/ole">
            <mc:AlternateContent xmlns:mc="http://schemas.openxmlformats.org/markup-compatibility/2006">
              <mc:Choice xmlns:v="urn:schemas-microsoft-com:vml" Requires="v">
                <p:oleObj spid="_x0000_s311454" name="Equation" r:id="rId4" imgW="2413000" imgH="431800" progId="Equation.3">
                  <p:embed/>
                </p:oleObj>
              </mc:Choice>
              <mc:Fallback>
                <p:oleObj name="Equation" r:id="rId4" imgW="24130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8538" y="3716338"/>
                        <a:ext cx="5719762"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5939" name="Object 3"/>
          <p:cNvGraphicFramePr>
            <a:graphicFrameLocks noChangeAspect="1"/>
          </p:cNvGraphicFramePr>
          <p:nvPr/>
        </p:nvGraphicFramePr>
        <p:xfrm>
          <a:off x="4067175" y="5224463"/>
          <a:ext cx="1600200" cy="1227137"/>
        </p:xfrm>
        <a:graphic>
          <a:graphicData uri="http://schemas.openxmlformats.org/presentationml/2006/ole">
            <mc:AlternateContent xmlns:mc="http://schemas.openxmlformats.org/markup-compatibility/2006">
              <mc:Choice xmlns:v="urn:schemas-microsoft-com:vml" Requires="v">
                <p:oleObj spid="_x0000_s311455" name="Equation" r:id="rId6" imgW="545863" imgH="418918" progId="Equation.3">
                  <p:embed/>
                </p:oleObj>
              </mc:Choice>
              <mc:Fallback>
                <p:oleObj name="Equation" r:id="rId6" imgW="545863" imgH="418918"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175" y="5224463"/>
                        <a:ext cx="160020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5940" name="Text Box 4"/>
          <p:cNvSpPr txBox="1">
            <a:spLocks noChangeArrowheads="1"/>
          </p:cNvSpPr>
          <p:nvPr/>
        </p:nvSpPr>
        <p:spPr bwMode="auto">
          <a:xfrm>
            <a:off x="839788" y="5365750"/>
            <a:ext cx="2590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defRPr/>
            </a:pPr>
            <a:r>
              <a:rPr lang="zh-CN" altLang="en-US" sz="2800" b="1" dirty="0" smtClean="0">
                <a:ln w="10160">
                  <a:solidFill>
                    <a:schemeClr val="accent5"/>
                  </a:solidFill>
                  <a:prstDash val="solid"/>
                </a:ln>
                <a:solidFill>
                  <a:srgbClr val="0070C0"/>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rPr>
              <a:t>电容器的储存的能量为：</a:t>
            </a:r>
          </a:p>
        </p:txBody>
      </p:sp>
      <p:graphicFrame>
        <p:nvGraphicFramePr>
          <p:cNvPr id="295941" name="Object 5"/>
          <p:cNvGraphicFramePr>
            <a:graphicFrameLocks noChangeAspect="1"/>
          </p:cNvGraphicFramePr>
          <p:nvPr/>
        </p:nvGraphicFramePr>
        <p:xfrm>
          <a:off x="1908175" y="908050"/>
          <a:ext cx="6248400" cy="2035175"/>
        </p:xfrm>
        <a:graphic>
          <a:graphicData uri="http://schemas.openxmlformats.org/presentationml/2006/ole">
            <mc:AlternateContent xmlns:mc="http://schemas.openxmlformats.org/markup-compatibility/2006">
              <mc:Choice xmlns:v="urn:schemas-microsoft-com:vml" Requires="v">
                <p:oleObj spid="_x0000_s311456" name="Equation" r:id="rId8" imgW="3111500" imgH="914400" progId="Equation.3">
                  <p:embed/>
                </p:oleObj>
              </mc:Choice>
              <mc:Fallback>
                <p:oleObj name="Equation" r:id="rId8" imgW="3111500" imgH="9144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8175" y="908050"/>
                        <a:ext cx="6248400"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5942" name="Text Box 6"/>
          <p:cNvSpPr txBox="1">
            <a:spLocks noChangeArrowheads="1"/>
          </p:cNvSpPr>
          <p:nvPr/>
        </p:nvSpPr>
        <p:spPr bwMode="auto">
          <a:xfrm>
            <a:off x="827088" y="260350"/>
            <a:ext cx="1987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defRPr/>
            </a:pPr>
            <a:r>
              <a:rPr lang="zh-CN" altLang="en-US" sz="2800" b="1" dirty="0" smtClean="0">
                <a:ln w="10160">
                  <a:solidFill>
                    <a:schemeClr val="accent5"/>
                  </a:solidFill>
                  <a:prstDash val="solid"/>
                </a:ln>
                <a:solidFill>
                  <a:srgbClr val="0070C0"/>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rPr>
              <a:t>电势差为：</a:t>
            </a:r>
          </a:p>
        </p:txBody>
      </p:sp>
      <p:sp>
        <p:nvSpPr>
          <p:cNvPr id="295943" name="Text Box 7"/>
          <p:cNvSpPr txBox="1">
            <a:spLocks noChangeArrowheads="1"/>
          </p:cNvSpPr>
          <p:nvPr/>
        </p:nvSpPr>
        <p:spPr bwMode="auto">
          <a:xfrm>
            <a:off x="755650" y="3068638"/>
            <a:ext cx="1627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defRPr/>
            </a:pPr>
            <a:r>
              <a:rPr lang="zh-CN" altLang="en-US" sz="2800" b="1" dirty="0" smtClean="0">
                <a:ln w="10160">
                  <a:solidFill>
                    <a:schemeClr val="accent5"/>
                  </a:solidFill>
                  <a:prstDash val="solid"/>
                </a:ln>
                <a:solidFill>
                  <a:srgbClr val="0070C0"/>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rPr>
              <a:t>电容为：</a:t>
            </a:r>
          </a:p>
        </p:txBody>
      </p:sp>
    </p:spTree>
    <p:extLst>
      <p:ext uri="{BB962C8B-B14F-4D97-AF65-F5344CB8AC3E}">
        <p14:creationId xmlns:p14="http://schemas.microsoft.com/office/powerpoint/2010/main" val="40937813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95942"/>
                                        </p:tgtEl>
                                        <p:attrNameLst>
                                          <p:attrName>style.visibility</p:attrName>
                                        </p:attrNameLst>
                                      </p:cBhvr>
                                      <p:to>
                                        <p:strVal val="visible"/>
                                      </p:to>
                                    </p:set>
                                    <p:anim calcmode="lin" valueType="num">
                                      <p:cBhvr additive="base">
                                        <p:cTn id="7" dur="500" fill="hold"/>
                                        <p:tgtEl>
                                          <p:spTgt spid="295942"/>
                                        </p:tgtEl>
                                        <p:attrNameLst>
                                          <p:attrName>ppt_x</p:attrName>
                                        </p:attrNameLst>
                                      </p:cBhvr>
                                      <p:tavLst>
                                        <p:tav tm="0">
                                          <p:val>
                                            <p:strVal val="0-#ppt_w/2"/>
                                          </p:val>
                                        </p:tav>
                                        <p:tav tm="100000">
                                          <p:val>
                                            <p:strVal val="#ppt_x"/>
                                          </p:val>
                                        </p:tav>
                                      </p:tavLst>
                                    </p:anim>
                                    <p:anim calcmode="lin" valueType="num">
                                      <p:cBhvr additive="base">
                                        <p:cTn id="8" dur="500" fill="hold"/>
                                        <p:tgtEl>
                                          <p:spTgt spid="29594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nodeType="clickEffect">
                                  <p:stCondLst>
                                    <p:cond delay="0"/>
                                  </p:stCondLst>
                                  <p:childTnLst>
                                    <p:set>
                                      <p:cBhvr>
                                        <p:cTn id="12" dur="1" fill="hold">
                                          <p:stCondLst>
                                            <p:cond delay="0"/>
                                          </p:stCondLst>
                                        </p:cTn>
                                        <p:tgtEl>
                                          <p:spTgt spid="295941"/>
                                        </p:tgtEl>
                                        <p:attrNameLst>
                                          <p:attrName>style.visibility</p:attrName>
                                        </p:attrNameLst>
                                      </p:cBhvr>
                                      <p:to>
                                        <p:strVal val="visible"/>
                                      </p:to>
                                    </p:set>
                                    <p:animEffect transition="in" filter="slide(fromBottom)">
                                      <p:cBhvr>
                                        <p:cTn id="13" dur="500"/>
                                        <p:tgtEl>
                                          <p:spTgt spid="29594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nodeType="clickEffect">
                                  <p:stCondLst>
                                    <p:cond delay="0"/>
                                  </p:stCondLst>
                                  <p:childTnLst>
                                    <p:set>
                                      <p:cBhvr>
                                        <p:cTn id="17" dur="1" fill="hold">
                                          <p:stCondLst>
                                            <p:cond delay="0"/>
                                          </p:stCondLst>
                                        </p:cTn>
                                        <p:tgtEl>
                                          <p:spTgt spid="295943"/>
                                        </p:tgtEl>
                                        <p:attrNameLst>
                                          <p:attrName>style.visibility</p:attrName>
                                        </p:attrNameLst>
                                      </p:cBhvr>
                                      <p:to>
                                        <p:strVal val="visible"/>
                                      </p:to>
                                    </p:set>
                                    <p:animEffect transition="in" filter="slide(fromBottom)">
                                      <p:cBhvr>
                                        <p:cTn id="18" dur="500"/>
                                        <p:tgtEl>
                                          <p:spTgt spid="29594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nodeType="clickEffect">
                                  <p:stCondLst>
                                    <p:cond delay="0"/>
                                  </p:stCondLst>
                                  <p:childTnLst>
                                    <p:set>
                                      <p:cBhvr>
                                        <p:cTn id="22" dur="1" fill="hold">
                                          <p:stCondLst>
                                            <p:cond delay="0"/>
                                          </p:stCondLst>
                                        </p:cTn>
                                        <p:tgtEl>
                                          <p:spTgt spid="295938"/>
                                        </p:tgtEl>
                                        <p:attrNameLst>
                                          <p:attrName>style.visibility</p:attrName>
                                        </p:attrNameLst>
                                      </p:cBhvr>
                                      <p:to>
                                        <p:strVal val="visible"/>
                                      </p:to>
                                    </p:set>
                                    <p:animEffect transition="in" filter="slide(fromBottom)">
                                      <p:cBhvr>
                                        <p:cTn id="23" dur="500"/>
                                        <p:tgtEl>
                                          <p:spTgt spid="29593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4" fill="hold" nodeType="clickEffect">
                                  <p:stCondLst>
                                    <p:cond delay="0"/>
                                  </p:stCondLst>
                                  <p:childTnLst>
                                    <p:set>
                                      <p:cBhvr>
                                        <p:cTn id="27" dur="1" fill="hold">
                                          <p:stCondLst>
                                            <p:cond delay="0"/>
                                          </p:stCondLst>
                                        </p:cTn>
                                        <p:tgtEl>
                                          <p:spTgt spid="295940"/>
                                        </p:tgtEl>
                                        <p:attrNameLst>
                                          <p:attrName>style.visibility</p:attrName>
                                        </p:attrNameLst>
                                      </p:cBhvr>
                                      <p:to>
                                        <p:strVal val="visible"/>
                                      </p:to>
                                    </p:set>
                                    <p:animEffect transition="in" filter="slide(fromBottom)">
                                      <p:cBhvr>
                                        <p:cTn id="28" dur="500"/>
                                        <p:tgtEl>
                                          <p:spTgt spid="29594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4" fill="hold" nodeType="clickEffect">
                                  <p:stCondLst>
                                    <p:cond delay="0"/>
                                  </p:stCondLst>
                                  <p:childTnLst>
                                    <p:set>
                                      <p:cBhvr>
                                        <p:cTn id="32" dur="1" fill="hold">
                                          <p:stCondLst>
                                            <p:cond delay="0"/>
                                          </p:stCondLst>
                                        </p:cTn>
                                        <p:tgtEl>
                                          <p:spTgt spid="295939"/>
                                        </p:tgtEl>
                                        <p:attrNameLst>
                                          <p:attrName>style.visibility</p:attrName>
                                        </p:attrNameLst>
                                      </p:cBhvr>
                                      <p:to>
                                        <p:strVal val="visible"/>
                                      </p:to>
                                    </p:set>
                                    <p:animEffect transition="in" filter="slide(fromBottom)">
                                      <p:cBhvr>
                                        <p:cTn id="33" dur="500"/>
                                        <p:tgtEl>
                                          <p:spTgt spid="295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3683566073"/>
              </p:ext>
            </p:extLst>
          </p:nvPr>
        </p:nvGraphicFramePr>
        <p:xfrm>
          <a:off x="246063" y="336267"/>
          <a:ext cx="8813800" cy="2174875"/>
        </p:xfrm>
        <a:graphic>
          <a:graphicData uri="http://schemas.openxmlformats.org/presentationml/2006/ole">
            <mc:AlternateContent xmlns:mc="http://schemas.openxmlformats.org/markup-compatibility/2006">
              <mc:Choice xmlns:v="urn:schemas-microsoft-com:vml" Requires="v">
                <p:oleObj spid="_x0000_s336222" name="公式" r:id="rId3" imgW="6375240" imgH="1574640" progId="Equation.3">
                  <p:embed/>
                </p:oleObj>
              </mc:Choice>
              <mc:Fallback>
                <p:oleObj name="公式" r:id="rId3" imgW="6375240" imgH="1574640" progId="Equation.3">
                  <p:embed/>
                  <p:pic>
                    <p:nvPicPr>
                      <p:cNvPr id="0" name=""/>
                      <p:cNvPicPr>
                        <a:picLocks noChangeAspect="1" noChangeArrowheads="1"/>
                      </p:cNvPicPr>
                      <p:nvPr/>
                    </p:nvPicPr>
                    <p:blipFill>
                      <a:blip r:embed="rId4"/>
                      <a:srcRect/>
                      <a:stretch>
                        <a:fillRect/>
                      </a:stretch>
                    </p:blipFill>
                    <p:spPr bwMode="auto">
                      <a:xfrm>
                        <a:off x="246063" y="336267"/>
                        <a:ext cx="8813800"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1127662349"/>
              </p:ext>
            </p:extLst>
          </p:nvPr>
        </p:nvGraphicFramePr>
        <p:xfrm>
          <a:off x="4453945" y="2857840"/>
          <a:ext cx="1835150" cy="930275"/>
        </p:xfrm>
        <a:graphic>
          <a:graphicData uri="http://schemas.openxmlformats.org/presentationml/2006/ole">
            <mc:AlternateContent xmlns:mc="http://schemas.openxmlformats.org/markup-compatibility/2006">
              <mc:Choice xmlns:v="urn:schemas-microsoft-com:vml" Requires="v">
                <p:oleObj spid="_x0000_s336223" name="公式" r:id="rId5" imgW="875920" imgH="444307" progId="Equation.3">
                  <p:embed/>
                </p:oleObj>
              </mc:Choice>
              <mc:Fallback>
                <p:oleObj name="公式" r:id="rId5" imgW="875920" imgH="444307"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3945" y="2857840"/>
                        <a:ext cx="183515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文本框 3"/>
          <p:cNvSpPr txBox="1">
            <a:spLocks noChangeArrowheads="1"/>
          </p:cNvSpPr>
          <p:nvPr/>
        </p:nvSpPr>
        <p:spPr bwMode="auto">
          <a:xfrm>
            <a:off x="621035" y="4134813"/>
            <a:ext cx="5616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dirty="0"/>
              <a:t>原子极化后的等效电偶极矩为</a:t>
            </a:r>
          </a:p>
        </p:txBody>
      </p:sp>
      <p:graphicFrame>
        <p:nvGraphicFramePr>
          <p:cNvPr id="5" name="对象 4"/>
          <p:cNvGraphicFramePr>
            <a:graphicFrameLocks noChangeAspect="1"/>
          </p:cNvGraphicFramePr>
          <p:nvPr>
            <p:extLst>
              <p:ext uri="{D42A27DB-BD31-4B8C-83A1-F6EECF244321}">
                <p14:modId xmlns:p14="http://schemas.microsoft.com/office/powerpoint/2010/main" val="1027909562"/>
              </p:ext>
            </p:extLst>
          </p:nvPr>
        </p:nvGraphicFramePr>
        <p:xfrm>
          <a:off x="1048300" y="4850071"/>
          <a:ext cx="2863850" cy="560387"/>
        </p:xfrm>
        <a:graphic>
          <a:graphicData uri="http://schemas.openxmlformats.org/presentationml/2006/ole">
            <mc:AlternateContent xmlns:mc="http://schemas.openxmlformats.org/markup-compatibility/2006">
              <mc:Choice xmlns:v="urn:schemas-microsoft-com:vml" Requires="v">
                <p:oleObj spid="_x0000_s336224" name="公式" r:id="rId7" imgW="1168400" imgH="228600" progId="Equation.3">
                  <p:embed/>
                </p:oleObj>
              </mc:Choice>
              <mc:Fallback>
                <p:oleObj name="公式" r:id="rId7" imgW="11684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8300" y="4850071"/>
                        <a:ext cx="286385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187530568"/>
              </p:ext>
            </p:extLst>
          </p:nvPr>
        </p:nvGraphicFramePr>
        <p:xfrm>
          <a:off x="1403648" y="2829265"/>
          <a:ext cx="2503487" cy="958850"/>
        </p:xfrm>
        <a:graphic>
          <a:graphicData uri="http://schemas.openxmlformats.org/presentationml/2006/ole">
            <mc:AlternateContent xmlns:mc="http://schemas.openxmlformats.org/markup-compatibility/2006">
              <mc:Choice xmlns:v="urn:schemas-microsoft-com:vml" Requires="v">
                <p:oleObj spid="_x0000_s336225" name="公式" r:id="rId9" imgW="1193800" imgH="457200" progId="Equation.3">
                  <p:embed/>
                </p:oleObj>
              </mc:Choice>
              <mc:Fallback>
                <p:oleObj name="公式" r:id="rId9" imgW="1193800" imgH="457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03648" y="2829265"/>
                        <a:ext cx="250348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1674619035"/>
              </p:ext>
            </p:extLst>
          </p:nvPr>
        </p:nvGraphicFramePr>
        <p:xfrm>
          <a:off x="6142038" y="5613400"/>
          <a:ext cx="995362" cy="968375"/>
        </p:xfrm>
        <a:graphic>
          <a:graphicData uri="http://schemas.openxmlformats.org/presentationml/2006/ole">
            <mc:AlternateContent xmlns:mc="http://schemas.openxmlformats.org/markup-compatibility/2006">
              <mc:Choice xmlns:v="urn:schemas-microsoft-com:vml" Requires="v">
                <p:oleObj spid="_x0000_s336226" name="公式" r:id="rId11" imgW="406080" imgH="393480" progId="Equation.3">
                  <p:embed/>
                </p:oleObj>
              </mc:Choice>
              <mc:Fallback>
                <p:oleObj name="公式" r:id="rId11" imgW="406080" imgH="393480" progId="Equation.3">
                  <p:embed/>
                  <p:pic>
                    <p:nvPicPr>
                      <p:cNvPr id="0" name=""/>
                      <p:cNvPicPr>
                        <a:picLocks noChangeAspect="1" noChangeArrowheads="1"/>
                      </p:cNvPicPr>
                      <p:nvPr/>
                    </p:nvPicPr>
                    <p:blipFill>
                      <a:blip r:embed="rId12"/>
                      <a:srcRect/>
                      <a:stretch>
                        <a:fillRect/>
                      </a:stretch>
                    </p:blipFill>
                    <p:spPr bwMode="auto">
                      <a:xfrm>
                        <a:off x="6142038" y="5613400"/>
                        <a:ext cx="995362"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35176" name="图片 7"/>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43663" y="3429000"/>
            <a:ext cx="26162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对象 7"/>
          <p:cNvGraphicFramePr>
            <a:graphicFrameLocks noChangeAspect="1"/>
          </p:cNvGraphicFramePr>
          <p:nvPr>
            <p:extLst>
              <p:ext uri="{D42A27DB-BD31-4B8C-83A1-F6EECF244321}">
                <p14:modId xmlns:p14="http://schemas.microsoft.com/office/powerpoint/2010/main" val="1602211410"/>
              </p:ext>
            </p:extLst>
          </p:nvPr>
        </p:nvGraphicFramePr>
        <p:xfrm>
          <a:off x="621035" y="5601841"/>
          <a:ext cx="3535363" cy="855662"/>
        </p:xfrm>
        <a:graphic>
          <a:graphicData uri="http://schemas.openxmlformats.org/presentationml/2006/ole">
            <mc:AlternateContent xmlns:mc="http://schemas.openxmlformats.org/markup-compatibility/2006">
              <mc:Choice xmlns:v="urn:schemas-microsoft-com:vml" Requires="v">
                <p:oleObj spid="_x0000_s336227" name="公式" r:id="rId14" imgW="1625400" imgH="393480" progId="Equation.3">
                  <p:embed/>
                </p:oleObj>
              </mc:Choice>
              <mc:Fallback>
                <p:oleObj name="公式" r:id="rId14" imgW="1625400" imgH="393480" progId="Equation.3">
                  <p:embed/>
                  <p:pic>
                    <p:nvPicPr>
                      <p:cNvPr id="0" name=""/>
                      <p:cNvPicPr/>
                      <p:nvPr/>
                    </p:nvPicPr>
                    <p:blipFill>
                      <a:blip r:embed="rId15"/>
                      <a:stretch>
                        <a:fillRect/>
                      </a:stretch>
                    </p:blipFill>
                    <p:spPr>
                      <a:xfrm>
                        <a:off x="621035" y="5601841"/>
                        <a:ext cx="3535363" cy="855662"/>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614680535"/>
              </p:ext>
            </p:extLst>
          </p:nvPr>
        </p:nvGraphicFramePr>
        <p:xfrm>
          <a:off x="4290817" y="5295838"/>
          <a:ext cx="1764017" cy="612006"/>
        </p:xfrm>
        <a:graphic>
          <a:graphicData uri="http://schemas.openxmlformats.org/presentationml/2006/ole">
            <mc:AlternateContent xmlns:mc="http://schemas.openxmlformats.org/markup-compatibility/2006">
              <mc:Choice xmlns:v="urn:schemas-microsoft-com:vml" Requires="v">
                <p:oleObj spid="_x0000_s336228" name="公式" r:id="rId16" imgW="622080" imgH="215640" progId="Equation.3">
                  <p:embed/>
                </p:oleObj>
              </mc:Choice>
              <mc:Fallback>
                <p:oleObj name="公式" r:id="rId16" imgW="622080" imgH="215640" progId="Equation.3">
                  <p:embed/>
                  <p:pic>
                    <p:nvPicPr>
                      <p:cNvPr id="0" name=""/>
                      <p:cNvPicPr/>
                      <p:nvPr/>
                    </p:nvPicPr>
                    <p:blipFill>
                      <a:blip r:embed="rId17"/>
                      <a:stretch>
                        <a:fillRect/>
                      </a:stretch>
                    </p:blipFill>
                    <p:spPr>
                      <a:xfrm>
                        <a:off x="4290817" y="5295838"/>
                        <a:ext cx="1764017" cy="612006"/>
                      </a:xfrm>
                      <a:prstGeom prst="rect">
                        <a:avLst/>
                      </a:prstGeom>
                    </p:spPr>
                  </p:pic>
                </p:oleObj>
              </mc:Fallback>
            </mc:AlternateContent>
          </a:graphicData>
        </a:graphic>
      </p:graphicFrame>
      <p:sp>
        <p:nvSpPr>
          <p:cNvPr id="10" name="右箭头 9"/>
          <p:cNvSpPr/>
          <p:nvPr/>
        </p:nvSpPr>
        <p:spPr>
          <a:xfrm>
            <a:off x="4550130" y="5923135"/>
            <a:ext cx="1198175" cy="348903"/>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866122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0820" name="Object 4"/>
          <p:cNvGraphicFramePr>
            <a:graphicFrameLocks noChangeAspect="1"/>
          </p:cNvGraphicFramePr>
          <p:nvPr/>
        </p:nvGraphicFramePr>
        <p:xfrm>
          <a:off x="3492500" y="1820863"/>
          <a:ext cx="1790700" cy="1157287"/>
        </p:xfrm>
        <a:graphic>
          <a:graphicData uri="http://schemas.openxmlformats.org/presentationml/2006/ole">
            <mc:AlternateContent xmlns:mc="http://schemas.openxmlformats.org/markup-compatibility/2006">
              <mc:Choice xmlns:v="urn:schemas-microsoft-com:vml" Requires="v">
                <p:oleObj spid="_x0000_s312426" name="Equation" r:id="rId4" imgW="609336" imgH="393529" progId="Equation.3">
                  <p:embed/>
                </p:oleObj>
              </mc:Choice>
              <mc:Fallback>
                <p:oleObj name="Equation" r:id="rId4" imgW="609336" imgH="39352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00" y="1820863"/>
                        <a:ext cx="1790700"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0821" name="Text Box 5"/>
          <p:cNvSpPr txBox="1">
            <a:spLocks noChangeArrowheads="1"/>
          </p:cNvSpPr>
          <p:nvPr/>
        </p:nvSpPr>
        <p:spPr bwMode="auto">
          <a:xfrm>
            <a:off x="1258888" y="796925"/>
            <a:ext cx="549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800" b="1">
                <a:latin typeface="Times New Roman" panose="02020603050405020304" pitchFamily="18" charset="0"/>
              </a:rPr>
              <a:t>电介质抽出后，电容器的电容为</a:t>
            </a:r>
            <a:r>
              <a:rPr lang="zh-CN" altLang="en-US" sz="2400" b="1">
                <a:latin typeface="Times New Roman" panose="02020603050405020304" pitchFamily="18" charset="0"/>
              </a:rPr>
              <a:t>：</a:t>
            </a:r>
          </a:p>
        </p:txBody>
      </p:sp>
      <p:sp>
        <p:nvSpPr>
          <p:cNvPr id="290822" name="Text Box 6"/>
          <p:cNvSpPr txBox="1">
            <a:spLocks noChangeArrowheads="1"/>
          </p:cNvSpPr>
          <p:nvPr/>
        </p:nvSpPr>
        <p:spPr bwMode="auto">
          <a:xfrm>
            <a:off x="1331913" y="3500438"/>
            <a:ext cx="4513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800" b="1">
                <a:latin typeface="Times New Roman" panose="02020603050405020304" pitchFamily="18" charset="0"/>
              </a:rPr>
              <a:t>这时电容器的储存的能量为</a:t>
            </a:r>
          </a:p>
        </p:txBody>
      </p:sp>
      <p:graphicFrame>
        <p:nvGraphicFramePr>
          <p:cNvPr id="290823" name="Object 7"/>
          <p:cNvGraphicFramePr>
            <a:graphicFrameLocks noChangeAspect="1"/>
          </p:cNvGraphicFramePr>
          <p:nvPr/>
        </p:nvGraphicFramePr>
        <p:xfrm>
          <a:off x="3779838" y="4652963"/>
          <a:ext cx="1657350" cy="1193800"/>
        </p:xfrm>
        <a:graphic>
          <a:graphicData uri="http://schemas.openxmlformats.org/presentationml/2006/ole">
            <mc:AlternateContent xmlns:mc="http://schemas.openxmlformats.org/markup-compatibility/2006">
              <mc:Choice xmlns:v="urn:schemas-microsoft-com:vml" Requires="v">
                <p:oleObj spid="_x0000_s312427" name="Equation" r:id="rId6" imgW="634725" imgH="457002" progId="Equation.3">
                  <p:embed/>
                </p:oleObj>
              </mc:Choice>
              <mc:Fallback>
                <p:oleObj name="Equation" r:id="rId6" imgW="634725" imgH="457002"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9838" y="4652963"/>
                        <a:ext cx="165735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210877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90821"/>
                                        </p:tgtEl>
                                        <p:attrNameLst>
                                          <p:attrName>style.visibility</p:attrName>
                                        </p:attrNameLst>
                                      </p:cBhvr>
                                      <p:to>
                                        <p:strVal val="visible"/>
                                      </p:to>
                                    </p:set>
                                    <p:animEffect transition="in" filter="slide(fromBottom)">
                                      <p:cBhvr>
                                        <p:cTn id="7" dur="500"/>
                                        <p:tgtEl>
                                          <p:spTgt spid="2908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290820"/>
                                        </p:tgtEl>
                                        <p:attrNameLst>
                                          <p:attrName>style.visibility</p:attrName>
                                        </p:attrNameLst>
                                      </p:cBhvr>
                                      <p:to>
                                        <p:strVal val="visible"/>
                                      </p:to>
                                    </p:set>
                                    <p:animEffect transition="in" filter="slide(fromBottom)">
                                      <p:cBhvr>
                                        <p:cTn id="12" dur="500"/>
                                        <p:tgtEl>
                                          <p:spTgt spid="2908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90822"/>
                                        </p:tgtEl>
                                        <p:attrNameLst>
                                          <p:attrName>style.visibility</p:attrName>
                                        </p:attrNameLst>
                                      </p:cBhvr>
                                      <p:to>
                                        <p:strVal val="visible"/>
                                      </p:to>
                                    </p:set>
                                    <p:animEffect transition="in" filter="slide(fromBottom)">
                                      <p:cBhvr>
                                        <p:cTn id="17" dur="500"/>
                                        <p:tgtEl>
                                          <p:spTgt spid="2908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290823"/>
                                        </p:tgtEl>
                                        <p:attrNameLst>
                                          <p:attrName>style.visibility</p:attrName>
                                        </p:attrNameLst>
                                      </p:cBhvr>
                                      <p:to>
                                        <p:strVal val="visible"/>
                                      </p:to>
                                    </p:set>
                                    <p:animEffect transition="in" filter="slide(fromBottom)">
                                      <p:cBhvr>
                                        <p:cTn id="22" dur="500"/>
                                        <p:tgtEl>
                                          <p:spTgt spid="290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21" grpId="0" autoUpdateAnimBg="0"/>
      <p:bldP spid="290822" grpId="0"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ChangeArrowheads="1"/>
          </p:cNvSpPr>
          <p:nvPr/>
        </p:nvSpPr>
        <p:spPr bwMode="auto">
          <a:xfrm>
            <a:off x="649288" y="434975"/>
            <a:ext cx="8315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800" b="1">
                <a:latin typeface="Times New Roman" panose="02020603050405020304" pitchFamily="18" charset="0"/>
              </a:rPr>
              <a:t>电介质抽出后，电容器所储存的静电能量的增量为：</a:t>
            </a:r>
          </a:p>
        </p:txBody>
      </p:sp>
      <p:graphicFrame>
        <p:nvGraphicFramePr>
          <p:cNvPr id="312323" name="Object 3"/>
          <p:cNvGraphicFramePr>
            <a:graphicFrameLocks noChangeAspect="1"/>
          </p:cNvGraphicFramePr>
          <p:nvPr/>
        </p:nvGraphicFramePr>
        <p:xfrm>
          <a:off x="684213" y="1628775"/>
          <a:ext cx="7864475" cy="1084263"/>
        </p:xfrm>
        <a:graphic>
          <a:graphicData uri="http://schemas.openxmlformats.org/presentationml/2006/ole">
            <mc:AlternateContent xmlns:mc="http://schemas.openxmlformats.org/markup-compatibility/2006">
              <mc:Choice xmlns:v="urn:schemas-microsoft-com:vml" Requires="v">
                <p:oleObj spid="_x0000_s313502" name="Equation" r:id="rId4" imgW="3505200" imgH="482600" progId="Equation.DSMT4">
                  <p:embed/>
                </p:oleObj>
              </mc:Choice>
              <mc:Fallback>
                <p:oleObj name="Equation" r:id="rId4" imgW="3505200" imgH="482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1628775"/>
                        <a:ext cx="7864475"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2324" name="Object 4"/>
          <p:cNvGraphicFramePr>
            <a:graphicFrameLocks noChangeAspect="1"/>
          </p:cNvGraphicFramePr>
          <p:nvPr/>
        </p:nvGraphicFramePr>
        <p:xfrm>
          <a:off x="971550" y="3213100"/>
          <a:ext cx="7315200" cy="1260475"/>
        </p:xfrm>
        <a:graphic>
          <a:graphicData uri="http://schemas.openxmlformats.org/presentationml/2006/ole">
            <mc:AlternateContent xmlns:mc="http://schemas.openxmlformats.org/markup-compatibility/2006">
              <mc:Choice xmlns:v="urn:schemas-microsoft-com:vml" Requires="v">
                <p:oleObj spid="_x0000_s313503" name="Equation" r:id="rId6" imgW="2946400" imgH="508000" progId="Equation.DSMT4">
                  <p:embed/>
                </p:oleObj>
              </mc:Choice>
              <mc:Fallback>
                <p:oleObj name="Equation" r:id="rId6" imgW="2946400" imgH="5080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1550" y="3213100"/>
                        <a:ext cx="73152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2325" name="Object 5"/>
          <p:cNvGraphicFramePr>
            <a:graphicFrameLocks noChangeAspect="1"/>
          </p:cNvGraphicFramePr>
          <p:nvPr/>
        </p:nvGraphicFramePr>
        <p:xfrm>
          <a:off x="971550" y="4941888"/>
          <a:ext cx="4341813" cy="1409700"/>
        </p:xfrm>
        <a:graphic>
          <a:graphicData uri="http://schemas.openxmlformats.org/presentationml/2006/ole">
            <mc:AlternateContent xmlns:mc="http://schemas.openxmlformats.org/markup-compatibility/2006">
              <mc:Choice xmlns:v="urn:schemas-microsoft-com:vml" Requires="v">
                <p:oleObj spid="_x0000_s313504" name="Equation" r:id="rId8" imgW="1524000" imgH="495300" progId="Equation.DSMT4">
                  <p:embed/>
                </p:oleObj>
              </mc:Choice>
              <mc:Fallback>
                <p:oleObj name="Equation" r:id="rId8" imgW="1524000" imgH="4953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1550" y="4941888"/>
                        <a:ext cx="4341813"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60328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12322"/>
                                        </p:tgtEl>
                                        <p:attrNameLst>
                                          <p:attrName>style.visibility</p:attrName>
                                        </p:attrNameLst>
                                      </p:cBhvr>
                                      <p:to>
                                        <p:strVal val="visible"/>
                                      </p:to>
                                    </p:set>
                                    <p:animEffect transition="in" filter="slide(fromBottom)">
                                      <p:cBhvr>
                                        <p:cTn id="7" dur="500"/>
                                        <p:tgtEl>
                                          <p:spTgt spid="3123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12323"/>
                                        </p:tgtEl>
                                        <p:attrNameLst>
                                          <p:attrName>style.visibility</p:attrName>
                                        </p:attrNameLst>
                                      </p:cBhvr>
                                      <p:to>
                                        <p:strVal val="visible"/>
                                      </p:to>
                                    </p:set>
                                    <p:animEffect transition="in" filter="slide(fromBottom)">
                                      <p:cBhvr>
                                        <p:cTn id="12" dur="500"/>
                                        <p:tgtEl>
                                          <p:spTgt spid="3123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312324"/>
                                        </p:tgtEl>
                                        <p:attrNameLst>
                                          <p:attrName>style.visibility</p:attrName>
                                        </p:attrNameLst>
                                      </p:cBhvr>
                                      <p:to>
                                        <p:strVal val="visible"/>
                                      </p:to>
                                    </p:set>
                                    <p:animEffect transition="in" filter="slide(fromBottom)">
                                      <p:cBhvr>
                                        <p:cTn id="17" dur="500"/>
                                        <p:tgtEl>
                                          <p:spTgt spid="3123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312325"/>
                                        </p:tgtEl>
                                        <p:attrNameLst>
                                          <p:attrName>style.visibility</p:attrName>
                                        </p:attrNameLst>
                                      </p:cBhvr>
                                      <p:to>
                                        <p:strVal val="visible"/>
                                      </p:to>
                                    </p:set>
                                    <p:animEffect transition="in" filter="slide(fromBottom)">
                                      <p:cBhvr>
                                        <p:cTn id="22" dur="500"/>
                                        <p:tgtEl>
                                          <p:spTgt spid="312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2" grpId="0"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1843" name="Rectangle 3"/>
          <p:cNvSpPr>
            <a:spLocks noGrp="1" noChangeArrowheads="1"/>
          </p:cNvSpPr>
          <p:nvPr>
            <p:ph type="body" idx="1"/>
          </p:nvPr>
        </p:nvSpPr>
        <p:spPr>
          <a:xfrm>
            <a:off x="468313" y="260350"/>
            <a:ext cx="8280400" cy="1828800"/>
          </a:xfrm>
        </p:spPr>
        <p:txBody>
          <a:bodyPr/>
          <a:lstStyle/>
          <a:p>
            <a:pPr eaLnBrk="1" hangingPunct="1">
              <a:buFontTx/>
              <a:buNone/>
            </a:pPr>
            <a:r>
              <a:rPr lang="en-US" altLang="zh-CN" sz="2800" b="1" smtClean="0">
                <a:latin typeface="Symbol" panose="05050102010706020507" pitchFamily="18" charset="2"/>
              </a:rPr>
              <a:t>   D</a:t>
            </a:r>
            <a:r>
              <a:rPr lang="en-US" altLang="zh-CN" sz="2800" b="1" smtClean="0"/>
              <a:t>W&gt;0</a:t>
            </a:r>
            <a:r>
              <a:rPr lang="zh-CN" altLang="en-US" sz="2800" b="1" smtClean="0"/>
              <a:t>表示抽出介质板后，电容器储存的能量增加了，这部分能量来自于抽出介质板时外力所做的功，故在断开电源的条件下，抽出介质板时外力所做的功为：</a:t>
            </a:r>
          </a:p>
        </p:txBody>
      </p:sp>
      <p:graphicFrame>
        <p:nvGraphicFramePr>
          <p:cNvPr id="291844" name="Object 4"/>
          <p:cNvGraphicFramePr>
            <a:graphicFrameLocks noChangeAspect="1"/>
          </p:cNvGraphicFramePr>
          <p:nvPr/>
        </p:nvGraphicFramePr>
        <p:xfrm>
          <a:off x="2339975" y="2089150"/>
          <a:ext cx="4800600" cy="1258888"/>
        </p:xfrm>
        <a:graphic>
          <a:graphicData uri="http://schemas.openxmlformats.org/presentationml/2006/ole">
            <mc:AlternateContent xmlns:mc="http://schemas.openxmlformats.org/markup-compatibility/2006">
              <mc:Choice xmlns:v="urn:schemas-microsoft-com:vml" Requires="v">
                <p:oleObj spid="_x0000_s314422" name="Equation" r:id="rId4" imgW="1790700" imgH="469900" progId="Equation.3">
                  <p:embed/>
                </p:oleObj>
              </mc:Choice>
              <mc:Fallback>
                <p:oleObj name="Equation" r:id="rId4" imgW="1790700" imgH="4699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975" y="2089150"/>
                        <a:ext cx="480060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9" name="图片 2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2125" y="4162425"/>
            <a:ext cx="310515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图片 3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329113" y="4162425"/>
            <a:ext cx="441960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26823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91843">
                                            <p:txEl>
                                              <p:pRg st="0" end="0"/>
                                            </p:txEl>
                                          </p:spTgt>
                                        </p:tgtEl>
                                        <p:attrNameLst>
                                          <p:attrName>style.visibility</p:attrName>
                                        </p:attrNameLst>
                                      </p:cBhvr>
                                      <p:to>
                                        <p:strVal val="visible"/>
                                      </p:to>
                                    </p:set>
                                    <p:animEffect transition="in" filter="slide(fromBottom)">
                                      <p:cBhvr>
                                        <p:cTn id="7" dur="500"/>
                                        <p:tgtEl>
                                          <p:spTgt spid="291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291844"/>
                                        </p:tgtEl>
                                        <p:attrNameLst>
                                          <p:attrName>style.visibility</p:attrName>
                                        </p:attrNameLst>
                                      </p:cBhvr>
                                      <p:to>
                                        <p:strVal val="visible"/>
                                      </p:to>
                                    </p:set>
                                    <p:animEffect transition="in" filter="slide(fromBottom)">
                                      <p:cBhvr>
                                        <p:cTn id="12" dur="500"/>
                                        <p:tgtEl>
                                          <p:spTgt spid="2918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3" grpId="0" build="p"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2" name="Text Box 4"/>
          <p:cNvSpPr txBox="1">
            <a:spLocks noChangeArrowheads="1"/>
          </p:cNvSpPr>
          <p:nvPr/>
        </p:nvSpPr>
        <p:spPr bwMode="auto">
          <a:xfrm>
            <a:off x="395288" y="476250"/>
            <a:ext cx="813593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52500" indent="-9525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400" b="1">
                <a:latin typeface="Times New Roman" panose="02020603050405020304" pitchFamily="18" charset="0"/>
              </a:rPr>
              <a:t>（2）</a:t>
            </a:r>
            <a:r>
              <a:rPr lang="zh-CN" altLang="en-US" sz="2800" b="1">
                <a:latin typeface="Times New Roman" panose="02020603050405020304" pitchFamily="18" charset="0"/>
              </a:rPr>
              <a:t>不断开电源，两极板间的电势差</a:t>
            </a:r>
            <a:r>
              <a:rPr lang="en-US" altLang="zh-CN" sz="2800" b="1">
                <a:latin typeface="Times New Roman" panose="02020603050405020304" pitchFamily="18" charset="0"/>
              </a:rPr>
              <a:t>U</a:t>
            </a:r>
            <a:r>
              <a:rPr lang="zh-CN" altLang="en-US" sz="2800" b="1">
                <a:latin typeface="Times New Roman" panose="02020603050405020304" pitchFamily="18" charset="0"/>
              </a:rPr>
              <a:t>不变，抽出电介质后电容器的电荷量为</a:t>
            </a:r>
            <a:r>
              <a:rPr lang="zh-CN" altLang="en-US" sz="2400" b="1">
                <a:latin typeface="Times New Roman" panose="02020603050405020304" pitchFamily="18" charset="0"/>
              </a:rPr>
              <a:t>：</a:t>
            </a:r>
          </a:p>
        </p:txBody>
      </p:sp>
      <p:graphicFrame>
        <p:nvGraphicFramePr>
          <p:cNvPr id="314373" name="Object 5"/>
          <p:cNvGraphicFramePr>
            <a:graphicFrameLocks noChangeAspect="1"/>
          </p:cNvGraphicFramePr>
          <p:nvPr/>
        </p:nvGraphicFramePr>
        <p:xfrm>
          <a:off x="1039813" y="1573213"/>
          <a:ext cx="2209800" cy="795337"/>
        </p:xfrm>
        <a:graphic>
          <a:graphicData uri="http://schemas.openxmlformats.org/presentationml/2006/ole">
            <mc:AlternateContent xmlns:mc="http://schemas.openxmlformats.org/markup-compatibility/2006">
              <mc:Choice xmlns:v="urn:schemas-microsoft-com:vml" Requires="v">
                <p:oleObj spid="_x0000_s315498" name="Equation" r:id="rId4" imgW="634725" imgH="228501" progId="Equation.3">
                  <p:embed/>
                </p:oleObj>
              </mc:Choice>
              <mc:Fallback>
                <p:oleObj name="Equation" r:id="rId4" imgW="634725" imgH="228501"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9813" y="1573213"/>
                        <a:ext cx="2209800"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4374" name="Rectangle 6"/>
          <p:cNvSpPr>
            <a:spLocks noChangeArrowheads="1"/>
          </p:cNvSpPr>
          <p:nvPr/>
        </p:nvSpPr>
        <p:spPr bwMode="auto">
          <a:xfrm>
            <a:off x="762000" y="2670175"/>
            <a:ext cx="27368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800" b="1">
                <a:latin typeface="Times New Roman" panose="02020603050405020304" pitchFamily="18" charset="0"/>
              </a:rPr>
              <a:t>故抽出电介质后，电容器的电荷增量为：</a:t>
            </a:r>
          </a:p>
        </p:txBody>
      </p:sp>
      <p:graphicFrame>
        <p:nvGraphicFramePr>
          <p:cNvPr id="314375" name="Object 7"/>
          <p:cNvGraphicFramePr>
            <a:graphicFrameLocks noGrp="1" noChangeAspect="1"/>
          </p:cNvGraphicFramePr>
          <p:nvPr>
            <p:ph/>
          </p:nvPr>
        </p:nvGraphicFramePr>
        <p:xfrm>
          <a:off x="809625" y="4176713"/>
          <a:ext cx="7705725" cy="2273300"/>
        </p:xfrm>
        <a:graphic>
          <a:graphicData uri="http://schemas.openxmlformats.org/presentationml/2006/ole">
            <mc:AlternateContent xmlns:mc="http://schemas.openxmlformats.org/markup-compatibility/2006">
              <mc:Choice xmlns:v="urn:schemas-microsoft-com:vml" Requires="v">
                <p:oleObj spid="_x0000_s315499" name="公式" r:id="rId6" imgW="3098800" imgH="914400" progId="Equation.3">
                  <p:embed/>
                </p:oleObj>
              </mc:Choice>
              <mc:Fallback>
                <p:oleObj name="公式" r:id="rId6" imgW="3098800" imgH="914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9625" y="4176713"/>
                        <a:ext cx="7705725"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6" name="图片 2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56100" y="1544638"/>
            <a:ext cx="45339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85945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14372"/>
                                        </p:tgtEl>
                                        <p:attrNameLst>
                                          <p:attrName>style.visibility</p:attrName>
                                        </p:attrNameLst>
                                      </p:cBhvr>
                                      <p:to>
                                        <p:strVal val="visible"/>
                                      </p:to>
                                    </p:set>
                                    <p:animEffect transition="in" filter="slide(fromBottom)">
                                      <p:cBhvr>
                                        <p:cTn id="7" dur="500"/>
                                        <p:tgtEl>
                                          <p:spTgt spid="3143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14373"/>
                                        </p:tgtEl>
                                        <p:attrNameLst>
                                          <p:attrName>style.visibility</p:attrName>
                                        </p:attrNameLst>
                                      </p:cBhvr>
                                      <p:to>
                                        <p:strVal val="visible"/>
                                      </p:to>
                                    </p:set>
                                    <p:animEffect transition="in" filter="slide(fromBottom)">
                                      <p:cBhvr>
                                        <p:cTn id="12" dur="500"/>
                                        <p:tgtEl>
                                          <p:spTgt spid="3143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14374"/>
                                        </p:tgtEl>
                                        <p:attrNameLst>
                                          <p:attrName>style.visibility</p:attrName>
                                        </p:attrNameLst>
                                      </p:cBhvr>
                                      <p:to>
                                        <p:strVal val="visible"/>
                                      </p:to>
                                    </p:set>
                                    <p:animEffect transition="in" filter="slide(fromBottom)">
                                      <p:cBhvr>
                                        <p:cTn id="17" dur="500"/>
                                        <p:tgtEl>
                                          <p:spTgt spid="3143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314375"/>
                                        </p:tgtEl>
                                        <p:attrNameLst>
                                          <p:attrName>style.visibility</p:attrName>
                                        </p:attrNameLst>
                                      </p:cBhvr>
                                      <p:to>
                                        <p:strVal val="visible"/>
                                      </p:to>
                                    </p:set>
                                    <p:animEffect transition="in" filter="slide(fromBottom)">
                                      <p:cBhvr>
                                        <p:cTn id="22" dur="500"/>
                                        <p:tgtEl>
                                          <p:spTgt spid="31437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2" grpId="0" autoUpdateAnimBg="0"/>
      <p:bldP spid="314374" grpId="0"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7" name="Text Box 3"/>
          <p:cNvSpPr txBox="1">
            <a:spLocks noChangeArrowheads="1"/>
          </p:cNvSpPr>
          <p:nvPr/>
        </p:nvSpPr>
        <p:spPr bwMode="auto">
          <a:xfrm>
            <a:off x="827088" y="476250"/>
            <a:ext cx="7704137"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2800" b="1">
                <a:latin typeface="Symbol" panose="05050102010706020507" pitchFamily="18" charset="2"/>
              </a:rPr>
              <a:t>D</a:t>
            </a:r>
            <a:r>
              <a:rPr lang="en-US" altLang="zh-CN" sz="2800" b="1">
                <a:latin typeface="Times New Roman" panose="02020603050405020304" pitchFamily="18" charset="0"/>
              </a:rPr>
              <a:t>Q&lt;0</a:t>
            </a:r>
            <a:r>
              <a:rPr lang="zh-CN" altLang="en-US" sz="2800" b="1">
                <a:latin typeface="Times New Roman" panose="02020603050405020304" pitchFamily="18" charset="0"/>
              </a:rPr>
              <a:t>表示抽出介质时，有电荷从电容器流向电源，因此，也就伴有相应的能量</a:t>
            </a:r>
            <a:r>
              <a:rPr lang="en-US" altLang="zh-CN" sz="2800" b="1">
                <a:latin typeface="Symbol" panose="05050102010706020507" pitchFamily="18" charset="2"/>
              </a:rPr>
              <a:t>D</a:t>
            </a:r>
            <a:r>
              <a:rPr lang="en-US" altLang="zh-CN" sz="2800" b="1">
                <a:latin typeface="Times New Roman" panose="02020603050405020304" pitchFamily="18" charset="0"/>
              </a:rPr>
              <a:t>W</a:t>
            </a:r>
            <a:r>
              <a:rPr lang="en-US" altLang="zh-CN" sz="2800" b="1" baseline="-25000">
                <a:latin typeface="Times New Roman" panose="02020603050405020304" pitchFamily="18" charset="0"/>
              </a:rPr>
              <a:t>B</a:t>
            </a:r>
            <a:r>
              <a:rPr lang="zh-CN" altLang="en-US" sz="2800" b="1">
                <a:latin typeface="Times New Roman" panose="02020603050405020304" pitchFamily="18" charset="0"/>
              </a:rPr>
              <a:t>从电容器流向电源:</a:t>
            </a:r>
          </a:p>
        </p:txBody>
      </p:sp>
      <p:graphicFrame>
        <p:nvGraphicFramePr>
          <p:cNvPr id="292869" name="Object 5"/>
          <p:cNvGraphicFramePr>
            <a:graphicFrameLocks noChangeAspect="1"/>
          </p:cNvGraphicFramePr>
          <p:nvPr/>
        </p:nvGraphicFramePr>
        <p:xfrm>
          <a:off x="1619250" y="2070100"/>
          <a:ext cx="5976938" cy="1244600"/>
        </p:xfrm>
        <a:graphic>
          <a:graphicData uri="http://schemas.openxmlformats.org/presentationml/2006/ole">
            <mc:AlternateContent xmlns:mc="http://schemas.openxmlformats.org/markup-compatibility/2006">
              <mc:Choice xmlns:v="urn:schemas-microsoft-com:vml" Requires="v">
                <p:oleObj spid="_x0000_s316522" name="Equation" r:id="rId4" imgW="2197100" imgH="457200" progId="Equation.3">
                  <p:embed/>
                </p:oleObj>
              </mc:Choice>
              <mc:Fallback>
                <p:oleObj name="Equation" r:id="rId4" imgW="219710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2070100"/>
                        <a:ext cx="59769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2870" name="Rectangle 6"/>
          <p:cNvSpPr>
            <a:spLocks noChangeArrowheads="1"/>
          </p:cNvSpPr>
          <p:nvPr/>
        </p:nvSpPr>
        <p:spPr bwMode="auto">
          <a:xfrm>
            <a:off x="971550" y="3789363"/>
            <a:ext cx="70373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800" b="1">
                <a:latin typeface="Times New Roman" panose="02020603050405020304" pitchFamily="18" charset="0"/>
              </a:rPr>
              <a:t>抽出介质后</a:t>
            </a:r>
            <a:r>
              <a:rPr lang="en-US" altLang="zh-CN" sz="2800" b="1">
                <a:latin typeface="Times New Roman" panose="02020603050405020304" pitchFamily="18" charset="0"/>
              </a:rPr>
              <a:t>，</a:t>
            </a:r>
            <a:r>
              <a:rPr lang="zh-CN" altLang="en-US" sz="2800" b="1">
                <a:latin typeface="Times New Roman" panose="02020603050405020304" pitchFamily="18" charset="0"/>
              </a:rPr>
              <a:t>电容器所储存的能量增量为：</a:t>
            </a:r>
          </a:p>
        </p:txBody>
      </p:sp>
      <p:graphicFrame>
        <p:nvGraphicFramePr>
          <p:cNvPr id="292871" name="Object 7"/>
          <p:cNvGraphicFramePr>
            <a:graphicFrameLocks noChangeAspect="1"/>
          </p:cNvGraphicFramePr>
          <p:nvPr/>
        </p:nvGraphicFramePr>
        <p:xfrm>
          <a:off x="1141413" y="4508500"/>
          <a:ext cx="7264400" cy="2135188"/>
        </p:xfrm>
        <a:graphic>
          <a:graphicData uri="http://schemas.openxmlformats.org/presentationml/2006/ole">
            <mc:AlternateContent xmlns:mc="http://schemas.openxmlformats.org/markup-compatibility/2006">
              <mc:Choice xmlns:v="urn:schemas-microsoft-com:vml" Requires="v">
                <p:oleObj spid="_x0000_s316523" name="公式" r:id="rId6" imgW="3670300" imgH="939800" progId="Equation.3">
                  <p:embed/>
                </p:oleObj>
              </mc:Choice>
              <mc:Fallback>
                <p:oleObj name="公式" r:id="rId6" imgW="3670300" imgH="939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1413" y="4508500"/>
                        <a:ext cx="72644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328487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92867"/>
                                        </p:tgtEl>
                                        <p:attrNameLst>
                                          <p:attrName>style.visibility</p:attrName>
                                        </p:attrNameLst>
                                      </p:cBhvr>
                                      <p:to>
                                        <p:strVal val="visible"/>
                                      </p:to>
                                    </p:set>
                                    <p:animEffect transition="in" filter="slide(fromBottom)">
                                      <p:cBhvr>
                                        <p:cTn id="7" dur="500"/>
                                        <p:tgtEl>
                                          <p:spTgt spid="2928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292869"/>
                                        </p:tgtEl>
                                        <p:attrNameLst>
                                          <p:attrName>style.visibility</p:attrName>
                                        </p:attrNameLst>
                                      </p:cBhvr>
                                      <p:to>
                                        <p:strVal val="visible"/>
                                      </p:to>
                                    </p:set>
                                    <p:animEffect transition="in" filter="slide(fromBottom)">
                                      <p:cBhvr>
                                        <p:cTn id="12" dur="500"/>
                                        <p:tgtEl>
                                          <p:spTgt spid="2928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92870"/>
                                        </p:tgtEl>
                                        <p:attrNameLst>
                                          <p:attrName>style.visibility</p:attrName>
                                        </p:attrNameLst>
                                      </p:cBhvr>
                                      <p:to>
                                        <p:strVal val="visible"/>
                                      </p:to>
                                    </p:set>
                                    <p:animEffect transition="in" filter="slide(fromBottom)">
                                      <p:cBhvr>
                                        <p:cTn id="17" dur="500"/>
                                        <p:tgtEl>
                                          <p:spTgt spid="2928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292871"/>
                                        </p:tgtEl>
                                        <p:attrNameLst>
                                          <p:attrName>style.visibility</p:attrName>
                                        </p:attrNameLst>
                                      </p:cBhvr>
                                      <p:to>
                                        <p:strVal val="visible"/>
                                      </p:to>
                                    </p:set>
                                    <p:animEffect transition="in" filter="slide(fromBottom)">
                                      <p:cBhvr>
                                        <p:cTn id="22" dur="500"/>
                                        <p:tgtEl>
                                          <p:spTgt spid="292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7" grpId="0" autoUpdateAnimBg="0"/>
      <p:bldP spid="292870" grpId="0"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ChangeArrowheads="1"/>
          </p:cNvSpPr>
          <p:nvPr/>
        </p:nvSpPr>
        <p:spPr bwMode="auto">
          <a:xfrm>
            <a:off x="1187450" y="304800"/>
            <a:ext cx="74231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2800" b="1">
                <a:latin typeface="Symbol" panose="05050102010706020507" pitchFamily="18" charset="2"/>
              </a:rPr>
              <a:t>D</a:t>
            </a:r>
            <a:r>
              <a:rPr lang="en-US" altLang="zh-CN" sz="2800" b="1">
                <a:latin typeface="Times New Roman" panose="02020603050405020304" pitchFamily="18" charset="0"/>
              </a:rPr>
              <a:t>W&lt;0</a:t>
            </a:r>
            <a:r>
              <a:rPr lang="zh-CN" altLang="en-US" sz="2800" b="1">
                <a:latin typeface="Times New Roman" panose="02020603050405020304" pitchFamily="18" charset="0"/>
              </a:rPr>
              <a:t>表示, 抽出介质板后，电容器储存的能量减少了。</a:t>
            </a:r>
          </a:p>
        </p:txBody>
      </p:sp>
      <p:sp>
        <p:nvSpPr>
          <p:cNvPr id="293891" name="Text Box 3"/>
          <p:cNvSpPr txBox="1">
            <a:spLocks noChangeArrowheads="1"/>
          </p:cNvSpPr>
          <p:nvPr/>
        </p:nvSpPr>
        <p:spPr bwMode="auto">
          <a:xfrm>
            <a:off x="1116013" y="1341438"/>
            <a:ext cx="76739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800" b="1">
                <a:latin typeface="Times New Roman" panose="02020603050405020304" pitchFamily="18" charset="0"/>
              </a:rPr>
              <a:t>         把电源和电容作为一个系统，抽出介质板后，系统的能量增量为：</a:t>
            </a:r>
          </a:p>
        </p:txBody>
      </p:sp>
      <p:graphicFrame>
        <p:nvGraphicFramePr>
          <p:cNvPr id="293892" name="Object 4"/>
          <p:cNvGraphicFramePr>
            <a:graphicFrameLocks noChangeAspect="1"/>
          </p:cNvGraphicFramePr>
          <p:nvPr/>
        </p:nvGraphicFramePr>
        <p:xfrm>
          <a:off x="1725613" y="2314575"/>
          <a:ext cx="6346825" cy="1201738"/>
        </p:xfrm>
        <a:graphic>
          <a:graphicData uri="http://schemas.openxmlformats.org/presentationml/2006/ole">
            <mc:AlternateContent xmlns:mc="http://schemas.openxmlformats.org/markup-compatibility/2006">
              <mc:Choice xmlns:v="urn:schemas-microsoft-com:vml" Requires="v">
                <p:oleObj spid="_x0000_s317546" name="Equation" r:id="rId4" imgW="2413000" imgH="457200" progId="Equation.3">
                  <p:embed/>
                </p:oleObj>
              </mc:Choice>
              <mc:Fallback>
                <p:oleObj name="Equation" r:id="rId4" imgW="241300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5613" y="2314575"/>
                        <a:ext cx="634682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3893" name="Rectangle 5"/>
          <p:cNvSpPr>
            <a:spLocks noChangeArrowheads="1"/>
          </p:cNvSpPr>
          <p:nvPr/>
        </p:nvSpPr>
        <p:spPr bwMode="auto">
          <a:xfrm>
            <a:off x="1042988" y="3602038"/>
            <a:ext cx="7315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r>
              <a:rPr lang="en-US" altLang="zh-CN" sz="2800" b="1">
                <a:latin typeface="Symbol" panose="05050102010706020507" pitchFamily="18" charset="2"/>
              </a:rPr>
              <a:t>   D</a:t>
            </a:r>
            <a:r>
              <a:rPr lang="en-US" altLang="zh-CN" sz="2800" b="1">
                <a:latin typeface="Times New Roman" panose="02020603050405020304" pitchFamily="18" charset="0"/>
              </a:rPr>
              <a:t>W&gt;0</a:t>
            </a:r>
            <a:r>
              <a:rPr lang="zh-CN" altLang="en-US" sz="2800" b="1">
                <a:latin typeface="Times New Roman" panose="02020603050405020304" pitchFamily="18" charset="0"/>
              </a:rPr>
              <a:t>表示抽出介质板后，系统的能量增加了，所增加的能量来自于抽出介质板时外力所做的功，故在不断开电源的条件下，抽出介质板时外力所做的功为：</a:t>
            </a:r>
          </a:p>
        </p:txBody>
      </p:sp>
      <p:graphicFrame>
        <p:nvGraphicFramePr>
          <p:cNvPr id="293894" name="Object 6"/>
          <p:cNvGraphicFramePr>
            <a:graphicFrameLocks noChangeAspect="1"/>
          </p:cNvGraphicFramePr>
          <p:nvPr/>
        </p:nvGraphicFramePr>
        <p:xfrm>
          <a:off x="2268538" y="5516563"/>
          <a:ext cx="4572000" cy="1166812"/>
        </p:xfrm>
        <a:graphic>
          <a:graphicData uri="http://schemas.openxmlformats.org/presentationml/2006/ole">
            <mc:AlternateContent xmlns:mc="http://schemas.openxmlformats.org/markup-compatibility/2006">
              <mc:Choice xmlns:v="urn:schemas-microsoft-com:vml" Requires="v">
                <p:oleObj spid="_x0000_s317547" name="Equation" r:id="rId6" imgW="1790700" imgH="457200" progId="Equation.3">
                  <p:embed/>
                </p:oleObj>
              </mc:Choice>
              <mc:Fallback>
                <p:oleObj name="Equation" r:id="rId6" imgW="179070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8538" y="5516563"/>
                        <a:ext cx="4572000"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68227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93890"/>
                                        </p:tgtEl>
                                        <p:attrNameLst>
                                          <p:attrName>style.visibility</p:attrName>
                                        </p:attrNameLst>
                                      </p:cBhvr>
                                      <p:to>
                                        <p:strVal val="visible"/>
                                      </p:to>
                                    </p:set>
                                    <p:animEffect transition="in" filter="slide(fromBottom)">
                                      <p:cBhvr>
                                        <p:cTn id="7" dur="500"/>
                                        <p:tgtEl>
                                          <p:spTgt spid="2938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93891"/>
                                        </p:tgtEl>
                                        <p:attrNameLst>
                                          <p:attrName>style.visibility</p:attrName>
                                        </p:attrNameLst>
                                      </p:cBhvr>
                                      <p:to>
                                        <p:strVal val="visible"/>
                                      </p:to>
                                    </p:set>
                                    <p:animEffect transition="in" filter="slide(fromBottom)">
                                      <p:cBhvr>
                                        <p:cTn id="12" dur="500"/>
                                        <p:tgtEl>
                                          <p:spTgt spid="2938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293892"/>
                                        </p:tgtEl>
                                        <p:attrNameLst>
                                          <p:attrName>style.visibility</p:attrName>
                                        </p:attrNameLst>
                                      </p:cBhvr>
                                      <p:to>
                                        <p:strVal val="visible"/>
                                      </p:to>
                                    </p:set>
                                    <p:animEffect transition="in" filter="slide(fromBottom)">
                                      <p:cBhvr>
                                        <p:cTn id="17" dur="500"/>
                                        <p:tgtEl>
                                          <p:spTgt spid="29389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93893"/>
                                        </p:tgtEl>
                                        <p:attrNameLst>
                                          <p:attrName>style.visibility</p:attrName>
                                        </p:attrNameLst>
                                      </p:cBhvr>
                                      <p:to>
                                        <p:strVal val="visible"/>
                                      </p:to>
                                    </p:set>
                                    <p:animEffect transition="in" filter="slide(fromBottom)">
                                      <p:cBhvr>
                                        <p:cTn id="22" dur="500"/>
                                        <p:tgtEl>
                                          <p:spTgt spid="29389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293894"/>
                                        </p:tgtEl>
                                        <p:attrNameLst>
                                          <p:attrName>style.visibility</p:attrName>
                                        </p:attrNameLst>
                                      </p:cBhvr>
                                      <p:to>
                                        <p:strVal val="visible"/>
                                      </p:to>
                                    </p:set>
                                    <p:animEffect transition="in" filter="slide(fromBottom)">
                                      <p:cBhvr>
                                        <p:cTn id="27" dur="500"/>
                                        <p:tgtEl>
                                          <p:spTgt spid="293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0" grpId="0" autoUpdateAnimBg="0"/>
      <p:bldP spid="293891" grpId="0" autoUpdateAnimBg="0"/>
      <p:bldP spid="293893" grpId="0"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8613" y="1347788"/>
            <a:ext cx="8486775"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87090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
          <p:cNvGraphicFramePr>
            <a:graphicFrameLocks noChangeAspect="1"/>
          </p:cNvGraphicFramePr>
          <p:nvPr/>
        </p:nvGraphicFramePr>
        <p:xfrm>
          <a:off x="2819400" y="2535238"/>
          <a:ext cx="5649913" cy="1008062"/>
        </p:xfrm>
        <a:graphic>
          <a:graphicData uri="http://schemas.openxmlformats.org/presentationml/2006/ole">
            <mc:AlternateContent xmlns:mc="http://schemas.openxmlformats.org/markup-compatibility/2006">
              <mc:Choice xmlns:v="urn:schemas-microsoft-com:vml" Requires="v">
                <p:oleObj spid="_x0000_s318622" name="公式" r:id="rId3" imgW="2705100" imgH="482600" progId="Equation.3">
                  <p:embed/>
                </p:oleObj>
              </mc:Choice>
              <mc:Fallback>
                <p:oleObj name="公式" r:id="rId3" imgW="2705100" imgH="482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535238"/>
                        <a:ext cx="5649913" cy="10080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35"/>
          <p:cNvSpPr txBox="1">
            <a:spLocks noChangeArrowheads="1"/>
          </p:cNvSpPr>
          <p:nvPr/>
        </p:nvSpPr>
        <p:spPr bwMode="auto">
          <a:xfrm>
            <a:off x="226916" y="2709863"/>
            <a:ext cx="25923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marL="457200" indent="-457200" eaLnBrk="1" hangingPunct="1">
              <a:spcBef>
                <a:spcPct val="0"/>
              </a:spcBef>
              <a:buFont typeface="Wingdings" panose="05000000000000000000" pitchFamily="2" charset="2"/>
              <a:buChar char="l"/>
              <a:defRPr/>
            </a:pPr>
            <a:r>
              <a:rPr lang="zh-CN" altLang="en-US" sz="2800" b="1" dirty="0" smtClean="0">
                <a:ln w="10160">
                  <a:solidFill>
                    <a:schemeClr val="accent5"/>
                  </a:solidFill>
                  <a:prstDash val="solid"/>
                </a:ln>
                <a:solidFill>
                  <a:srgbClr val="0070C0"/>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rPr>
              <a:t>电荷不变</a:t>
            </a:r>
            <a:r>
              <a:rPr lang="zh-CN" altLang="en-US" sz="2800" b="1" dirty="0" smtClean="0">
                <a:solidFill>
                  <a:srgbClr val="0070C0"/>
                </a:solidFill>
              </a:rPr>
              <a:t>：</a:t>
            </a:r>
          </a:p>
        </p:txBody>
      </p:sp>
      <p:graphicFrame>
        <p:nvGraphicFramePr>
          <p:cNvPr id="9" name="Object 4"/>
          <p:cNvGraphicFramePr>
            <a:graphicFrameLocks noChangeAspect="1"/>
          </p:cNvGraphicFramePr>
          <p:nvPr/>
        </p:nvGraphicFramePr>
        <p:xfrm>
          <a:off x="2051050" y="4132263"/>
          <a:ext cx="5548313" cy="1033462"/>
        </p:xfrm>
        <a:graphic>
          <a:graphicData uri="http://schemas.openxmlformats.org/presentationml/2006/ole">
            <mc:AlternateContent xmlns:mc="http://schemas.openxmlformats.org/markup-compatibility/2006">
              <mc:Choice xmlns:v="urn:schemas-microsoft-com:vml" Requires="v">
                <p:oleObj spid="_x0000_s318623" name="公式" r:id="rId5" imgW="2590800" imgH="482600" progId="Equation.3">
                  <p:embed/>
                </p:oleObj>
              </mc:Choice>
              <mc:Fallback>
                <p:oleObj name="公式" r:id="rId5" imgW="2590800" imgH="482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050" y="4132263"/>
                        <a:ext cx="5548313"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Box 37"/>
          <p:cNvSpPr txBox="1">
            <a:spLocks noChangeArrowheads="1"/>
          </p:cNvSpPr>
          <p:nvPr/>
        </p:nvSpPr>
        <p:spPr bwMode="auto">
          <a:xfrm>
            <a:off x="269875" y="3554413"/>
            <a:ext cx="4752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800" b="1">
                <a:latin typeface="Times New Roman" panose="02020603050405020304" pitchFamily="18" charset="0"/>
              </a:rPr>
              <a:t>侧面平均作用力为：</a:t>
            </a:r>
          </a:p>
        </p:txBody>
      </p:sp>
      <p:sp>
        <p:nvSpPr>
          <p:cNvPr id="11" name="TextBox 38"/>
          <p:cNvSpPr txBox="1">
            <a:spLocks noChangeArrowheads="1"/>
          </p:cNvSpPr>
          <p:nvPr/>
        </p:nvSpPr>
        <p:spPr bwMode="auto">
          <a:xfrm>
            <a:off x="323850" y="5229225"/>
            <a:ext cx="47529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800" b="1">
                <a:latin typeface="Times New Roman" panose="02020603050405020304" pitchFamily="18" charset="0"/>
              </a:rPr>
              <a:t>侧面单位面积作用力为：</a:t>
            </a:r>
          </a:p>
        </p:txBody>
      </p:sp>
      <p:graphicFrame>
        <p:nvGraphicFramePr>
          <p:cNvPr id="12" name="Object 5"/>
          <p:cNvGraphicFramePr>
            <a:graphicFrameLocks noChangeAspect="1"/>
          </p:cNvGraphicFramePr>
          <p:nvPr/>
        </p:nvGraphicFramePr>
        <p:xfrm>
          <a:off x="1162050" y="5815013"/>
          <a:ext cx="2230438" cy="1033462"/>
        </p:xfrm>
        <a:graphic>
          <a:graphicData uri="http://schemas.openxmlformats.org/presentationml/2006/ole">
            <mc:AlternateContent xmlns:mc="http://schemas.openxmlformats.org/markup-compatibility/2006">
              <mc:Choice xmlns:v="urn:schemas-microsoft-com:vml" Requires="v">
                <p:oleObj spid="_x0000_s318624" name="公式" r:id="rId7" imgW="1040948" imgH="482391" progId="Equation.3">
                  <p:embed/>
                </p:oleObj>
              </mc:Choice>
              <mc:Fallback>
                <p:oleObj name="公式" r:id="rId7" imgW="1040948" imgH="48239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2050" y="5815013"/>
                        <a:ext cx="2230438"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3"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35150" y="1125538"/>
            <a:ext cx="513397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84663" y="5157788"/>
            <a:ext cx="46894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1852161" y="242819"/>
            <a:ext cx="5328592" cy="584775"/>
          </a:xfrm>
          <a:prstGeom prst="rect">
            <a:avLst/>
          </a:prstGeom>
          <a:gradFill>
            <a:gsLst>
              <a:gs pos="0">
                <a:srgbClr val="FFF200"/>
              </a:gs>
              <a:gs pos="45000">
                <a:srgbClr val="FF7A00"/>
              </a:gs>
              <a:gs pos="70000">
                <a:srgbClr val="FF0300"/>
              </a:gs>
              <a:gs pos="100000">
                <a:srgbClr val="4D0808"/>
              </a:gs>
            </a:gsLst>
            <a:lin ang="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a:buFont typeface="Wingdings" panose="05000000000000000000" pitchFamily="2" charset="2"/>
              <a:buChar char="l"/>
              <a:defRPr/>
            </a:pPr>
            <a:r>
              <a:rPr lang="zh-CN" altLang="en-US" sz="3200" b="1" dirty="0">
                <a:solidFill>
                  <a:schemeClr val="bg1"/>
                </a:solidFill>
                <a:latin typeface="微软雅黑" panose="020B0503020204020204" pitchFamily="34" charset="-122"/>
                <a:ea typeface="微软雅黑" panose="020B0503020204020204" pitchFamily="34" charset="-122"/>
              </a:rPr>
              <a:t>作用在介质侧面上的力</a:t>
            </a:r>
          </a:p>
        </p:txBody>
      </p:sp>
    </p:spTree>
    <p:extLst>
      <p:ext uri="{BB962C8B-B14F-4D97-AF65-F5344CB8AC3E}">
        <p14:creationId xmlns:p14="http://schemas.microsoft.com/office/powerpoint/2010/main" val="509774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heckerboard(across)">
                                      <p:cBhvr>
                                        <p:cTn id="32" dur="500"/>
                                        <p:tgtEl>
                                          <p:spTgt spid="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heckerboard(across)">
                                      <p:cBhvr>
                                        <p:cTn id="37" dur="5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heckerboard(across)">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5"/>
          <p:cNvSpPr txBox="1">
            <a:spLocks noChangeArrowheads="1"/>
          </p:cNvSpPr>
          <p:nvPr/>
        </p:nvSpPr>
        <p:spPr bwMode="auto">
          <a:xfrm>
            <a:off x="683568" y="620688"/>
            <a:ext cx="25923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marL="457200" indent="-457200" eaLnBrk="1" hangingPunct="1">
              <a:spcBef>
                <a:spcPct val="0"/>
              </a:spcBef>
              <a:buFont typeface="Wingdings" panose="05000000000000000000" pitchFamily="2" charset="2"/>
              <a:buChar char="l"/>
              <a:defRPr/>
            </a:pPr>
            <a:r>
              <a:rPr lang="zh-CN" altLang="en-US" sz="2800" b="1" dirty="0" smtClean="0">
                <a:ln w="10160">
                  <a:solidFill>
                    <a:schemeClr val="accent5"/>
                  </a:solidFill>
                  <a:prstDash val="solid"/>
                </a:ln>
                <a:solidFill>
                  <a:srgbClr val="0070C0"/>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rPr>
              <a:t>电压不变</a:t>
            </a:r>
            <a:r>
              <a:rPr lang="zh-CN" altLang="en-US" sz="2800" b="1" dirty="0" smtClean="0">
                <a:solidFill>
                  <a:srgbClr val="0070C0"/>
                </a:solidFill>
              </a:rPr>
              <a:t>：</a:t>
            </a:r>
          </a:p>
        </p:txBody>
      </p:sp>
      <p:graphicFrame>
        <p:nvGraphicFramePr>
          <p:cNvPr id="7" name="Object 2"/>
          <p:cNvGraphicFramePr>
            <a:graphicFrameLocks noChangeAspect="1"/>
          </p:cNvGraphicFramePr>
          <p:nvPr/>
        </p:nvGraphicFramePr>
        <p:xfrm>
          <a:off x="1619250" y="2133600"/>
          <a:ext cx="6048375" cy="863600"/>
        </p:xfrm>
        <a:graphic>
          <a:graphicData uri="http://schemas.openxmlformats.org/presentationml/2006/ole">
            <mc:AlternateContent xmlns:mc="http://schemas.openxmlformats.org/markup-compatibility/2006">
              <mc:Choice xmlns:v="urn:schemas-microsoft-com:vml" Requires="v">
                <p:oleObj spid="_x0000_s319750" name="公式" r:id="rId3" imgW="2755900" imgH="393700" progId="Equation.3">
                  <p:embed/>
                </p:oleObj>
              </mc:Choice>
              <mc:Fallback>
                <p:oleObj name="公式" r:id="rId3" imgW="2755900" imgH="393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2133600"/>
                        <a:ext cx="6048375" cy="863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4"/>
          <p:cNvGraphicFramePr>
            <a:graphicFrameLocks noChangeAspect="1"/>
          </p:cNvGraphicFramePr>
          <p:nvPr/>
        </p:nvGraphicFramePr>
        <p:xfrm>
          <a:off x="1979613" y="3429000"/>
          <a:ext cx="5221287" cy="842963"/>
        </p:xfrm>
        <a:graphic>
          <a:graphicData uri="http://schemas.openxmlformats.org/presentationml/2006/ole">
            <mc:AlternateContent xmlns:mc="http://schemas.openxmlformats.org/markup-compatibility/2006">
              <mc:Choice xmlns:v="urn:schemas-microsoft-com:vml" Requires="v">
                <p:oleObj spid="_x0000_s319751" name="公式" r:id="rId5" imgW="2438400" imgH="393700" progId="Equation.3">
                  <p:embed/>
                </p:oleObj>
              </mc:Choice>
              <mc:Fallback>
                <p:oleObj name="公式" r:id="rId5" imgW="2438400" imgH="3937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613" y="3429000"/>
                        <a:ext cx="5221287"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Box 38"/>
          <p:cNvSpPr txBox="1">
            <a:spLocks noChangeArrowheads="1"/>
          </p:cNvSpPr>
          <p:nvPr/>
        </p:nvSpPr>
        <p:spPr bwMode="auto">
          <a:xfrm>
            <a:off x="698500" y="4652963"/>
            <a:ext cx="47529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800" b="1">
                <a:latin typeface="Times New Roman" panose="02020603050405020304" pitchFamily="18" charset="0"/>
              </a:rPr>
              <a:t>侧面单位面积作用力为：</a:t>
            </a:r>
          </a:p>
        </p:txBody>
      </p:sp>
      <p:graphicFrame>
        <p:nvGraphicFramePr>
          <p:cNvPr id="24" name="Object 5"/>
          <p:cNvGraphicFramePr>
            <a:graphicFrameLocks noChangeAspect="1"/>
          </p:cNvGraphicFramePr>
          <p:nvPr/>
        </p:nvGraphicFramePr>
        <p:xfrm>
          <a:off x="5003800" y="4529138"/>
          <a:ext cx="2933700" cy="769937"/>
        </p:xfrm>
        <a:graphic>
          <a:graphicData uri="http://schemas.openxmlformats.org/presentationml/2006/ole">
            <mc:AlternateContent xmlns:mc="http://schemas.openxmlformats.org/markup-compatibility/2006">
              <mc:Choice xmlns:v="urn:schemas-microsoft-com:vml" Requires="v">
                <p:oleObj spid="_x0000_s319752" name="公式" r:id="rId7" imgW="965200" imgH="254000" progId="Equation.3">
                  <p:embed/>
                </p:oleObj>
              </mc:Choice>
              <mc:Fallback>
                <p:oleObj name="公式" r:id="rId7" imgW="965200" imgH="2540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03800" y="4529138"/>
                        <a:ext cx="29337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5" name="图片 2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065463" y="230188"/>
            <a:ext cx="558165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6" name="Object 5"/>
          <p:cNvGraphicFramePr>
            <a:graphicFrameLocks noChangeAspect="1"/>
          </p:cNvGraphicFramePr>
          <p:nvPr/>
        </p:nvGraphicFramePr>
        <p:xfrm>
          <a:off x="1684338" y="5516563"/>
          <a:ext cx="2393950" cy="1033462"/>
        </p:xfrm>
        <a:graphic>
          <a:graphicData uri="http://schemas.openxmlformats.org/presentationml/2006/ole">
            <mc:AlternateContent xmlns:mc="http://schemas.openxmlformats.org/markup-compatibility/2006">
              <mc:Choice xmlns:v="urn:schemas-microsoft-com:vml" Requires="v">
                <p:oleObj spid="_x0000_s319753" name="公式" r:id="rId10" imgW="1117115" imgH="482391" progId="Equation.3">
                  <p:embed/>
                </p:oleObj>
              </mc:Choice>
              <mc:Fallback>
                <p:oleObj name="公式" r:id="rId10" imgW="1117115" imgH="482391"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84338" y="5516563"/>
                        <a:ext cx="2393950"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5"/>
          <p:cNvGraphicFramePr>
            <a:graphicFrameLocks noChangeAspect="1"/>
          </p:cNvGraphicFramePr>
          <p:nvPr/>
        </p:nvGraphicFramePr>
        <p:xfrm>
          <a:off x="4859338" y="5719763"/>
          <a:ext cx="2616200" cy="628650"/>
        </p:xfrm>
        <a:graphic>
          <a:graphicData uri="http://schemas.openxmlformats.org/presentationml/2006/ole">
            <mc:AlternateContent xmlns:mc="http://schemas.openxmlformats.org/markup-compatibility/2006">
              <mc:Choice xmlns:v="urn:schemas-microsoft-com:vml" Requires="v">
                <p:oleObj spid="_x0000_s319754" name="公式" r:id="rId12" imgW="1054100" imgH="254000" progId="Equation.3">
                  <p:embed/>
                </p:oleObj>
              </mc:Choice>
              <mc:Fallback>
                <p:oleObj name="公式" r:id="rId12" imgW="1054100" imgH="2540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59338" y="5719763"/>
                        <a:ext cx="26162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 name="不等于号 27"/>
          <p:cNvSpPr/>
          <p:nvPr/>
        </p:nvSpPr>
        <p:spPr bwMode="auto">
          <a:xfrm>
            <a:off x="4067944" y="5805264"/>
            <a:ext cx="792088" cy="432048"/>
          </a:xfrm>
          <a:prstGeom prst="mathNotEqual">
            <a:avLst/>
          </a:prstGeom>
          <a:solidFill>
            <a:srgbClr val="0070C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lstStyle/>
          <a:p>
            <a:pPr eaLnBrk="1" hangingPunct="1">
              <a:defRPr/>
            </a:pPr>
            <a:endParaRPr lang="zh-CN" altLang="en-US"/>
          </a:p>
        </p:txBody>
      </p:sp>
    </p:spTree>
    <p:extLst>
      <p:ext uri="{BB962C8B-B14F-4D97-AF65-F5344CB8AC3E}">
        <p14:creationId xmlns:p14="http://schemas.microsoft.com/office/powerpoint/2010/main" val="1481477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36513"/>
            <a:ext cx="6305550"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188" y="4076700"/>
            <a:ext cx="79248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7549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文档" ma:contentTypeID="0x010100326E5E431DC1F2469598E3159130CFB4" ma:contentTypeVersion="0" ma:contentTypeDescription="新建文档。" ma:contentTypeScope="" ma:versionID="53e7f7d0929cb66e1200ec11783d0a72">
  <xsd:schema xmlns:xsd="http://www.w3.org/2001/XMLSchema" xmlns:xs="http://www.w3.org/2001/XMLSchema" xmlns:p="http://schemas.microsoft.com/office/2006/metadata/properties" targetNamespace="http://schemas.microsoft.com/office/2006/metadata/properties" ma:root="true" ma:fieldsID="19511ab58a048abb3793e03d046c8d0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内容类型"/>
        <xsd:element ref="dc:title" minOccurs="0" maxOccurs="1" ma:index="4" ma:displayName="标题"/>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95A4355-43CA-4085-ADCC-6FA4F306B1CB}"/>
</file>

<file path=customXml/itemProps2.xml><?xml version="1.0" encoding="utf-8"?>
<ds:datastoreItem xmlns:ds="http://schemas.openxmlformats.org/officeDocument/2006/customXml" ds:itemID="{AB02AE63-2296-4AF3-B306-179FB17D17E7}"/>
</file>

<file path=customXml/itemProps3.xml><?xml version="1.0" encoding="utf-8"?>
<ds:datastoreItem xmlns:ds="http://schemas.openxmlformats.org/officeDocument/2006/customXml" ds:itemID="{A36E90CF-C5C8-4FF1-ACCF-2831C15AEFD1}"/>
</file>

<file path=docProps/app.xml><?xml version="1.0" encoding="utf-8"?>
<Properties xmlns="http://schemas.openxmlformats.org/officeDocument/2006/extended-properties" xmlns:vt="http://schemas.openxmlformats.org/officeDocument/2006/docPropsVTypes">
  <TotalTime>430</TotalTime>
  <Words>3655</Words>
  <Application>Microsoft Office PowerPoint</Application>
  <PresentationFormat>全屏显示(4:3)</PresentationFormat>
  <Paragraphs>429</Paragraphs>
  <Slides>129</Slides>
  <Notes>33</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3</vt:i4>
      </vt:variant>
      <vt:variant>
        <vt:lpstr>幻灯片标题</vt:lpstr>
      </vt:variant>
      <vt:variant>
        <vt:i4>129</vt:i4>
      </vt:variant>
    </vt:vector>
  </HeadingPairs>
  <TitlesOfParts>
    <vt:vector size="144" baseType="lpstr">
      <vt:lpstr>等线</vt:lpstr>
      <vt:lpstr>黑体</vt:lpstr>
      <vt:lpstr>华文仿宋</vt:lpstr>
      <vt:lpstr>宋体</vt:lpstr>
      <vt:lpstr>微软雅黑</vt:lpstr>
      <vt:lpstr>Arial</vt:lpstr>
      <vt:lpstr>Calibri</vt:lpstr>
      <vt:lpstr>Symbol</vt:lpstr>
      <vt:lpstr>Times New Roman</vt:lpstr>
      <vt:lpstr>Wingdings</vt:lpstr>
      <vt:lpstr>Wingdings 2</vt:lpstr>
      <vt:lpstr>Office 主题</vt:lpstr>
      <vt:lpstr>公式</vt:lpstr>
      <vt:lpstr>Microsoft 公式 3.0</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讨  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均匀介质的极化体极化电荷密度讨论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介质界面的电场规律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讨论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7、作用在电介质上的力</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叶邦角</dc:creator>
  <cp:lastModifiedBy>Windows 用户</cp:lastModifiedBy>
  <cp:revision>55</cp:revision>
  <dcterms:created xsi:type="dcterms:W3CDTF">2017-04-28T08:18:01Z</dcterms:created>
  <dcterms:modified xsi:type="dcterms:W3CDTF">2018-01-27T08:08:11Z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0x010100326E5E431DC1F2469598E3159130CFB4</vt:lpwstr>
  </property>
</Properties>
</file>