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activeX/activeX5.bin" ContentType="application/vnd.ms-office.activeX"/>
  <Override PartName="/ppt/activeX/activeX5.xml" ContentType="application/vnd.ms-office.activeX+xml"/>
  <Override PartName="/ppt/activeX/activeX4.bin" ContentType="application/vnd.ms-office.activeX"/>
  <Override PartName="/ppt/activeX/activeX4.xml" ContentType="application/vnd.ms-office.activeX+xml"/>
  <Override PartName="/ppt/activeX/activeX3.bin" ContentType="application/vnd.ms-office.activeX"/>
  <Override PartName="/ppt/activeX/activeX3.xml" ContentType="application/vnd.ms-office.activeX+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6" r:id="rId2"/>
    <p:sldId id="491" r:id="rId3"/>
    <p:sldId id="370" r:id="rId4"/>
    <p:sldId id="459" r:id="rId5"/>
    <p:sldId id="460" r:id="rId6"/>
    <p:sldId id="461" r:id="rId7"/>
    <p:sldId id="462" r:id="rId8"/>
    <p:sldId id="463" r:id="rId9"/>
    <p:sldId id="464" r:id="rId10"/>
    <p:sldId id="468" r:id="rId11"/>
    <p:sldId id="469" r:id="rId12"/>
    <p:sldId id="471" r:id="rId13"/>
    <p:sldId id="371" r:id="rId14"/>
    <p:sldId id="257" r:id="rId15"/>
    <p:sldId id="374" r:id="rId16"/>
    <p:sldId id="472" r:id="rId17"/>
    <p:sldId id="473" r:id="rId18"/>
    <p:sldId id="316" r:id="rId19"/>
    <p:sldId id="373" r:id="rId20"/>
    <p:sldId id="317" r:id="rId21"/>
    <p:sldId id="318" r:id="rId22"/>
    <p:sldId id="320" r:id="rId23"/>
    <p:sldId id="411" r:id="rId24"/>
    <p:sldId id="321" r:id="rId25"/>
    <p:sldId id="369" r:id="rId26"/>
    <p:sldId id="377" r:id="rId27"/>
    <p:sldId id="378" r:id="rId28"/>
    <p:sldId id="323" r:id="rId29"/>
    <p:sldId id="324" r:id="rId30"/>
    <p:sldId id="319" r:id="rId31"/>
    <p:sldId id="457" r:id="rId32"/>
    <p:sldId id="403" r:id="rId33"/>
    <p:sldId id="326" r:id="rId34"/>
    <p:sldId id="327" r:id="rId35"/>
    <p:sldId id="330" r:id="rId36"/>
    <p:sldId id="414" r:id="rId37"/>
    <p:sldId id="412" r:id="rId38"/>
    <p:sldId id="328" r:id="rId39"/>
    <p:sldId id="341" r:id="rId40"/>
    <p:sldId id="346" r:id="rId41"/>
    <p:sldId id="347" r:id="rId42"/>
    <p:sldId id="348" r:id="rId43"/>
    <p:sldId id="395" r:id="rId44"/>
    <p:sldId id="396" r:id="rId45"/>
    <p:sldId id="397" r:id="rId46"/>
    <p:sldId id="398" r:id="rId47"/>
    <p:sldId id="401" r:id="rId48"/>
    <p:sldId id="402" r:id="rId49"/>
    <p:sldId id="399" r:id="rId50"/>
    <p:sldId id="429" r:id="rId51"/>
    <p:sldId id="453" r:id="rId52"/>
    <p:sldId id="454" r:id="rId53"/>
    <p:sldId id="455" r:id="rId54"/>
    <p:sldId id="456" r:id="rId55"/>
    <p:sldId id="339" r:id="rId56"/>
    <p:sldId id="340" r:id="rId57"/>
    <p:sldId id="391" r:id="rId58"/>
    <p:sldId id="392" r:id="rId59"/>
    <p:sldId id="393" r:id="rId60"/>
    <p:sldId id="394" r:id="rId61"/>
    <p:sldId id="362" r:id="rId62"/>
    <p:sldId id="363" r:id="rId63"/>
    <p:sldId id="364" r:id="rId64"/>
    <p:sldId id="366" r:id="rId65"/>
    <p:sldId id="367" r:id="rId66"/>
    <p:sldId id="400" r:id="rId67"/>
    <p:sldId id="408" r:id="rId68"/>
    <p:sldId id="431" r:id="rId69"/>
    <p:sldId id="452" r:id="rId70"/>
    <p:sldId id="432" r:id="rId71"/>
    <p:sldId id="433" r:id="rId72"/>
    <p:sldId id="434" r:id="rId73"/>
    <p:sldId id="485" r:id="rId74"/>
    <p:sldId id="435" r:id="rId75"/>
    <p:sldId id="486" r:id="rId76"/>
    <p:sldId id="436" r:id="rId77"/>
    <p:sldId id="437" r:id="rId78"/>
    <p:sldId id="487" r:id="rId79"/>
    <p:sldId id="488" r:id="rId80"/>
    <p:sldId id="489" r:id="rId81"/>
    <p:sldId id="458" r:id="rId82"/>
    <p:sldId id="490" r:id="rId83"/>
    <p:sldId id="383" r:id="rId84"/>
    <p:sldId id="413" r:id="rId85"/>
    <p:sldId id="332" r:id="rId86"/>
  </p:sldIdLst>
  <p:sldSz cx="9144000" cy="6858000" type="screen4x3"/>
  <p:notesSz cx="7099300" cy="10234613"/>
  <p:defaultTex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A5B26-8D80-CD4D-B727-01133B5A4C1F}" v="7" dt="2019-10-16T14:02:35.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3" autoAdjust="0"/>
    <p:restoredTop sz="95850" autoAdjust="0"/>
  </p:normalViewPr>
  <p:slideViewPr>
    <p:cSldViewPr>
      <p:cViewPr varScale="1">
        <p:scale>
          <a:sx n="122" d="100"/>
          <a:sy n="122" d="100"/>
        </p:scale>
        <p:origin x="2088" y="2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95" Type="http://schemas.openxmlformats.org/officeDocument/2006/relationships/customXml" Target="../customXml/item2.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image" Target="../media/image77.emf"/><Relationship Id="rId5" Type="http://schemas.openxmlformats.org/officeDocument/2006/relationships/image" Target="../media/image81.emf"/><Relationship Id="rId4" Type="http://schemas.openxmlformats.org/officeDocument/2006/relationships/image" Target="../media/image8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emf"/><Relationship Id="rId5" Type="http://schemas.openxmlformats.org/officeDocument/2006/relationships/image" Target="../media/image87.emf"/><Relationship Id="rId4" Type="http://schemas.openxmlformats.org/officeDocument/2006/relationships/image" Target="../media/image8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emf"/><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91.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 Id="rId5" Type="http://schemas.openxmlformats.org/officeDocument/2006/relationships/image" Target="../media/image98.emf"/><Relationship Id="rId4" Type="http://schemas.openxmlformats.org/officeDocument/2006/relationships/image" Target="../media/image9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emf"/><Relationship Id="rId4" Type="http://schemas.openxmlformats.org/officeDocument/2006/relationships/image" Target="../media/image102.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image" Target="../media/image10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7.png"/></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image" Target="../media/image108.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image" Target="../media/image111.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image" Target="../media/image11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image" Target="../media/image115.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25.emf"/><Relationship Id="rId3" Type="http://schemas.openxmlformats.org/officeDocument/2006/relationships/image" Target="../media/image120.emf"/><Relationship Id="rId7" Type="http://schemas.openxmlformats.org/officeDocument/2006/relationships/image" Target="../media/image124.emf"/><Relationship Id="rId2" Type="http://schemas.openxmlformats.org/officeDocument/2006/relationships/image" Target="../media/image119.emf"/><Relationship Id="rId1" Type="http://schemas.openxmlformats.org/officeDocument/2006/relationships/image" Target="../media/image118.emf"/><Relationship Id="rId6" Type="http://schemas.openxmlformats.org/officeDocument/2006/relationships/image" Target="../media/image123.emf"/><Relationship Id="rId5" Type="http://schemas.openxmlformats.org/officeDocument/2006/relationships/image" Target="../media/image122.emf"/><Relationship Id="rId4" Type="http://schemas.openxmlformats.org/officeDocument/2006/relationships/image" Target="../media/image121.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image" Target="../media/image127.emf"/><Relationship Id="rId1" Type="http://schemas.openxmlformats.org/officeDocument/2006/relationships/image" Target="../media/image126.emf"/><Relationship Id="rId5" Type="http://schemas.openxmlformats.org/officeDocument/2006/relationships/image" Target="../media/image130.emf"/><Relationship Id="rId4" Type="http://schemas.openxmlformats.org/officeDocument/2006/relationships/image" Target="../media/image129.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35.emf"/><Relationship Id="rId1" Type="http://schemas.openxmlformats.org/officeDocument/2006/relationships/image" Target="../media/image134.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image" Target="../media/image138.emf"/><Relationship Id="rId1" Type="http://schemas.openxmlformats.org/officeDocument/2006/relationships/image" Target="../media/image137.emf"/><Relationship Id="rId6" Type="http://schemas.openxmlformats.org/officeDocument/2006/relationships/image" Target="../media/image142.emf"/><Relationship Id="rId5" Type="http://schemas.openxmlformats.org/officeDocument/2006/relationships/image" Target="../media/image141.emf"/><Relationship Id="rId4" Type="http://schemas.openxmlformats.org/officeDocument/2006/relationships/image" Target="../media/image140.e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145.emf"/><Relationship Id="rId7" Type="http://schemas.openxmlformats.org/officeDocument/2006/relationships/image" Target="../media/image149.emf"/><Relationship Id="rId2" Type="http://schemas.openxmlformats.org/officeDocument/2006/relationships/image" Target="../media/image144.emf"/><Relationship Id="rId1" Type="http://schemas.openxmlformats.org/officeDocument/2006/relationships/image" Target="../media/image143.emf"/><Relationship Id="rId6" Type="http://schemas.openxmlformats.org/officeDocument/2006/relationships/image" Target="../media/image148.emf"/><Relationship Id="rId5" Type="http://schemas.openxmlformats.org/officeDocument/2006/relationships/image" Target="../media/image147.emf"/><Relationship Id="rId4" Type="http://schemas.openxmlformats.org/officeDocument/2006/relationships/image" Target="../media/image146.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image" Target="../media/image151.emf"/><Relationship Id="rId1" Type="http://schemas.openxmlformats.org/officeDocument/2006/relationships/image" Target="../media/image150.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54.emf"/><Relationship Id="rId1" Type="http://schemas.openxmlformats.org/officeDocument/2006/relationships/image" Target="../media/image15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image" Target="../media/image157.emf"/><Relationship Id="rId1" Type="http://schemas.openxmlformats.org/officeDocument/2006/relationships/image" Target="../media/image15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image" Target="../media/image160.emf"/><Relationship Id="rId1" Type="http://schemas.openxmlformats.org/officeDocument/2006/relationships/image" Target="../media/image159.emf"/><Relationship Id="rId6" Type="http://schemas.openxmlformats.org/officeDocument/2006/relationships/image" Target="../media/image164.emf"/><Relationship Id="rId5" Type="http://schemas.openxmlformats.org/officeDocument/2006/relationships/image" Target="../media/image163.emf"/><Relationship Id="rId4" Type="http://schemas.openxmlformats.org/officeDocument/2006/relationships/image" Target="../media/image162.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66.emf"/><Relationship Id="rId1" Type="http://schemas.openxmlformats.org/officeDocument/2006/relationships/image" Target="../media/image16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68.png"/></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image" Target="../media/image171.emf"/><Relationship Id="rId1" Type="http://schemas.openxmlformats.org/officeDocument/2006/relationships/image" Target="../media/image170.emf"/><Relationship Id="rId5" Type="http://schemas.openxmlformats.org/officeDocument/2006/relationships/image" Target="../media/image174.emf"/><Relationship Id="rId4" Type="http://schemas.openxmlformats.org/officeDocument/2006/relationships/image" Target="../media/image173.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image" Target="../media/image176.emf"/><Relationship Id="rId1" Type="http://schemas.openxmlformats.org/officeDocument/2006/relationships/image" Target="../media/image175.emf"/><Relationship Id="rId4" Type="http://schemas.openxmlformats.org/officeDocument/2006/relationships/image" Target="../media/image178.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81.emf"/><Relationship Id="rId2" Type="http://schemas.openxmlformats.org/officeDocument/2006/relationships/image" Target="../media/image180.emf"/><Relationship Id="rId1" Type="http://schemas.openxmlformats.org/officeDocument/2006/relationships/image" Target="../media/image179.emf"/><Relationship Id="rId4" Type="http://schemas.openxmlformats.org/officeDocument/2006/relationships/image" Target="../media/image182.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84.emf"/><Relationship Id="rId2" Type="http://schemas.openxmlformats.org/officeDocument/2006/relationships/image" Target="../media/image183.emf"/><Relationship Id="rId1" Type="http://schemas.openxmlformats.org/officeDocument/2006/relationships/image" Target="../media/image171.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86.emf"/><Relationship Id="rId1" Type="http://schemas.openxmlformats.org/officeDocument/2006/relationships/image" Target="../media/image185.emf"/><Relationship Id="rId5" Type="http://schemas.openxmlformats.org/officeDocument/2006/relationships/image" Target="../media/image189.emf"/><Relationship Id="rId4" Type="http://schemas.openxmlformats.org/officeDocument/2006/relationships/image" Target="../media/image18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93.emf"/><Relationship Id="rId2" Type="http://schemas.openxmlformats.org/officeDocument/2006/relationships/image" Target="../media/image192.emf"/><Relationship Id="rId1" Type="http://schemas.openxmlformats.org/officeDocument/2006/relationships/image" Target="../media/image191.emf"/><Relationship Id="rId6" Type="http://schemas.openxmlformats.org/officeDocument/2006/relationships/image" Target="../media/image196.emf"/><Relationship Id="rId5" Type="http://schemas.openxmlformats.org/officeDocument/2006/relationships/image" Target="../media/image195.emf"/><Relationship Id="rId4" Type="http://schemas.openxmlformats.org/officeDocument/2006/relationships/image" Target="../media/image19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00.emf"/><Relationship Id="rId2" Type="http://schemas.openxmlformats.org/officeDocument/2006/relationships/image" Target="../media/image199.emf"/><Relationship Id="rId1" Type="http://schemas.openxmlformats.org/officeDocument/2006/relationships/image" Target="../media/image198.emf"/><Relationship Id="rId5" Type="http://schemas.openxmlformats.org/officeDocument/2006/relationships/image" Target="../media/image202.emf"/><Relationship Id="rId4" Type="http://schemas.openxmlformats.org/officeDocument/2006/relationships/image" Target="../media/image201.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06.emf"/><Relationship Id="rId2" Type="http://schemas.openxmlformats.org/officeDocument/2006/relationships/image" Target="../media/image205.emf"/><Relationship Id="rId1" Type="http://schemas.openxmlformats.org/officeDocument/2006/relationships/image" Target="../media/image204.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10.emf"/><Relationship Id="rId2" Type="http://schemas.openxmlformats.org/officeDocument/2006/relationships/image" Target="../media/image209.emf"/><Relationship Id="rId1" Type="http://schemas.openxmlformats.org/officeDocument/2006/relationships/image" Target="../media/image208.emf"/><Relationship Id="rId4" Type="http://schemas.openxmlformats.org/officeDocument/2006/relationships/image" Target="../media/image211.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14.emf"/><Relationship Id="rId2" Type="http://schemas.openxmlformats.org/officeDocument/2006/relationships/image" Target="../media/image213.emf"/><Relationship Id="rId1" Type="http://schemas.openxmlformats.org/officeDocument/2006/relationships/image" Target="../media/image212.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17.emf"/><Relationship Id="rId2" Type="http://schemas.openxmlformats.org/officeDocument/2006/relationships/image" Target="../media/image216.emf"/><Relationship Id="rId1" Type="http://schemas.openxmlformats.org/officeDocument/2006/relationships/image" Target="../media/image215.emf"/><Relationship Id="rId6" Type="http://schemas.openxmlformats.org/officeDocument/2006/relationships/image" Target="../media/image220.emf"/><Relationship Id="rId5" Type="http://schemas.openxmlformats.org/officeDocument/2006/relationships/image" Target="../media/image219.emf"/><Relationship Id="rId4" Type="http://schemas.openxmlformats.org/officeDocument/2006/relationships/image" Target="../media/image218.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23.emf"/><Relationship Id="rId2" Type="http://schemas.openxmlformats.org/officeDocument/2006/relationships/image" Target="../media/image222.emf"/><Relationship Id="rId1" Type="http://schemas.openxmlformats.org/officeDocument/2006/relationships/image" Target="../media/image221.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23.emf"/><Relationship Id="rId2" Type="http://schemas.openxmlformats.org/officeDocument/2006/relationships/image" Target="../media/image224.emf"/><Relationship Id="rId1" Type="http://schemas.openxmlformats.org/officeDocument/2006/relationships/image" Target="../media/image205.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27.emf"/><Relationship Id="rId2" Type="http://schemas.openxmlformats.org/officeDocument/2006/relationships/image" Target="../media/image226.emf"/><Relationship Id="rId1" Type="http://schemas.openxmlformats.org/officeDocument/2006/relationships/image" Target="../media/image225.emf"/><Relationship Id="rId5" Type="http://schemas.openxmlformats.org/officeDocument/2006/relationships/image" Target="../media/image229.emf"/><Relationship Id="rId4" Type="http://schemas.openxmlformats.org/officeDocument/2006/relationships/image" Target="../media/image228.e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231.emf"/><Relationship Id="rId1" Type="http://schemas.openxmlformats.org/officeDocument/2006/relationships/image" Target="../media/image230.e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233.emf"/><Relationship Id="rId1" Type="http://schemas.openxmlformats.org/officeDocument/2006/relationships/image" Target="../media/image232.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image" Target="../media/image51.emf"/><Relationship Id="rId3" Type="http://schemas.openxmlformats.org/officeDocument/2006/relationships/image" Target="../media/image41.emf"/><Relationship Id="rId7" Type="http://schemas.openxmlformats.org/officeDocument/2006/relationships/image" Target="../media/image45.emf"/><Relationship Id="rId12" Type="http://schemas.openxmlformats.org/officeDocument/2006/relationships/image" Target="../media/image50.emf"/><Relationship Id="rId2" Type="http://schemas.openxmlformats.org/officeDocument/2006/relationships/image" Target="../media/image40.emf"/><Relationship Id="rId1" Type="http://schemas.openxmlformats.org/officeDocument/2006/relationships/image" Target="../media/image39.emf"/><Relationship Id="rId6" Type="http://schemas.openxmlformats.org/officeDocument/2006/relationships/image" Target="../media/image44.emf"/><Relationship Id="rId11" Type="http://schemas.openxmlformats.org/officeDocument/2006/relationships/image" Target="../media/image49.emf"/><Relationship Id="rId5" Type="http://schemas.openxmlformats.org/officeDocument/2006/relationships/image" Target="../media/image43.emf"/><Relationship Id="rId15" Type="http://schemas.openxmlformats.org/officeDocument/2006/relationships/image" Target="../media/image53.emf"/><Relationship Id="rId10" Type="http://schemas.openxmlformats.org/officeDocument/2006/relationships/image" Target="../media/image48.emf"/><Relationship Id="rId4" Type="http://schemas.openxmlformats.org/officeDocument/2006/relationships/image" Target="../media/image42.emf"/><Relationship Id="rId9" Type="http://schemas.openxmlformats.org/officeDocument/2006/relationships/image" Target="../media/image47.emf"/><Relationship Id="rId14" Type="http://schemas.openxmlformats.org/officeDocument/2006/relationships/image" Target="../media/image52.e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241.emf"/><Relationship Id="rId3" Type="http://schemas.openxmlformats.org/officeDocument/2006/relationships/image" Target="../media/image236.emf"/><Relationship Id="rId7" Type="http://schemas.openxmlformats.org/officeDocument/2006/relationships/image" Target="../media/image240.emf"/><Relationship Id="rId2" Type="http://schemas.openxmlformats.org/officeDocument/2006/relationships/image" Target="../media/image235.emf"/><Relationship Id="rId1" Type="http://schemas.openxmlformats.org/officeDocument/2006/relationships/image" Target="../media/image234.emf"/><Relationship Id="rId6" Type="http://schemas.openxmlformats.org/officeDocument/2006/relationships/image" Target="../media/image239.emf"/><Relationship Id="rId11" Type="http://schemas.openxmlformats.org/officeDocument/2006/relationships/image" Target="../media/image244.emf"/><Relationship Id="rId5" Type="http://schemas.openxmlformats.org/officeDocument/2006/relationships/image" Target="../media/image238.emf"/><Relationship Id="rId10" Type="http://schemas.openxmlformats.org/officeDocument/2006/relationships/image" Target="../media/image243.emf"/><Relationship Id="rId4" Type="http://schemas.openxmlformats.org/officeDocument/2006/relationships/image" Target="../media/image237.emf"/><Relationship Id="rId9" Type="http://schemas.openxmlformats.org/officeDocument/2006/relationships/image" Target="../media/image242.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48.emf"/><Relationship Id="rId2" Type="http://schemas.openxmlformats.org/officeDocument/2006/relationships/image" Target="../media/image247.emf"/><Relationship Id="rId1" Type="http://schemas.openxmlformats.org/officeDocument/2006/relationships/image" Target="../media/image246.emf"/><Relationship Id="rId6" Type="http://schemas.openxmlformats.org/officeDocument/2006/relationships/image" Target="../media/image251.emf"/><Relationship Id="rId5" Type="http://schemas.openxmlformats.org/officeDocument/2006/relationships/image" Target="../media/image250.emf"/><Relationship Id="rId4" Type="http://schemas.openxmlformats.org/officeDocument/2006/relationships/image" Target="../media/image24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52.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57.emf"/><Relationship Id="rId7" Type="http://schemas.openxmlformats.org/officeDocument/2006/relationships/image" Target="../media/image61.emf"/><Relationship Id="rId2" Type="http://schemas.openxmlformats.org/officeDocument/2006/relationships/image" Target="../media/image56.emf"/><Relationship Id="rId1" Type="http://schemas.openxmlformats.org/officeDocument/2006/relationships/image" Target="../media/image55.emf"/><Relationship Id="rId6" Type="http://schemas.openxmlformats.org/officeDocument/2006/relationships/image" Target="../media/image60.emf"/><Relationship Id="rId5" Type="http://schemas.openxmlformats.org/officeDocument/2006/relationships/image" Target="../media/image59.emf"/><Relationship Id="rId4" Type="http://schemas.openxmlformats.org/officeDocument/2006/relationships/image" Target="../media/image58.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image" Target="../media/image64.emf"/><Relationship Id="rId1" Type="http://schemas.openxmlformats.org/officeDocument/2006/relationships/image" Target="../media/image63.emf"/><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 Id="rId9" Type="http://schemas.openxmlformats.org/officeDocument/2006/relationships/image" Target="../media/image7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BB7854D6-4726-3F40-8733-1953E89F7CEC}"/>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smtClean="0"/>
            </a:lvl1pPr>
          </a:lstStyle>
          <a:p>
            <a:pPr>
              <a:defRPr/>
            </a:pPr>
            <a:endParaRPr lang="en-US" altLang="zh-CN"/>
          </a:p>
        </p:txBody>
      </p:sp>
      <p:sp>
        <p:nvSpPr>
          <p:cNvPr id="63491" name="Rectangle 3">
            <a:extLst>
              <a:ext uri="{FF2B5EF4-FFF2-40B4-BE49-F238E27FC236}">
                <a16:creationId xmlns:a16="http://schemas.microsoft.com/office/drawing/2014/main" id="{528F327E-C750-0149-A414-1FC94EE2D713}"/>
              </a:ext>
            </a:extLst>
          </p:cNvPr>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smtClean="0"/>
            </a:lvl1pPr>
          </a:lstStyle>
          <a:p>
            <a:pPr>
              <a:defRPr/>
            </a:pPr>
            <a:endParaRPr lang="en-US" altLang="zh-CN"/>
          </a:p>
        </p:txBody>
      </p:sp>
      <p:sp>
        <p:nvSpPr>
          <p:cNvPr id="63492" name="Rectangle 4">
            <a:extLst>
              <a:ext uri="{FF2B5EF4-FFF2-40B4-BE49-F238E27FC236}">
                <a16:creationId xmlns:a16="http://schemas.microsoft.com/office/drawing/2014/main" id="{86BEB828-235A-0E4A-9330-5F9A3FF71CB8}"/>
              </a:ext>
            </a:extLst>
          </p:cNvPr>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smtClean="0"/>
            </a:lvl1pPr>
          </a:lstStyle>
          <a:p>
            <a:pPr>
              <a:defRPr/>
            </a:pPr>
            <a:endParaRPr lang="en-US" altLang="zh-CN"/>
          </a:p>
        </p:txBody>
      </p:sp>
      <p:sp>
        <p:nvSpPr>
          <p:cNvPr id="63493" name="Rectangle 5">
            <a:extLst>
              <a:ext uri="{FF2B5EF4-FFF2-40B4-BE49-F238E27FC236}">
                <a16:creationId xmlns:a16="http://schemas.microsoft.com/office/drawing/2014/main" id="{178140D9-F887-4445-BFD3-4BB9389543A4}"/>
              </a:ext>
            </a:extLst>
          </p:cNvPr>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73FD4C35-7C29-9241-82FB-AC07B7813D6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C27C50C-571B-8F4B-956D-F93A0A975BA1}"/>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smtClean="0"/>
            </a:lvl1pPr>
          </a:lstStyle>
          <a:p>
            <a:pPr>
              <a:defRPr/>
            </a:pPr>
            <a:endParaRPr lang="en-US" altLang="zh-CN"/>
          </a:p>
        </p:txBody>
      </p:sp>
      <p:sp>
        <p:nvSpPr>
          <p:cNvPr id="4099" name="Rectangle 3">
            <a:extLst>
              <a:ext uri="{FF2B5EF4-FFF2-40B4-BE49-F238E27FC236}">
                <a16:creationId xmlns:a16="http://schemas.microsoft.com/office/drawing/2014/main" id="{A826B422-007C-BC4C-B8AF-257630705D3E}"/>
              </a:ext>
            </a:extLst>
          </p:cNvPr>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smtClean="0"/>
            </a:lvl1pPr>
          </a:lstStyle>
          <a:p>
            <a:pPr>
              <a:defRPr/>
            </a:pPr>
            <a:endParaRPr lang="en-US" altLang="zh-CN"/>
          </a:p>
        </p:txBody>
      </p:sp>
      <p:sp>
        <p:nvSpPr>
          <p:cNvPr id="2052" name="Rectangle 4">
            <a:extLst>
              <a:ext uri="{FF2B5EF4-FFF2-40B4-BE49-F238E27FC236}">
                <a16:creationId xmlns:a16="http://schemas.microsoft.com/office/drawing/2014/main" id="{AD8DC4CA-433B-4340-8365-40096837479B}"/>
              </a:ext>
            </a:extLst>
          </p:cNvPr>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6562627C-CF6D-A746-8B52-E5EAE29AC587}"/>
              </a:ext>
            </a:extLst>
          </p:cNvPr>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2" name="Rectangle 6">
            <a:extLst>
              <a:ext uri="{FF2B5EF4-FFF2-40B4-BE49-F238E27FC236}">
                <a16:creationId xmlns:a16="http://schemas.microsoft.com/office/drawing/2014/main" id="{8CB75FFA-736E-0B45-86BA-1CDC1A798823}"/>
              </a:ext>
            </a:extLst>
          </p:cNvPr>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smtClean="0"/>
            </a:lvl1pPr>
          </a:lstStyle>
          <a:p>
            <a:pPr>
              <a:defRPr/>
            </a:pPr>
            <a:endParaRPr lang="en-US" altLang="zh-CN"/>
          </a:p>
        </p:txBody>
      </p:sp>
      <p:sp>
        <p:nvSpPr>
          <p:cNvPr id="4103" name="Rectangle 7">
            <a:extLst>
              <a:ext uri="{FF2B5EF4-FFF2-40B4-BE49-F238E27FC236}">
                <a16:creationId xmlns:a16="http://schemas.microsoft.com/office/drawing/2014/main" id="{5331703C-229C-9A4B-8DCA-7B624B40B63A}"/>
              </a:ext>
            </a:extLst>
          </p:cNvPr>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C9AFFF1B-9981-7045-8AD3-E606AEEEA25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E221180-27FC-AE42-9E33-167B82DC3444}"/>
              </a:ext>
            </a:extLst>
          </p:cNvPr>
          <p:cNvSpPr>
            <a:spLocks noGrp="1" noChangeArrowheads="1"/>
          </p:cNvSpPr>
          <p:nvPr>
            <p:ph type="sldNum" sz="quarter" idx="5"/>
          </p:nvPr>
        </p:nvSpPr>
        <p:spPr>
          <a:noFill/>
        </p:spPr>
        <p:txBody>
          <a:bodyPr/>
          <a:lstStyle>
            <a:lvl1pPr defTabSz="990600">
              <a:defRPr kumimoji="1" sz="2400">
                <a:solidFill>
                  <a:schemeClr val="tx1"/>
                </a:solidFill>
                <a:latin typeface="Times New Roman" panose="02020603050405020304" pitchFamily="18" charset="0"/>
                <a:ea typeface="宋体" panose="02010600030101010101" pitchFamily="2" charset="-122"/>
              </a:defRPr>
            </a:lvl1pPr>
            <a:lvl2pPr marL="742950" indent="-285750" defTabSz="990600">
              <a:defRPr kumimoji="1" sz="2400">
                <a:solidFill>
                  <a:schemeClr val="tx1"/>
                </a:solidFill>
                <a:latin typeface="Times New Roman" panose="02020603050405020304" pitchFamily="18" charset="0"/>
                <a:ea typeface="宋体" panose="02010600030101010101" pitchFamily="2" charset="-122"/>
              </a:defRPr>
            </a:lvl2pPr>
            <a:lvl3pPr marL="1143000" indent="-228600" defTabSz="990600">
              <a:defRPr kumimoji="1" sz="2400">
                <a:solidFill>
                  <a:schemeClr val="tx1"/>
                </a:solidFill>
                <a:latin typeface="Times New Roman" panose="02020603050405020304" pitchFamily="18" charset="0"/>
                <a:ea typeface="宋体" panose="02010600030101010101" pitchFamily="2" charset="-122"/>
              </a:defRPr>
            </a:lvl3pPr>
            <a:lvl4pPr marL="1600200" indent="-228600" defTabSz="990600">
              <a:defRPr kumimoji="1" sz="2400">
                <a:solidFill>
                  <a:schemeClr val="tx1"/>
                </a:solidFill>
                <a:latin typeface="Times New Roman" panose="02020603050405020304" pitchFamily="18" charset="0"/>
                <a:ea typeface="宋体" panose="02010600030101010101" pitchFamily="2" charset="-122"/>
              </a:defRPr>
            </a:lvl4pPr>
            <a:lvl5pPr marL="2057400" indent="-228600" defTabSz="990600">
              <a:defRPr kumimoji="1" sz="2400">
                <a:solidFill>
                  <a:schemeClr val="tx1"/>
                </a:solidFill>
                <a:latin typeface="Times New Roman" panose="02020603050405020304" pitchFamily="18" charset="0"/>
                <a:ea typeface="宋体" panose="02010600030101010101" pitchFamily="2" charset="-122"/>
              </a:defRPr>
            </a:lvl5pPr>
            <a:lvl6pPr marL="25146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FD5E4FD4-8EA7-E844-B477-2FEB2EA414E2}" type="slidenum">
              <a:rPr lang="en-US" altLang="zh-CN" sz="1300"/>
              <a:pPr/>
              <a:t>14</a:t>
            </a:fld>
            <a:endParaRPr lang="en-US" altLang="zh-CN" sz="1300"/>
          </a:p>
        </p:txBody>
      </p:sp>
      <p:sp>
        <p:nvSpPr>
          <p:cNvPr id="17411" name="Rectangle 2">
            <a:extLst>
              <a:ext uri="{FF2B5EF4-FFF2-40B4-BE49-F238E27FC236}">
                <a16:creationId xmlns:a16="http://schemas.microsoft.com/office/drawing/2014/main" id="{452E427F-40E7-174B-8BCD-147E477EA723}"/>
              </a:ext>
            </a:extLst>
          </p:cNvPr>
          <p:cNvSpPr>
            <a:spLocks noGrp="1" noRot="1" noChangeAspect="1" noChangeArrowheads="1" noTextEdit="1"/>
          </p:cNvSpPr>
          <p:nvPr>
            <p:ph type="sldImg"/>
          </p:nvPr>
        </p:nvSpPr>
        <p:spPr>
          <a:xfrm>
            <a:off x="992188" y="768350"/>
            <a:ext cx="5114925" cy="3836988"/>
          </a:xfrm>
          <a:solidFill>
            <a:srgbClr val="FFFFFF"/>
          </a:solidFill>
          <a:ln/>
        </p:spPr>
      </p:sp>
      <p:sp>
        <p:nvSpPr>
          <p:cNvPr id="17412" name="Rectangle 3">
            <a:extLst>
              <a:ext uri="{FF2B5EF4-FFF2-40B4-BE49-F238E27FC236}">
                <a16:creationId xmlns:a16="http://schemas.microsoft.com/office/drawing/2014/main" id="{1F5CC9A8-6BE5-8940-BF7A-292B510B782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562951C-DCBD-A844-87C3-B0E9D3513510}"/>
              </a:ext>
            </a:extLst>
          </p:cNvPr>
          <p:cNvSpPr>
            <a:spLocks noGrp="1" noChangeArrowheads="1"/>
          </p:cNvSpPr>
          <p:nvPr>
            <p:ph type="sldNum" sz="quarter" idx="5"/>
          </p:nvPr>
        </p:nvSpPr>
        <p:spPr>
          <a:noFill/>
        </p:spPr>
        <p:txBody>
          <a:bodyPr/>
          <a:lstStyle>
            <a:lvl1pPr defTabSz="990600">
              <a:defRPr kumimoji="1" sz="2400">
                <a:solidFill>
                  <a:schemeClr val="tx1"/>
                </a:solidFill>
                <a:latin typeface="Times New Roman" panose="02020603050405020304" pitchFamily="18" charset="0"/>
                <a:ea typeface="宋体" panose="02010600030101010101" pitchFamily="2" charset="-122"/>
              </a:defRPr>
            </a:lvl1pPr>
            <a:lvl2pPr marL="742950" indent="-285750" defTabSz="990600">
              <a:defRPr kumimoji="1" sz="2400">
                <a:solidFill>
                  <a:schemeClr val="tx1"/>
                </a:solidFill>
                <a:latin typeface="Times New Roman" panose="02020603050405020304" pitchFamily="18" charset="0"/>
                <a:ea typeface="宋体" panose="02010600030101010101" pitchFamily="2" charset="-122"/>
              </a:defRPr>
            </a:lvl2pPr>
            <a:lvl3pPr marL="1143000" indent="-228600" defTabSz="990600">
              <a:defRPr kumimoji="1" sz="2400">
                <a:solidFill>
                  <a:schemeClr val="tx1"/>
                </a:solidFill>
                <a:latin typeface="Times New Roman" panose="02020603050405020304" pitchFamily="18" charset="0"/>
                <a:ea typeface="宋体" panose="02010600030101010101" pitchFamily="2" charset="-122"/>
              </a:defRPr>
            </a:lvl3pPr>
            <a:lvl4pPr marL="1600200" indent="-228600" defTabSz="990600">
              <a:defRPr kumimoji="1" sz="2400">
                <a:solidFill>
                  <a:schemeClr val="tx1"/>
                </a:solidFill>
                <a:latin typeface="Times New Roman" panose="02020603050405020304" pitchFamily="18" charset="0"/>
                <a:ea typeface="宋体" panose="02010600030101010101" pitchFamily="2" charset="-122"/>
              </a:defRPr>
            </a:lvl4pPr>
            <a:lvl5pPr marL="2057400" indent="-228600" defTabSz="990600">
              <a:defRPr kumimoji="1" sz="2400">
                <a:solidFill>
                  <a:schemeClr val="tx1"/>
                </a:solidFill>
                <a:latin typeface="Times New Roman" panose="02020603050405020304" pitchFamily="18" charset="0"/>
                <a:ea typeface="宋体" panose="02010600030101010101" pitchFamily="2" charset="-122"/>
              </a:defRPr>
            </a:lvl5pPr>
            <a:lvl6pPr marL="25146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084ED60B-776A-FE49-95FD-84A1BDD84835}" type="slidenum">
              <a:rPr lang="en-US" altLang="zh-CN" sz="1300"/>
              <a:pPr/>
              <a:t>24</a:t>
            </a:fld>
            <a:endParaRPr lang="en-US" altLang="zh-CN" sz="1300"/>
          </a:p>
        </p:txBody>
      </p:sp>
      <p:sp>
        <p:nvSpPr>
          <p:cNvPr id="28675" name="Rectangle 2">
            <a:extLst>
              <a:ext uri="{FF2B5EF4-FFF2-40B4-BE49-F238E27FC236}">
                <a16:creationId xmlns:a16="http://schemas.microsoft.com/office/drawing/2014/main" id="{CBBA1C96-E0E4-0E4A-9F0C-9211837E2B78}"/>
              </a:ext>
            </a:extLst>
          </p:cNvPr>
          <p:cNvSpPr>
            <a:spLocks noGrp="1" noRot="1" noChangeAspect="1" noChangeArrowheads="1" noTextEdit="1"/>
          </p:cNvSpPr>
          <p:nvPr>
            <p:ph type="sldImg"/>
          </p:nvPr>
        </p:nvSpPr>
        <p:spPr>
          <a:xfrm>
            <a:off x="992188" y="768350"/>
            <a:ext cx="5114925" cy="3836988"/>
          </a:xfrm>
          <a:ln/>
        </p:spPr>
      </p:sp>
      <p:sp>
        <p:nvSpPr>
          <p:cNvPr id="28676" name="Rectangle 3">
            <a:extLst>
              <a:ext uri="{FF2B5EF4-FFF2-40B4-BE49-F238E27FC236}">
                <a16:creationId xmlns:a16="http://schemas.microsoft.com/office/drawing/2014/main" id="{C3B0A173-84C1-9943-8183-46E211DA6084}"/>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B222B9E-3E11-F94D-A13F-F75BC452C5EB}"/>
              </a:ext>
            </a:extLst>
          </p:cNvPr>
          <p:cNvSpPr>
            <a:spLocks noGrp="1" noChangeArrowheads="1"/>
          </p:cNvSpPr>
          <p:nvPr>
            <p:ph type="sldNum" sz="quarter" idx="5"/>
          </p:nvPr>
        </p:nvSpPr>
        <p:spPr>
          <a:noFill/>
        </p:spPr>
        <p:txBody>
          <a:bodyPr/>
          <a:lstStyle>
            <a:lvl1pPr defTabSz="990600">
              <a:defRPr kumimoji="1" sz="2400">
                <a:solidFill>
                  <a:schemeClr val="tx1"/>
                </a:solidFill>
                <a:latin typeface="Times New Roman" panose="02020603050405020304" pitchFamily="18" charset="0"/>
                <a:ea typeface="宋体" panose="02010600030101010101" pitchFamily="2" charset="-122"/>
              </a:defRPr>
            </a:lvl1pPr>
            <a:lvl2pPr marL="742950" indent="-285750" defTabSz="990600">
              <a:defRPr kumimoji="1" sz="2400">
                <a:solidFill>
                  <a:schemeClr val="tx1"/>
                </a:solidFill>
                <a:latin typeface="Times New Roman" panose="02020603050405020304" pitchFamily="18" charset="0"/>
                <a:ea typeface="宋体" panose="02010600030101010101" pitchFamily="2" charset="-122"/>
              </a:defRPr>
            </a:lvl2pPr>
            <a:lvl3pPr marL="1143000" indent="-228600" defTabSz="990600">
              <a:defRPr kumimoji="1" sz="2400">
                <a:solidFill>
                  <a:schemeClr val="tx1"/>
                </a:solidFill>
                <a:latin typeface="Times New Roman" panose="02020603050405020304" pitchFamily="18" charset="0"/>
                <a:ea typeface="宋体" panose="02010600030101010101" pitchFamily="2" charset="-122"/>
              </a:defRPr>
            </a:lvl3pPr>
            <a:lvl4pPr marL="1600200" indent="-228600" defTabSz="990600">
              <a:defRPr kumimoji="1" sz="2400">
                <a:solidFill>
                  <a:schemeClr val="tx1"/>
                </a:solidFill>
                <a:latin typeface="Times New Roman" panose="02020603050405020304" pitchFamily="18" charset="0"/>
                <a:ea typeface="宋体" panose="02010600030101010101" pitchFamily="2" charset="-122"/>
              </a:defRPr>
            </a:lvl4pPr>
            <a:lvl5pPr marL="2057400" indent="-228600" defTabSz="990600">
              <a:defRPr kumimoji="1" sz="2400">
                <a:solidFill>
                  <a:schemeClr val="tx1"/>
                </a:solidFill>
                <a:latin typeface="Times New Roman" panose="02020603050405020304" pitchFamily="18" charset="0"/>
                <a:ea typeface="宋体" panose="02010600030101010101" pitchFamily="2" charset="-122"/>
              </a:defRPr>
            </a:lvl5pPr>
            <a:lvl6pPr marL="25146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500081BB-20A1-E149-8CF2-EBAC4103B725}" type="slidenum">
              <a:rPr lang="en-US" altLang="zh-CN" sz="1300"/>
              <a:pPr/>
              <a:t>33</a:t>
            </a:fld>
            <a:endParaRPr lang="en-US" altLang="zh-CN" sz="1300"/>
          </a:p>
        </p:txBody>
      </p:sp>
      <p:sp>
        <p:nvSpPr>
          <p:cNvPr id="40963" name="Rectangle 2">
            <a:extLst>
              <a:ext uri="{FF2B5EF4-FFF2-40B4-BE49-F238E27FC236}">
                <a16:creationId xmlns:a16="http://schemas.microsoft.com/office/drawing/2014/main" id="{99EA3B41-E0C5-B44A-A695-F3E8E9A34FDA}"/>
              </a:ext>
            </a:extLst>
          </p:cNvPr>
          <p:cNvSpPr>
            <a:spLocks noGrp="1" noRot="1" noChangeAspect="1" noChangeArrowheads="1" noTextEdit="1"/>
          </p:cNvSpPr>
          <p:nvPr>
            <p:ph type="sldImg"/>
          </p:nvPr>
        </p:nvSpPr>
        <p:spPr>
          <a:xfrm>
            <a:off x="992188" y="768350"/>
            <a:ext cx="5114925" cy="3836988"/>
          </a:xfrm>
          <a:ln/>
        </p:spPr>
      </p:sp>
      <p:sp>
        <p:nvSpPr>
          <p:cNvPr id="40964" name="Rectangle 3">
            <a:extLst>
              <a:ext uri="{FF2B5EF4-FFF2-40B4-BE49-F238E27FC236}">
                <a16:creationId xmlns:a16="http://schemas.microsoft.com/office/drawing/2014/main" id="{7CD5EDE2-162B-8440-82E5-21B7071FEEC3}"/>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4F88723-BA38-0B4D-B1F2-883E6ABE211A}"/>
              </a:ext>
            </a:extLst>
          </p:cNvPr>
          <p:cNvSpPr>
            <a:spLocks noGrp="1" noChangeArrowheads="1"/>
          </p:cNvSpPr>
          <p:nvPr>
            <p:ph type="sldNum" sz="quarter" idx="5"/>
          </p:nvPr>
        </p:nvSpPr>
        <p:spPr>
          <a:noFill/>
        </p:spPr>
        <p:txBody>
          <a:bodyPr/>
          <a:lstStyle>
            <a:lvl1pPr defTabSz="990600">
              <a:defRPr kumimoji="1" sz="2400">
                <a:solidFill>
                  <a:schemeClr val="tx1"/>
                </a:solidFill>
                <a:latin typeface="Times New Roman" panose="02020603050405020304" pitchFamily="18" charset="0"/>
                <a:ea typeface="宋体" panose="02010600030101010101" pitchFamily="2" charset="-122"/>
              </a:defRPr>
            </a:lvl1pPr>
            <a:lvl2pPr marL="742950" indent="-285750" defTabSz="990600">
              <a:defRPr kumimoji="1" sz="2400">
                <a:solidFill>
                  <a:schemeClr val="tx1"/>
                </a:solidFill>
                <a:latin typeface="Times New Roman" panose="02020603050405020304" pitchFamily="18" charset="0"/>
                <a:ea typeface="宋体" panose="02010600030101010101" pitchFamily="2" charset="-122"/>
              </a:defRPr>
            </a:lvl2pPr>
            <a:lvl3pPr marL="1143000" indent="-228600" defTabSz="990600">
              <a:defRPr kumimoji="1" sz="2400">
                <a:solidFill>
                  <a:schemeClr val="tx1"/>
                </a:solidFill>
                <a:latin typeface="Times New Roman" panose="02020603050405020304" pitchFamily="18" charset="0"/>
                <a:ea typeface="宋体" panose="02010600030101010101" pitchFamily="2" charset="-122"/>
              </a:defRPr>
            </a:lvl3pPr>
            <a:lvl4pPr marL="1600200" indent="-228600" defTabSz="990600">
              <a:defRPr kumimoji="1" sz="2400">
                <a:solidFill>
                  <a:schemeClr val="tx1"/>
                </a:solidFill>
                <a:latin typeface="Times New Roman" panose="02020603050405020304" pitchFamily="18" charset="0"/>
                <a:ea typeface="宋体" panose="02010600030101010101" pitchFamily="2" charset="-122"/>
              </a:defRPr>
            </a:lvl4pPr>
            <a:lvl5pPr marL="2057400" indent="-228600" defTabSz="990600">
              <a:defRPr kumimoji="1" sz="2400">
                <a:solidFill>
                  <a:schemeClr val="tx1"/>
                </a:solidFill>
                <a:latin typeface="Times New Roman" panose="02020603050405020304" pitchFamily="18" charset="0"/>
                <a:ea typeface="宋体" panose="02010600030101010101" pitchFamily="2" charset="-122"/>
              </a:defRPr>
            </a:lvl5pPr>
            <a:lvl6pPr marL="25146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F08292DC-510F-A04E-A808-DACE76C9F5CF}" type="slidenum">
              <a:rPr lang="en-US" altLang="zh-CN" sz="1300"/>
              <a:pPr/>
              <a:t>51</a:t>
            </a:fld>
            <a:endParaRPr lang="en-US" altLang="zh-CN" sz="1300"/>
          </a:p>
        </p:txBody>
      </p:sp>
      <p:sp>
        <p:nvSpPr>
          <p:cNvPr id="60419" name="Rectangle 2">
            <a:extLst>
              <a:ext uri="{FF2B5EF4-FFF2-40B4-BE49-F238E27FC236}">
                <a16:creationId xmlns:a16="http://schemas.microsoft.com/office/drawing/2014/main" id="{482ED8D8-70F0-6A47-9334-39357C3BFC95}"/>
              </a:ext>
            </a:extLst>
          </p:cNvPr>
          <p:cNvSpPr>
            <a:spLocks noGrp="1" noRot="1" noChangeAspect="1" noChangeArrowheads="1" noTextEdit="1"/>
          </p:cNvSpPr>
          <p:nvPr>
            <p:ph type="sldImg"/>
          </p:nvPr>
        </p:nvSpPr>
        <p:spPr>
          <a:xfrm>
            <a:off x="992188" y="768350"/>
            <a:ext cx="5114925" cy="3836988"/>
          </a:xfrm>
          <a:ln/>
        </p:spPr>
      </p:sp>
      <p:sp>
        <p:nvSpPr>
          <p:cNvPr id="60420" name="Rectangle 3">
            <a:extLst>
              <a:ext uri="{FF2B5EF4-FFF2-40B4-BE49-F238E27FC236}">
                <a16:creationId xmlns:a16="http://schemas.microsoft.com/office/drawing/2014/main" id="{C8B1753B-A3B7-0743-B2ED-CCC30CEAF5BB}"/>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E1765BF-A87C-B044-B003-E971E278D194}"/>
              </a:ext>
            </a:extLst>
          </p:cNvPr>
          <p:cNvSpPr>
            <a:spLocks noGrp="1" noChangeArrowheads="1"/>
          </p:cNvSpPr>
          <p:nvPr>
            <p:ph type="sldNum" sz="quarter" idx="5"/>
          </p:nvPr>
        </p:nvSpPr>
        <p:spPr>
          <a:noFill/>
        </p:spPr>
        <p:txBody>
          <a:bodyPr/>
          <a:lstStyle>
            <a:lvl1pPr defTabSz="990600">
              <a:defRPr kumimoji="1" sz="2400">
                <a:solidFill>
                  <a:schemeClr val="tx1"/>
                </a:solidFill>
                <a:latin typeface="Times New Roman" panose="02020603050405020304" pitchFamily="18" charset="0"/>
                <a:ea typeface="宋体" panose="02010600030101010101" pitchFamily="2" charset="-122"/>
              </a:defRPr>
            </a:lvl1pPr>
            <a:lvl2pPr marL="742950" indent="-285750" defTabSz="990600">
              <a:defRPr kumimoji="1" sz="2400">
                <a:solidFill>
                  <a:schemeClr val="tx1"/>
                </a:solidFill>
                <a:latin typeface="Times New Roman" panose="02020603050405020304" pitchFamily="18" charset="0"/>
                <a:ea typeface="宋体" panose="02010600030101010101" pitchFamily="2" charset="-122"/>
              </a:defRPr>
            </a:lvl2pPr>
            <a:lvl3pPr marL="1143000" indent="-228600" defTabSz="990600">
              <a:defRPr kumimoji="1" sz="2400">
                <a:solidFill>
                  <a:schemeClr val="tx1"/>
                </a:solidFill>
                <a:latin typeface="Times New Roman" panose="02020603050405020304" pitchFamily="18" charset="0"/>
                <a:ea typeface="宋体" panose="02010600030101010101" pitchFamily="2" charset="-122"/>
              </a:defRPr>
            </a:lvl3pPr>
            <a:lvl4pPr marL="1600200" indent="-228600" defTabSz="990600">
              <a:defRPr kumimoji="1" sz="2400">
                <a:solidFill>
                  <a:schemeClr val="tx1"/>
                </a:solidFill>
                <a:latin typeface="Times New Roman" panose="02020603050405020304" pitchFamily="18" charset="0"/>
                <a:ea typeface="宋体" panose="02010600030101010101" pitchFamily="2" charset="-122"/>
              </a:defRPr>
            </a:lvl4pPr>
            <a:lvl5pPr marL="2057400" indent="-228600" defTabSz="990600">
              <a:defRPr kumimoji="1" sz="2400">
                <a:solidFill>
                  <a:schemeClr val="tx1"/>
                </a:solidFill>
                <a:latin typeface="Times New Roman" panose="02020603050405020304" pitchFamily="18" charset="0"/>
                <a:ea typeface="宋体" panose="02010600030101010101" pitchFamily="2" charset="-122"/>
              </a:defRPr>
            </a:lvl5pPr>
            <a:lvl6pPr marL="25146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990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ECC145F0-9AA1-8444-8793-57A240C91E7B}" type="slidenum">
              <a:rPr lang="en-US" altLang="zh-CN" sz="1300"/>
              <a:pPr/>
              <a:t>52</a:t>
            </a:fld>
            <a:endParaRPr lang="en-US" altLang="zh-CN" sz="1300"/>
          </a:p>
        </p:txBody>
      </p:sp>
      <p:sp>
        <p:nvSpPr>
          <p:cNvPr id="62467" name="Rectangle 2">
            <a:extLst>
              <a:ext uri="{FF2B5EF4-FFF2-40B4-BE49-F238E27FC236}">
                <a16:creationId xmlns:a16="http://schemas.microsoft.com/office/drawing/2014/main" id="{DB6FCCC5-25AE-D648-9C96-6555048CF078}"/>
              </a:ext>
            </a:extLst>
          </p:cNvPr>
          <p:cNvSpPr>
            <a:spLocks noGrp="1" noRot="1" noChangeAspect="1" noChangeArrowheads="1" noTextEdit="1"/>
          </p:cNvSpPr>
          <p:nvPr>
            <p:ph type="sldImg"/>
          </p:nvPr>
        </p:nvSpPr>
        <p:spPr>
          <a:xfrm>
            <a:off x="992188" y="768350"/>
            <a:ext cx="5114925" cy="3836988"/>
          </a:xfrm>
          <a:ln/>
        </p:spPr>
      </p:sp>
      <p:sp>
        <p:nvSpPr>
          <p:cNvPr id="62468" name="Rectangle 3">
            <a:extLst>
              <a:ext uri="{FF2B5EF4-FFF2-40B4-BE49-F238E27FC236}">
                <a16:creationId xmlns:a16="http://schemas.microsoft.com/office/drawing/2014/main" id="{BA0D854C-1675-3F47-A687-94FE9A3FB41C}"/>
              </a:ext>
            </a:extLst>
          </p:cNvPr>
          <p:cNvSpPr>
            <a:spLocks noGrp="1" noChangeArrowheads="1"/>
          </p:cNvSpPr>
          <p:nvPr>
            <p:ph type="body" idx="1"/>
          </p:nvPr>
        </p:nvSpPr>
        <p:spPr>
          <a:noFill/>
        </p:spPr>
        <p:txBody>
          <a:bodyPr/>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Rectangle 4">
            <a:extLst>
              <a:ext uri="{FF2B5EF4-FFF2-40B4-BE49-F238E27FC236}">
                <a16:creationId xmlns:a16="http://schemas.microsoft.com/office/drawing/2014/main" id="{97F489BC-6F53-D74A-9FC6-FBA45072DFF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4DFD0140-E1A8-0C42-A19B-70A558D1E82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5D628B94-513C-C34E-96C0-2DFB4CC6E904}"/>
              </a:ext>
            </a:extLst>
          </p:cNvPr>
          <p:cNvSpPr>
            <a:spLocks noGrp="1" noChangeArrowheads="1"/>
          </p:cNvSpPr>
          <p:nvPr>
            <p:ph type="sldNum" sz="quarter" idx="12"/>
          </p:nvPr>
        </p:nvSpPr>
        <p:spPr>
          <a:ln/>
        </p:spPr>
        <p:txBody>
          <a:bodyPr/>
          <a:lstStyle>
            <a:lvl1pPr>
              <a:defRPr/>
            </a:lvl1pPr>
          </a:lstStyle>
          <a:p>
            <a:pPr>
              <a:defRPr/>
            </a:pPr>
            <a:fld id="{E9D7D645-5F7F-2D4C-AD5B-884364962B08}" type="slidenum">
              <a:rPr lang="en-US" altLang="zh-CN"/>
              <a:pPr>
                <a:defRPr/>
              </a:pPr>
              <a:t>‹#›</a:t>
            </a:fld>
            <a:endParaRPr lang="en-US" altLang="zh-CN"/>
          </a:p>
        </p:txBody>
      </p:sp>
    </p:spTree>
    <p:extLst>
      <p:ext uri="{BB962C8B-B14F-4D97-AF65-F5344CB8AC3E}">
        <p14:creationId xmlns:p14="http://schemas.microsoft.com/office/powerpoint/2010/main" val="154050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5431B9F2-58E3-F445-A2B2-66F839D267D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7BF47199-8A5D-A842-B302-D17244901F4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74647FD1-77D4-9B46-869B-0D737F5C21E1}"/>
              </a:ext>
            </a:extLst>
          </p:cNvPr>
          <p:cNvSpPr>
            <a:spLocks noGrp="1" noChangeArrowheads="1"/>
          </p:cNvSpPr>
          <p:nvPr>
            <p:ph type="sldNum" sz="quarter" idx="12"/>
          </p:nvPr>
        </p:nvSpPr>
        <p:spPr>
          <a:ln/>
        </p:spPr>
        <p:txBody>
          <a:bodyPr/>
          <a:lstStyle>
            <a:lvl1pPr>
              <a:defRPr/>
            </a:lvl1pPr>
          </a:lstStyle>
          <a:p>
            <a:pPr>
              <a:defRPr/>
            </a:pPr>
            <a:fld id="{BA6C221D-B431-E94D-85D8-87E567570ED0}" type="slidenum">
              <a:rPr lang="en-US" altLang="zh-CN"/>
              <a:pPr>
                <a:defRPr/>
              </a:pPr>
              <a:t>‹#›</a:t>
            </a:fld>
            <a:endParaRPr lang="en-US" altLang="zh-CN"/>
          </a:p>
        </p:txBody>
      </p:sp>
    </p:spTree>
    <p:extLst>
      <p:ext uri="{BB962C8B-B14F-4D97-AF65-F5344CB8AC3E}">
        <p14:creationId xmlns:p14="http://schemas.microsoft.com/office/powerpoint/2010/main" val="212469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EA809E86-499E-9547-9765-9C2C108E678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36CD168A-4493-1241-AF59-A9EEEEE386E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C282AF6F-3AB9-2B4D-9099-CBBE20470B8B}"/>
              </a:ext>
            </a:extLst>
          </p:cNvPr>
          <p:cNvSpPr>
            <a:spLocks noGrp="1" noChangeArrowheads="1"/>
          </p:cNvSpPr>
          <p:nvPr>
            <p:ph type="sldNum" sz="quarter" idx="12"/>
          </p:nvPr>
        </p:nvSpPr>
        <p:spPr>
          <a:ln/>
        </p:spPr>
        <p:txBody>
          <a:bodyPr/>
          <a:lstStyle>
            <a:lvl1pPr>
              <a:defRPr/>
            </a:lvl1pPr>
          </a:lstStyle>
          <a:p>
            <a:pPr>
              <a:defRPr/>
            </a:pPr>
            <a:fld id="{E054AB69-C2B4-6A43-9C84-BE98C6C20130}" type="slidenum">
              <a:rPr lang="en-US" altLang="zh-CN"/>
              <a:pPr>
                <a:defRPr/>
              </a:pPr>
              <a:t>‹#›</a:t>
            </a:fld>
            <a:endParaRPr lang="en-US" altLang="zh-CN"/>
          </a:p>
        </p:txBody>
      </p:sp>
    </p:spTree>
    <p:extLst>
      <p:ext uri="{BB962C8B-B14F-4D97-AF65-F5344CB8AC3E}">
        <p14:creationId xmlns:p14="http://schemas.microsoft.com/office/powerpoint/2010/main" val="3500235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a:extLst>
              <a:ext uri="{FF2B5EF4-FFF2-40B4-BE49-F238E27FC236}">
                <a16:creationId xmlns:a16="http://schemas.microsoft.com/office/drawing/2014/main" id="{18F9FF5F-387E-4545-9B3C-3627AB7F599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EA6A084E-FBA1-384F-AFB5-32630B21BB3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818BB165-9AAB-4E44-A8CD-5DB3FCD7D057}"/>
              </a:ext>
            </a:extLst>
          </p:cNvPr>
          <p:cNvSpPr>
            <a:spLocks noGrp="1" noChangeArrowheads="1"/>
          </p:cNvSpPr>
          <p:nvPr>
            <p:ph type="sldNum" sz="quarter" idx="12"/>
          </p:nvPr>
        </p:nvSpPr>
        <p:spPr>
          <a:ln/>
        </p:spPr>
        <p:txBody>
          <a:bodyPr/>
          <a:lstStyle>
            <a:lvl1pPr>
              <a:defRPr/>
            </a:lvl1pPr>
          </a:lstStyle>
          <a:p>
            <a:pPr>
              <a:defRPr/>
            </a:pPr>
            <a:fld id="{3220F322-CBC3-DF46-AAFC-FBF4F6942A7E}" type="slidenum">
              <a:rPr lang="en-US" altLang="zh-CN"/>
              <a:pPr>
                <a:defRPr/>
              </a:pPr>
              <a:t>‹#›</a:t>
            </a:fld>
            <a:endParaRPr lang="en-US" altLang="zh-CN"/>
          </a:p>
        </p:txBody>
      </p:sp>
    </p:spTree>
    <p:extLst>
      <p:ext uri="{BB962C8B-B14F-4D97-AF65-F5344CB8AC3E}">
        <p14:creationId xmlns:p14="http://schemas.microsoft.com/office/powerpoint/2010/main" val="2848714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206756-FA20-AA4A-B122-ED475042CE82}"/>
              </a:ext>
            </a:extLst>
          </p:cNvPr>
          <p:cNvSpPr>
            <a:spLocks noGrp="1"/>
          </p:cNvSpPr>
          <p:nvPr>
            <p:ph type="title"/>
          </p:nvPr>
        </p:nvSpPr>
        <p:spPr>
          <a:xfrm>
            <a:off x="685800" y="609600"/>
            <a:ext cx="7772400" cy="1143000"/>
          </a:xfr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2BD84BD-CE48-2742-9919-90543B181670}"/>
              </a:ext>
            </a:extLst>
          </p:cNvPr>
          <p:cNvSpPr>
            <a:spLocks noGrp="1"/>
          </p:cNvSpPr>
          <p:nvPr>
            <p:ph sz="half" idx="1"/>
          </p:nvPr>
        </p:nvSpPr>
        <p:spPr>
          <a:xfrm>
            <a:off x="685800" y="1981200"/>
            <a:ext cx="3810000" cy="41148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18CE671-0FBC-4B40-A1CB-B6AB4423F36D}"/>
              </a:ext>
            </a:extLst>
          </p:cNvPr>
          <p:cNvSpPr>
            <a:spLocks noGrp="1"/>
          </p:cNvSpPr>
          <p:nvPr>
            <p:ph sz="quarter" idx="2"/>
          </p:nvPr>
        </p:nvSpPr>
        <p:spPr>
          <a:xfrm>
            <a:off x="4648200" y="1981200"/>
            <a:ext cx="3810000" cy="1981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内容占位符 4">
            <a:extLst>
              <a:ext uri="{FF2B5EF4-FFF2-40B4-BE49-F238E27FC236}">
                <a16:creationId xmlns:a16="http://schemas.microsoft.com/office/drawing/2014/main" id="{6344DF57-5D5E-1F4D-8B3A-9C76408DC1A1}"/>
              </a:ext>
            </a:extLst>
          </p:cNvPr>
          <p:cNvSpPr>
            <a:spLocks noGrp="1"/>
          </p:cNvSpPr>
          <p:nvPr>
            <p:ph sz="quarter" idx="3"/>
          </p:nvPr>
        </p:nvSpPr>
        <p:spPr>
          <a:xfrm>
            <a:off x="4648200" y="4114800"/>
            <a:ext cx="3810000" cy="1981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日期占位符 5">
            <a:extLst>
              <a:ext uri="{FF2B5EF4-FFF2-40B4-BE49-F238E27FC236}">
                <a16:creationId xmlns:a16="http://schemas.microsoft.com/office/drawing/2014/main" id="{2CA5C9BB-086A-064F-96B2-362B1CADA69A}"/>
              </a:ext>
            </a:extLst>
          </p:cNvPr>
          <p:cNvSpPr>
            <a:spLocks noGrp="1"/>
          </p:cNvSpPr>
          <p:nvPr>
            <p:ph type="dt" sz="half" idx="10"/>
          </p:nvPr>
        </p:nvSpPr>
        <p:spPr>
          <a:xfrm>
            <a:off x="685800" y="6248400"/>
            <a:ext cx="1905000" cy="457200"/>
          </a:xfrm>
        </p:spPr>
        <p:txBody>
          <a:bodyPr/>
          <a:lstStyle>
            <a:lvl1pPr>
              <a:defRPr/>
            </a:lvl1pPr>
          </a:lstStyle>
          <a:p>
            <a:endParaRPr lang="en-US" altLang="zh-CN"/>
          </a:p>
        </p:txBody>
      </p:sp>
      <p:sp>
        <p:nvSpPr>
          <p:cNvPr id="7" name="页脚占位符 6">
            <a:extLst>
              <a:ext uri="{FF2B5EF4-FFF2-40B4-BE49-F238E27FC236}">
                <a16:creationId xmlns:a16="http://schemas.microsoft.com/office/drawing/2014/main" id="{72C9DBF9-7F71-F247-97FB-9CAC67C78DD3}"/>
              </a:ext>
            </a:extLst>
          </p:cNvPr>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8" name="灯片编号占位符 7">
            <a:extLst>
              <a:ext uri="{FF2B5EF4-FFF2-40B4-BE49-F238E27FC236}">
                <a16:creationId xmlns:a16="http://schemas.microsoft.com/office/drawing/2014/main" id="{6DBDE230-8DB1-ED49-A7DF-69BF513C0842}"/>
              </a:ext>
            </a:extLst>
          </p:cNvPr>
          <p:cNvSpPr>
            <a:spLocks noGrp="1"/>
          </p:cNvSpPr>
          <p:nvPr>
            <p:ph type="sldNum" sz="quarter" idx="12"/>
          </p:nvPr>
        </p:nvSpPr>
        <p:spPr>
          <a:xfrm>
            <a:off x="6553200" y="6248400"/>
            <a:ext cx="1905000" cy="457200"/>
          </a:xfrm>
        </p:spPr>
        <p:txBody>
          <a:bodyPr/>
          <a:lstStyle>
            <a:lvl1pPr>
              <a:defRPr/>
            </a:lvl1pPr>
          </a:lstStyle>
          <a:p>
            <a:fld id="{B30258B6-5205-F649-99C5-724787D2017B}" type="slidenum">
              <a:rPr lang="en-US" altLang="zh-CN"/>
              <a:pPr/>
              <a:t>‹#›</a:t>
            </a:fld>
            <a:endParaRPr lang="en-US" altLang="zh-CN"/>
          </a:p>
        </p:txBody>
      </p:sp>
    </p:spTree>
    <p:extLst>
      <p:ext uri="{BB962C8B-B14F-4D97-AF65-F5344CB8AC3E}">
        <p14:creationId xmlns:p14="http://schemas.microsoft.com/office/powerpoint/2010/main" val="174299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163FCFA7-AE49-E441-83B7-8129F597CCD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0928941-57FA-6348-81E7-E2650F3EEA1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A62FD0D0-F443-3E47-ACFF-CF0CA8291C27}"/>
              </a:ext>
            </a:extLst>
          </p:cNvPr>
          <p:cNvSpPr>
            <a:spLocks noGrp="1" noChangeArrowheads="1"/>
          </p:cNvSpPr>
          <p:nvPr>
            <p:ph type="sldNum" sz="quarter" idx="12"/>
          </p:nvPr>
        </p:nvSpPr>
        <p:spPr>
          <a:ln/>
        </p:spPr>
        <p:txBody>
          <a:bodyPr/>
          <a:lstStyle>
            <a:lvl1pPr>
              <a:defRPr/>
            </a:lvl1pPr>
          </a:lstStyle>
          <a:p>
            <a:pPr>
              <a:defRPr/>
            </a:pPr>
            <a:fld id="{3CE86A41-80A7-7D48-8553-06905A5B26B6}" type="slidenum">
              <a:rPr lang="en-US" altLang="zh-CN"/>
              <a:pPr>
                <a:defRPr/>
              </a:pPr>
              <a:t>‹#›</a:t>
            </a:fld>
            <a:endParaRPr lang="en-US" altLang="zh-CN"/>
          </a:p>
        </p:txBody>
      </p:sp>
    </p:spTree>
    <p:extLst>
      <p:ext uri="{BB962C8B-B14F-4D97-AF65-F5344CB8AC3E}">
        <p14:creationId xmlns:p14="http://schemas.microsoft.com/office/powerpoint/2010/main" val="224916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Rectangle 4">
            <a:extLst>
              <a:ext uri="{FF2B5EF4-FFF2-40B4-BE49-F238E27FC236}">
                <a16:creationId xmlns:a16="http://schemas.microsoft.com/office/drawing/2014/main" id="{20C88420-2ECE-CC4E-8D52-7CF9F1DB32F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ECBE42D0-8C0C-1142-AB32-CA0E6ABBD80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94FF8158-8432-344A-ABF9-0B926BE2C449}"/>
              </a:ext>
            </a:extLst>
          </p:cNvPr>
          <p:cNvSpPr>
            <a:spLocks noGrp="1" noChangeArrowheads="1"/>
          </p:cNvSpPr>
          <p:nvPr>
            <p:ph type="sldNum" sz="quarter" idx="12"/>
          </p:nvPr>
        </p:nvSpPr>
        <p:spPr>
          <a:ln/>
        </p:spPr>
        <p:txBody>
          <a:bodyPr/>
          <a:lstStyle>
            <a:lvl1pPr>
              <a:defRPr/>
            </a:lvl1pPr>
          </a:lstStyle>
          <a:p>
            <a:pPr>
              <a:defRPr/>
            </a:pPr>
            <a:fld id="{5EED62F6-828E-2C40-AA4F-4F83D7D8FAEC}" type="slidenum">
              <a:rPr lang="en-US" altLang="zh-CN"/>
              <a:pPr>
                <a:defRPr/>
              </a:pPr>
              <a:t>‹#›</a:t>
            </a:fld>
            <a:endParaRPr lang="en-US" altLang="zh-CN"/>
          </a:p>
        </p:txBody>
      </p:sp>
    </p:spTree>
    <p:extLst>
      <p:ext uri="{BB962C8B-B14F-4D97-AF65-F5344CB8AC3E}">
        <p14:creationId xmlns:p14="http://schemas.microsoft.com/office/powerpoint/2010/main" val="421507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3F6CE06C-8083-EC47-8E1E-1784396B7F7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C3842301-CEF8-DE48-A689-C3F6A3AED12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DEF267E2-48CF-B64E-8F6C-8201313D46B5}"/>
              </a:ext>
            </a:extLst>
          </p:cNvPr>
          <p:cNvSpPr>
            <a:spLocks noGrp="1" noChangeArrowheads="1"/>
          </p:cNvSpPr>
          <p:nvPr>
            <p:ph type="sldNum" sz="quarter" idx="12"/>
          </p:nvPr>
        </p:nvSpPr>
        <p:spPr>
          <a:ln/>
        </p:spPr>
        <p:txBody>
          <a:bodyPr/>
          <a:lstStyle>
            <a:lvl1pPr>
              <a:defRPr/>
            </a:lvl1pPr>
          </a:lstStyle>
          <a:p>
            <a:pPr>
              <a:defRPr/>
            </a:pPr>
            <a:fld id="{A2BE4E75-EEB6-A44F-90AE-797991AF73A4}" type="slidenum">
              <a:rPr lang="en-US" altLang="zh-CN"/>
              <a:pPr>
                <a:defRPr/>
              </a:pPr>
              <a:t>‹#›</a:t>
            </a:fld>
            <a:endParaRPr lang="en-US" altLang="zh-CN"/>
          </a:p>
        </p:txBody>
      </p:sp>
    </p:spTree>
    <p:extLst>
      <p:ext uri="{BB962C8B-B14F-4D97-AF65-F5344CB8AC3E}">
        <p14:creationId xmlns:p14="http://schemas.microsoft.com/office/powerpoint/2010/main" val="167744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4D0258D8-EEA4-E04C-8D15-D4161BF9E9B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93722A4F-F5BE-C047-AAAA-204CDBE97E0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22DE0467-A726-544F-9394-22911062FB79}"/>
              </a:ext>
            </a:extLst>
          </p:cNvPr>
          <p:cNvSpPr>
            <a:spLocks noGrp="1" noChangeArrowheads="1"/>
          </p:cNvSpPr>
          <p:nvPr>
            <p:ph type="sldNum" sz="quarter" idx="12"/>
          </p:nvPr>
        </p:nvSpPr>
        <p:spPr>
          <a:ln/>
        </p:spPr>
        <p:txBody>
          <a:bodyPr/>
          <a:lstStyle>
            <a:lvl1pPr>
              <a:defRPr/>
            </a:lvl1pPr>
          </a:lstStyle>
          <a:p>
            <a:pPr>
              <a:defRPr/>
            </a:pPr>
            <a:fld id="{4CEBDC21-330B-B549-8BFC-F1F10943FDA2}" type="slidenum">
              <a:rPr lang="en-US" altLang="zh-CN"/>
              <a:pPr>
                <a:defRPr/>
              </a:pPr>
              <a:t>‹#›</a:t>
            </a:fld>
            <a:endParaRPr lang="en-US" altLang="zh-CN"/>
          </a:p>
        </p:txBody>
      </p:sp>
    </p:spTree>
    <p:extLst>
      <p:ext uri="{BB962C8B-B14F-4D97-AF65-F5344CB8AC3E}">
        <p14:creationId xmlns:p14="http://schemas.microsoft.com/office/powerpoint/2010/main" val="206538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E8856B67-EA60-864B-8BB8-599A6139E80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2DF76C94-EFD8-7D40-AF16-8E2163D354E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8160DCA0-ED4C-5947-9376-27F911367286}"/>
              </a:ext>
            </a:extLst>
          </p:cNvPr>
          <p:cNvSpPr>
            <a:spLocks noGrp="1" noChangeArrowheads="1"/>
          </p:cNvSpPr>
          <p:nvPr>
            <p:ph type="sldNum" sz="quarter" idx="12"/>
          </p:nvPr>
        </p:nvSpPr>
        <p:spPr>
          <a:ln/>
        </p:spPr>
        <p:txBody>
          <a:bodyPr/>
          <a:lstStyle>
            <a:lvl1pPr>
              <a:defRPr/>
            </a:lvl1pPr>
          </a:lstStyle>
          <a:p>
            <a:pPr>
              <a:defRPr/>
            </a:pPr>
            <a:fld id="{3113B499-02CF-3647-A980-7EA5523FD6AA}" type="slidenum">
              <a:rPr lang="en-US" altLang="zh-CN"/>
              <a:pPr>
                <a:defRPr/>
              </a:pPr>
              <a:t>‹#›</a:t>
            </a:fld>
            <a:endParaRPr lang="en-US" altLang="zh-CN"/>
          </a:p>
        </p:txBody>
      </p:sp>
    </p:spTree>
    <p:extLst>
      <p:ext uri="{BB962C8B-B14F-4D97-AF65-F5344CB8AC3E}">
        <p14:creationId xmlns:p14="http://schemas.microsoft.com/office/powerpoint/2010/main" val="96077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FB8ACD8-EF28-0E4B-A7DD-CE527F7A535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75D02C37-3B6B-EA47-B6A8-6D9CB39FD36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4C4C1047-DADC-7C4C-93C7-0C4ABFE35E09}"/>
              </a:ext>
            </a:extLst>
          </p:cNvPr>
          <p:cNvSpPr>
            <a:spLocks noGrp="1" noChangeArrowheads="1"/>
          </p:cNvSpPr>
          <p:nvPr>
            <p:ph type="sldNum" sz="quarter" idx="12"/>
          </p:nvPr>
        </p:nvSpPr>
        <p:spPr>
          <a:ln/>
        </p:spPr>
        <p:txBody>
          <a:bodyPr/>
          <a:lstStyle>
            <a:lvl1pPr>
              <a:defRPr/>
            </a:lvl1pPr>
          </a:lstStyle>
          <a:p>
            <a:pPr>
              <a:defRPr/>
            </a:pPr>
            <a:fld id="{BD3A72FD-EC27-1A4A-854E-72826FEAB479}" type="slidenum">
              <a:rPr lang="en-US" altLang="zh-CN"/>
              <a:pPr>
                <a:defRPr/>
              </a:pPr>
              <a:t>‹#›</a:t>
            </a:fld>
            <a:endParaRPr lang="en-US" altLang="zh-CN"/>
          </a:p>
        </p:txBody>
      </p:sp>
    </p:spTree>
    <p:extLst>
      <p:ext uri="{BB962C8B-B14F-4D97-AF65-F5344CB8AC3E}">
        <p14:creationId xmlns:p14="http://schemas.microsoft.com/office/powerpoint/2010/main" val="74532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Rectangle 4">
            <a:extLst>
              <a:ext uri="{FF2B5EF4-FFF2-40B4-BE49-F238E27FC236}">
                <a16:creationId xmlns:a16="http://schemas.microsoft.com/office/drawing/2014/main" id="{D458B5A0-0A51-AC48-A618-5BF6A806E2A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8205B8F4-99D4-AB48-B047-D0984B5C62B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CBF0D833-03BE-364F-9EE1-ABADE9384795}"/>
              </a:ext>
            </a:extLst>
          </p:cNvPr>
          <p:cNvSpPr>
            <a:spLocks noGrp="1" noChangeArrowheads="1"/>
          </p:cNvSpPr>
          <p:nvPr>
            <p:ph type="sldNum" sz="quarter" idx="12"/>
          </p:nvPr>
        </p:nvSpPr>
        <p:spPr>
          <a:ln/>
        </p:spPr>
        <p:txBody>
          <a:bodyPr/>
          <a:lstStyle>
            <a:lvl1pPr>
              <a:defRPr/>
            </a:lvl1pPr>
          </a:lstStyle>
          <a:p>
            <a:pPr>
              <a:defRPr/>
            </a:pPr>
            <a:fld id="{963BE203-679B-5249-A6EF-DB0DE49DB271}" type="slidenum">
              <a:rPr lang="en-US" altLang="zh-CN"/>
              <a:pPr>
                <a:defRPr/>
              </a:pPr>
              <a:t>‹#›</a:t>
            </a:fld>
            <a:endParaRPr lang="en-US" altLang="zh-CN"/>
          </a:p>
        </p:txBody>
      </p:sp>
    </p:spTree>
    <p:extLst>
      <p:ext uri="{BB962C8B-B14F-4D97-AF65-F5344CB8AC3E}">
        <p14:creationId xmlns:p14="http://schemas.microsoft.com/office/powerpoint/2010/main" val="225450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Rectangle 4">
            <a:extLst>
              <a:ext uri="{FF2B5EF4-FFF2-40B4-BE49-F238E27FC236}">
                <a16:creationId xmlns:a16="http://schemas.microsoft.com/office/drawing/2014/main" id="{09611835-D788-334C-9CFA-A88742EAFE6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5B2BE9D9-6A7B-0447-BC17-DE5897144FA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CE2FAE4D-922B-484B-9F94-BF50106E0B91}"/>
              </a:ext>
            </a:extLst>
          </p:cNvPr>
          <p:cNvSpPr>
            <a:spLocks noGrp="1" noChangeArrowheads="1"/>
          </p:cNvSpPr>
          <p:nvPr>
            <p:ph type="sldNum" sz="quarter" idx="12"/>
          </p:nvPr>
        </p:nvSpPr>
        <p:spPr>
          <a:ln/>
        </p:spPr>
        <p:txBody>
          <a:bodyPr/>
          <a:lstStyle>
            <a:lvl1pPr>
              <a:defRPr/>
            </a:lvl1pPr>
          </a:lstStyle>
          <a:p>
            <a:pPr>
              <a:defRPr/>
            </a:pPr>
            <a:fld id="{CF59B045-8237-9146-82E6-1AB06DDF2C0D}" type="slidenum">
              <a:rPr lang="en-US" altLang="zh-CN"/>
              <a:pPr>
                <a:defRPr/>
              </a:pPr>
              <a:t>‹#›</a:t>
            </a:fld>
            <a:endParaRPr lang="en-US" altLang="zh-CN"/>
          </a:p>
        </p:txBody>
      </p:sp>
    </p:spTree>
    <p:extLst>
      <p:ext uri="{BB962C8B-B14F-4D97-AF65-F5344CB8AC3E}">
        <p14:creationId xmlns:p14="http://schemas.microsoft.com/office/powerpoint/2010/main" val="330425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8FA2C56-98B5-D54C-886A-B44C94740F2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a:extLst>
              <a:ext uri="{FF2B5EF4-FFF2-40B4-BE49-F238E27FC236}">
                <a16:creationId xmlns:a16="http://schemas.microsoft.com/office/drawing/2014/main" id="{520C85CB-3A78-BA4C-9694-B6D1B1F96CB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C7010D1A-32EE-4440-962F-C7A4D6B22817}"/>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zh-CN"/>
          </a:p>
        </p:txBody>
      </p:sp>
      <p:sp>
        <p:nvSpPr>
          <p:cNvPr id="1029" name="Rectangle 5">
            <a:extLst>
              <a:ext uri="{FF2B5EF4-FFF2-40B4-BE49-F238E27FC236}">
                <a16:creationId xmlns:a16="http://schemas.microsoft.com/office/drawing/2014/main" id="{9402A511-9E90-AD4E-A229-D4277373B79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zh-CN"/>
          </a:p>
        </p:txBody>
      </p:sp>
      <p:sp>
        <p:nvSpPr>
          <p:cNvPr id="1030" name="Rectangle 6">
            <a:extLst>
              <a:ext uri="{FF2B5EF4-FFF2-40B4-BE49-F238E27FC236}">
                <a16:creationId xmlns:a16="http://schemas.microsoft.com/office/drawing/2014/main" id="{EA6B4CB9-9430-2C46-9A87-03CBFAE59D9F}"/>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C5A9CA3-3534-3542-A16B-DEC8D7B36EC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control" Target="../activeX/activeX1.xml"/><Relationship Id="rId1" Type="http://schemas.openxmlformats.org/officeDocument/2006/relationships/vmlDrawing" Target="../drawings/vmlDrawing3.vml"/><Relationship Id="rId6" Type="http://schemas.openxmlformats.org/officeDocument/2006/relationships/image" Target="../media/image23.jpeg"/><Relationship Id="rId5" Type="http://schemas.openxmlformats.org/officeDocument/2006/relationships/image" Target="../media/image21.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4.v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3" Type="http://schemas.openxmlformats.org/officeDocument/2006/relationships/oleObject" Target="../embeddings/oleObject14.bin"/><Relationship Id="rId18" Type="http://schemas.openxmlformats.org/officeDocument/2006/relationships/image" Target="../media/image46.emf"/><Relationship Id="rId26" Type="http://schemas.openxmlformats.org/officeDocument/2006/relationships/image" Target="../media/image50.emf"/><Relationship Id="rId3" Type="http://schemas.openxmlformats.org/officeDocument/2006/relationships/oleObject" Target="../embeddings/oleObject9.bin"/><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43.emf"/><Relationship Id="rId17" Type="http://schemas.openxmlformats.org/officeDocument/2006/relationships/oleObject" Target="../embeddings/oleObject16.bin"/><Relationship Id="rId25" Type="http://schemas.openxmlformats.org/officeDocument/2006/relationships/oleObject" Target="../embeddings/oleObject20.bin"/><Relationship Id="rId33" Type="http://schemas.openxmlformats.org/officeDocument/2006/relationships/image" Target="../media/image54.png"/><Relationship Id="rId2" Type="http://schemas.openxmlformats.org/officeDocument/2006/relationships/slideLayout" Target="../slideLayouts/slideLayout7.xml"/><Relationship Id="rId16" Type="http://schemas.openxmlformats.org/officeDocument/2006/relationships/image" Target="../media/image45.emf"/><Relationship Id="rId20" Type="http://schemas.openxmlformats.org/officeDocument/2006/relationships/image" Target="../media/image47.emf"/><Relationship Id="rId29" Type="http://schemas.openxmlformats.org/officeDocument/2006/relationships/oleObject" Target="../embeddings/oleObject22.bin"/><Relationship Id="rId1" Type="http://schemas.openxmlformats.org/officeDocument/2006/relationships/vmlDrawing" Target="../drawings/vmlDrawing5.vml"/><Relationship Id="rId6" Type="http://schemas.openxmlformats.org/officeDocument/2006/relationships/image" Target="../media/image40.emf"/><Relationship Id="rId11" Type="http://schemas.openxmlformats.org/officeDocument/2006/relationships/oleObject" Target="../embeddings/oleObject13.bin"/><Relationship Id="rId24" Type="http://schemas.openxmlformats.org/officeDocument/2006/relationships/image" Target="../media/image49.emf"/><Relationship Id="rId32" Type="http://schemas.openxmlformats.org/officeDocument/2006/relationships/image" Target="../media/image53.emf"/><Relationship Id="rId5" Type="http://schemas.openxmlformats.org/officeDocument/2006/relationships/oleObject" Target="../embeddings/oleObject10.bin"/><Relationship Id="rId15" Type="http://schemas.openxmlformats.org/officeDocument/2006/relationships/oleObject" Target="../embeddings/oleObject15.bin"/><Relationship Id="rId23" Type="http://schemas.openxmlformats.org/officeDocument/2006/relationships/oleObject" Target="../embeddings/oleObject19.bin"/><Relationship Id="rId28" Type="http://schemas.openxmlformats.org/officeDocument/2006/relationships/image" Target="../media/image51.emf"/><Relationship Id="rId10" Type="http://schemas.openxmlformats.org/officeDocument/2006/relationships/image" Target="../media/image42.emf"/><Relationship Id="rId19" Type="http://schemas.openxmlformats.org/officeDocument/2006/relationships/oleObject" Target="../embeddings/oleObject17.bin"/><Relationship Id="rId31" Type="http://schemas.openxmlformats.org/officeDocument/2006/relationships/oleObject" Target="../embeddings/oleObject23.bin"/><Relationship Id="rId4" Type="http://schemas.openxmlformats.org/officeDocument/2006/relationships/image" Target="../media/image39.emf"/><Relationship Id="rId9" Type="http://schemas.openxmlformats.org/officeDocument/2006/relationships/oleObject" Target="../embeddings/oleObject12.bin"/><Relationship Id="rId14" Type="http://schemas.openxmlformats.org/officeDocument/2006/relationships/image" Target="../media/image44.emf"/><Relationship Id="rId22" Type="http://schemas.openxmlformats.org/officeDocument/2006/relationships/image" Target="../media/image48.emf"/><Relationship Id="rId27" Type="http://schemas.openxmlformats.org/officeDocument/2006/relationships/oleObject" Target="../embeddings/oleObject21.bin"/><Relationship Id="rId30" Type="http://schemas.openxmlformats.org/officeDocument/2006/relationships/image" Target="../media/image52.emf"/><Relationship Id="rId8" Type="http://schemas.openxmlformats.org/officeDocument/2006/relationships/image" Target="../media/image41.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59.emf"/><Relationship Id="rId18" Type="http://schemas.openxmlformats.org/officeDocument/2006/relationships/oleObject" Target="../embeddings/oleObject32.bin"/><Relationship Id="rId3" Type="http://schemas.openxmlformats.org/officeDocument/2006/relationships/oleObject" Target="../embeddings/oleObject24.bin"/><Relationship Id="rId7" Type="http://schemas.openxmlformats.org/officeDocument/2006/relationships/image" Target="../media/image56.emf"/><Relationship Id="rId12" Type="http://schemas.openxmlformats.org/officeDocument/2006/relationships/oleObject" Target="../embeddings/oleObject29.bin"/><Relationship Id="rId17" Type="http://schemas.openxmlformats.org/officeDocument/2006/relationships/image" Target="../media/image61.emf"/><Relationship Id="rId2" Type="http://schemas.openxmlformats.org/officeDocument/2006/relationships/slideLayout" Target="../slideLayouts/slideLayout7.xml"/><Relationship Id="rId16" Type="http://schemas.openxmlformats.org/officeDocument/2006/relationships/oleObject" Target="../embeddings/oleObject31.bin"/><Relationship Id="rId1" Type="http://schemas.openxmlformats.org/officeDocument/2006/relationships/vmlDrawing" Target="../drawings/vmlDrawing6.vml"/><Relationship Id="rId6" Type="http://schemas.openxmlformats.org/officeDocument/2006/relationships/oleObject" Target="../embeddings/oleObject26.bin"/><Relationship Id="rId11" Type="http://schemas.openxmlformats.org/officeDocument/2006/relationships/image" Target="../media/image58.emf"/><Relationship Id="rId5" Type="http://schemas.openxmlformats.org/officeDocument/2006/relationships/oleObject" Target="../embeddings/oleObject25.bin"/><Relationship Id="rId15" Type="http://schemas.openxmlformats.org/officeDocument/2006/relationships/image" Target="../media/image60.emf"/><Relationship Id="rId10" Type="http://schemas.openxmlformats.org/officeDocument/2006/relationships/oleObject" Target="../embeddings/oleObject28.bin"/><Relationship Id="rId19" Type="http://schemas.openxmlformats.org/officeDocument/2006/relationships/image" Target="../media/image62.emf"/><Relationship Id="rId4" Type="http://schemas.openxmlformats.org/officeDocument/2006/relationships/image" Target="../media/image55.emf"/><Relationship Id="rId9" Type="http://schemas.openxmlformats.org/officeDocument/2006/relationships/image" Target="../media/image57.emf"/><Relationship Id="rId14" Type="http://schemas.openxmlformats.org/officeDocument/2006/relationships/oleObject" Target="../embeddings/oleObject3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oleObject" Target="../embeddings/oleObject38.bin"/><Relationship Id="rId18" Type="http://schemas.openxmlformats.org/officeDocument/2006/relationships/image" Target="../media/image70.e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67.emf"/><Relationship Id="rId17" Type="http://schemas.openxmlformats.org/officeDocument/2006/relationships/oleObject" Target="../embeddings/oleObject40.bin"/><Relationship Id="rId2" Type="http://schemas.openxmlformats.org/officeDocument/2006/relationships/slideLayout" Target="../slideLayouts/slideLayout7.xml"/><Relationship Id="rId16" Type="http://schemas.openxmlformats.org/officeDocument/2006/relationships/image" Target="../media/image69.emf"/><Relationship Id="rId20" Type="http://schemas.openxmlformats.org/officeDocument/2006/relationships/image" Target="../media/image71.emf"/><Relationship Id="rId1" Type="http://schemas.openxmlformats.org/officeDocument/2006/relationships/vmlDrawing" Target="../drawings/vmlDrawing7.vml"/><Relationship Id="rId6" Type="http://schemas.openxmlformats.org/officeDocument/2006/relationships/image" Target="../media/image64.e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66.emf"/><Relationship Id="rId19" Type="http://schemas.openxmlformats.org/officeDocument/2006/relationships/oleObject" Target="../embeddings/oleObject41.bin"/><Relationship Id="rId4" Type="http://schemas.openxmlformats.org/officeDocument/2006/relationships/image" Target="../media/image63.emf"/><Relationship Id="rId9" Type="http://schemas.openxmlformats.org/officeDocument/2006/relationships/oleObject" Target="../embeddings/oleObject36.bin"/><Relationship Id="rId14" Type="http://schemas.openxmlformats.org/officeDocument/2006/relationships/image" Target="../media/image68.emf"/></Relationships>
</file>

<file path=ppt/slides/_rels/slide31.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71.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73.e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75.emf"/><Relationship Id="rId4" Type="http://schemas.openxmlformats.org/officeDocument/2006/relationships/image" Target="../media/image72.emf"/><Relationship Id="rId9" Type="http://schemas.openxmlformats.org/officeDocument/2006/relationships/oleObject" Target="../embeddings/oleObject45.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xml"/><Relationship Id="rId1" Type="http://schemas.openxmlformats.org/officeDocument/2006/relationships/vmlDrawing" Target="../drawings/vmlDrawing9.vml"/><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81.emf"/><Relationship Id="rId3" Type="http://schemas.openxmlformats.org/officeDocument/2006/relationships/notesSlide" Target="../notesSlides/notesSlide3.xml"/><Relationship Id="rId7" Type="http://schemas.openxmlformats.org/officeDocument/2006/relationships/image" Target="../media/image78.emf"/><Relationship Id="rId12"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49.bin"/><Relationship Id="rId11" Type="http://schemas.openxmlformats.org/officeDocument/2006/relationships/image" Target="../media/image80.emf"/><Relationship Id="rId5" Type="http://schemas.openxmlformats.org/officeDocument/2006/relationships/image" Target="../media/image77.e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79.emf"/><Relationship Id="rId14" Type="http://schemas.openxmlformats.org/officeDocument/2006/relationships/image" Target="../media/image82.jpeg"/></Relationships>
</file>

<file path=ppt/slides/_rels/slide34.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87.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84.e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86.emf"/><Relationship Id="rId4" Type="http://schemas.openxmlformats.org/officeDocument/2006/relationships/image" Target="../media/image83.emf"/><Relationship Id="rId9" Type="http://schemas.openxmlformats.org/officeDocument/2006/relationships/oleObject" Target="../embeddings/oleObject56.bin"/></Relationships>
</file>

<file path=ppt/slides/_rels/slide35.xml.rels><?xml version="1.0" encoding="UTF-8" standalone="yes"?>
<Relationships xmlns="http://schemas.openxmlformats.org/package/2006/relationships"><Relationship Id="rId8" Type="http://schemas.openxmlformats.org/officeDocument/2006/relationships/image" Target="../media/image90.e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92.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89.e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91.emf"/><Relationship Id="rId4" Type="http://schemas.openxmlformats.org/officeDocument/2006/relationships/image" Target="../media/image88.emf"/><Relationship Id="rId9" Type="http://schemas.openxmlformats.org/officeDocument/2006/relationships/oleObject" Target="../embeddings/oleObject61.bin"/><Relationship Id="rId14" Type="http://schemas.openxmlformats.org/officeDocument/2006/relationships/image" Target="../media/image93.emf"/></Relationships>
</file>

<file path=ppt/slides/_rels/slide36.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98.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95.e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97.emf"/><Relationship Id="rId4" Type="http://schemas.openxmlformats.org/officeDocument/2006/relationships/image" Target="../media/image94.emf"/><Relationship Id="rId9" Type="http://schemas.openxmlformats.org/officeDocument/2006/relationships/oleObject" Target="../embeddings/oleObject67.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oleObject" Target="../embeddings/oleObject69.bin"/><Relationship Id="rId7" Type="http://schemas.openxmlformats.org/officeDocument/2006/relationships/image" Target="../media/image100.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70.bin"/><Relationship Id="rId11" Type="http://schemas.openxmlformats.org/officeDocument/2006/relationships/image" Target="../media/image102.emf"/><Relationship Id="rId5" Type="http://schemas.openxmlformats.org/officeDocument/2006/relationships/image" Target="../media/image103.png"/><Relationship Id="rId10" Type="http://schemas.openxmlformats.org/officeDocument/2006/relationships/oleObject" Target="../embeddings/oleObject72.bin"/><Relationship Id="rId4" Type="http://schemas.openxmlformats.org/officeDocument/2006/relationships/image" Target="../media/image99.emf"/><Relationship Id="rId9" Type="http://schemas.openxmlformats.org/officeDocument/2006/relationships/image" Target="../media/image101.emf"/></Relationships>
</file>

<file path=ppt/slides/_rels/slide38.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05.emf"/><Relationship Id="rId5" Type="http://schemas.openxmlformats.org/officeDocument/2006/relationships/oleObject" Target="../embeddings/oleObject74.bin"/><Relationship Id="rId4" Type="http://schemas.openxmlformats.org/officeDocument/2006/relationships/image" Target="../media/image104.emf"/></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4.xml"/><Relationship Id="rId1" Type="http://schemas.openxmlformats.org/officeDocument/2006/relationships/vmlDrawing" Target="../drawings/vmlDrawing16.vml"/><Relationship Id="rId4" Type="http://schemas.openxmlformats.org/officeDocument/2006/relationships/image" Target="../media/image107.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09.emf"/><Relationship Id="rId5" Type="http://schemas.openxmlformats.org/officeDocument/2006/relationships/oleObject" Target="../embeddings/oleObject77.bin"/><Relationship Id="rId4" Type="http://schemas.openxmlformats.org/officeDocument/2006/relationships/image" Target="../media/image108.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12.emf"/><Relationship Id="rId5" Type="http://schemas.openxmlformats.org/officeDocument/2006/relationships/oleObject" Target="../embeddings/oleObject80.bin"/><Relationship Id="rId4" Type="http://schemas.openxmlformats.org/officeDocument/2006/relationships/image" Target="../media/image11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14.emf"/><Relationship Id="rId5" Type="http://schemas.openxmlformats.org/officeDocument/2006/relationships/oleObject" Target="../embeddings/oleObject82.bin"/><Relationship Id="rId4" Type="http://schemas.openxmlformats.org/officeDocument/2006/relationships/image" Target="../media/image11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16.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84.bin"/><Relationship Id="rId5" Type="http://schemas.openxmlformats.org/officeDocument/2006/relationships/image" Target="../media/image115.emf"/><Relationship Id="rId4" Type="http://schemas.openxmlformats.org/officeDocument/2006/relationships/oleObject" Target="../embeddings/oleObject83.bin"/></Relationships>
</file>

<file path=ppt/slides/_rels/slide45.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oleObject" Target="../embeddings/oleObject90.bin"/><Relationship Id="rId18" Type="http://schemas.openxmlformats.org/officeDocument/2006/relationships/image" Target="../media/image125.emf"/><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122.emf"/><Relationship Id="rId17" Type="http://schemas.openxmlformats.org/officeDocument/2006/relationships/oleObject" Target="../embeddings/oleObject92.bin"/><Relationship Id="rId2" Type="http://schemas.openxmlformats.org/officeDocument/2006/relationships/slideLayout" Target="../slideLayouts/slideLayout12.xml"/><Relationship Id="rId16" Type="http://schemas.openxmlformats.org/officeDocument/2006/relationships/image" Target="../media/image124.emf"/><Relationship Id="rId1" Type="http://schemas.openxmlformats.org/officeDocument/2006/relationships/vmlDrawing" Target="../drawings/vmlDrawing21.vml"/><Relationship Id="rId6" Type="http://schemas.openxmlformats.org/officeDocument/2006/relationships/image" Target="../media/image119.emf"/><Relationship Id="rId11" Type="http://schemas.openxmlformats.org/officeDocument/2006/relationships/oleObject" Target="../embeddings/oleObject89.bin"/><Relationship Id="rId5" Type="http://schemas.openxmlformats.org/officeDocument/2006/relationships/oleObject" Target="../embeddings/oleObject86.bin"/><Relationship Id="rId15" Type="http://schemas.openxmlformats.org/officeDocument/2006/relationships/oleObject" Target="../embeddings/oleObject91.bin"/><Relationship Id="rId10" Type="http://schemas.openxmlformats.org/officeDocument/2006/relationships/image" Target="../media/image121.emf"/><Relationship Id="rId4" Type="http://schemas.openxmlformats.org/officeDocument/2006/relationships/image" Target="../media/image118.emf"/><Relationship Id="rId9" Type="http://schemas.openxmlformats.org/officeDocument/2006/relationships/oleObject" Target="../embeddings/oleObject88.bin"/><Relationship Id="rId14" Type="http://schemas.openxmlformats.org/officeDocument/2006/relationships/image" Target="../media/image123.emf"/></Relationships>
</file>

<file path=ppt/slides/_rels/slide46.xml.rels><?xml version="1.0" encoding="UTF-8" standalone="yes"?>
<Relationships xmlns="http://schemas.openxmlformats.org/package/2006/relationships"><Relationship Id="rId8" Type="http://schemas.openxmlformats.org/officeDocument/2006/relationships/image" Target="../media/image128.emf"/><Relationship Id="rId13" Type="http://schemas.openxmlformats.org/officeDocument/2006/relationships/image" Target="../media/image117.png"/><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130.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27.emf"/><Relationship Id="rId11" Type="http://schemas.openxmlformats.org/officeDocument/2006/relationships/oleObject" Target="../embeddings/oleObject97.bin"/><Relationship Id="rId5" Type="http://schemas.openxmlformats.org/officeDocument/2006/relationships/oleObject" Target="../embeddings/oleObject94.bin"/><Relationship Id="rId10" Type="http://schemas.openxmlformats.org/officeDocument/2006/relationships/image" Target="../media/image129.emf"/><Relationship Id="rId4" Type="http://schemas.openxmlformats.org/officeDocument/2006/relationships/image" Target="../media/image126.emf"/><Relationship Id="rId9" Type="http://schemas.openxmlformats.org/officeDocument/2006/relationships/oleObject" Target="../embeddings/oleObject96.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7.xml"/><Relationship Id="rId4" Type="http://schemas.openxmlformats.org/officeDocument/2006/relationships/image" Target="../media/image13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8" Type="http://schemas.openxmlformats.org/officeDocument/2006/relationships/image" Target="../media/image136.emf"/><Relationship Id="rId3" Type="http://schemas.openxmlformats.org/officeDocument/2006/relationships/oleObject" Target="../embeddings/oleObject98.bin"/><Relationship Id="rId7"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35.emf"/><Relationship Id="rId5" Type="http://schemas.openxmlformats.org/officeDocument/2006/relationships/oleObject" Target="../embeddings/oleObject99.bin"/><Relationship Id="rId4" Type="http://schemas.openxmlformats.org/officeDocument/2006/relationships/image" Target="../media/image134.e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03.bin"/><Relationship Id="rId13" Type="http://schemas.openxmlformats.org/officeDocument/2006/relationships/image" Target="../media/image141.emf"/><Relationship Id="rId3" Type="http://schemas.openxmlformats.org/officeDocument/2006/relationships/notesSlide" Target="../notesSlides/notesSlide4.xml"/><Relationship Id="rId7" Type="http://schemas.openxmlformats.org/officeDocument/2006/relationships/image" Target="../media/image138.emf"/><Relationship Id="rId12" Type="http://schemas.openxmlformats.org/officeDocument/2006/relationships/oleObject" Target="../embeddings/oleObject105.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102.bin"/><Relationship Id="rId11" Type="http://schemas.openxmlformats.org/officeDocument/2006/relationships/image" Target="../media/image140.emf"/><Relationship Id="rId5" Type="http://schemas.openxmlformats.org/officeDocument/2006/relationships/image" Target="../media/image137.emf"/><Relationship Id="rId15" Type="http://schemas.openxmlformats.org/officeDocument/2006/relationships/image" Target="../media/image142.emf"/><Relationship Id="rId10" Type="http://schemas.openxmlformats.org/officeDocument/2006/relationships/oleObject" Target="../embeddings/oleObject104.bin"/><Relationship Id="rId4" Type="http://schemas.openxmlformats.org/officeDocument/2006/relationships/oleObject" Target="../embeddings/oleObject101.bin"/><Relationship Id="rId9" Type="http://schemas.openxmlformats.org/officeDocument/2006/relationships/image" Target="../media/image139.emf"/><Relationship Id="rId14" Type="http://schemas.openxmlformats.org/officeDocument/2006/relationships/oleObject" Target="../embeddings/oleObject106.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147.emf"/><Relationship Id="rId18" Type="http://schemas.openxmlformats.org/officeDocument/2006/relationships/image" Target="../media/image149.emf"/><Relationship Id="rId3" Type="http://schemas.openxmlformats.org/officeDocument/2006/relationships/notesSlide" Target="../notesSlides/notesSlide5.xml"/><Relationship Id="rId7" Type="http://schemas.openxmlformats.org/officeDocument/2006/relationships/image" Target="../media/image144.emf"/><Relationship Id="rId12" Type="http://schemas.openxmlformats.org/officeDocument/2006/relationships/oleObject" Target="../embeddings/oleObject111.bin"/><Relationship Id="rId17" Type="http://schemas.openxmlformats.org/officeDocument/2006/relationships/oleObject" Target="../embeddings/oleObject114.bin"/><Relationship Id="rId2" Type="http://schemas.openxmlformats.org/officeDocument/2006/relationships/slideLayout" Target="../slideLayouts/slideLayout7.xml"/><Relationship Id="rId16" Type="http://schemas.openxmlformats.org/officeDocument/2006/relationships/image" Target="../media/image148.emf"/><Relationship Id="rId20" Type="http://schemas.openxmlformats.org/officeDocument/2006/relationships/image" Target="../media/image45.emf"/><Relationship Id="rId1" Type="http://schemas.openxmlformats.org/officeDocument/2006/relationships/vmlDrawing" Target="../drawings/vmlDrawing25.vml"/><Relationship Id="rId6" Type="http://schemas.openxmlformats.org/officeDocument/2006/relationships/oleObject" Target="../embeddings/oleObject108.bin"/><Relationship Id="rId11" Type="http://schemas.openxmlformats.org/officeDocument/2006/relationships/image" Target="../media/image146.emf"/><Relationship Id="rId5" Type="http://schemas.openxmlformats.org/officeDocument/2006/relationships/image" Target="../media/image143.emf"/><Relationship Id="rId15" Type="http://schemas.openxmlformats.org/officeDocument/2006/relationships/oleObject" Target="../embeddings/oleObject113.bin"/><Relationship Id="rId10" Type="http://schemas.openxmlformats.org/officeDocument/2006/relationships/oleObject" Target="../embeddings/oleObject110.bin"/><Relationship Id="rId19" Type="http://schemas.openxmlformats.org/officeDocument/2006/relationships/oleObject" Target="../embeddings/oleObject115.bin"/><Relationship Id="rId4" Type="http://schemas.openxmlformats.org/officeDocument/2006/relationships/oleObject" Target="../embeddings/oleObject107.bin"/><Relationship Id="rId9" Type="http://schemas.openxmlformats.org/officeDocument/2006/relationships/image" Target="../media/image145.emf"/><Relationship Id="rId14" Type="http://schemas.openxmlformats.org/officeDocument/2006/relationships/oleObject" Target="../embeddings/oleObject112.bin"/></Relationships>
</file>

<file path=ppt/slides/_rels/slide53.xml.rels><?xml version="1.0" encoding="UTF-8" standalone="yes"?>
<Relationships xmlns="http://schemas.openxmlformats.org/package/2006/relationships"><Relationship Id="rId8" Type="http://schemas.openxmlformats.org/officeDocument/2006/relationships/image" Target="../media/image152.emf"/><Relationship Id="rId3" Type="http://schemas.openxmlformats.org/officeDocument/2006/relationships/oleObject" Target="../embeddings/oleObject116.bin"/><Relationship Id="rId7" Type="http://schemas.openxmlformats.org/officeDocument/2006/relationships/oleObject" Target="../embeddings/oleObject118.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51.emf"/><Relationship Id="rId5" Type="http://schemas.openxmlformats.org/officeDocument/2006/relationships/oleObject" Target="../embeddings/oleObject117.bin"/><Relationship Id="rId4" Type="http://schemas.openxmlformats.org/officeDocument/2006/relationships/image" Target="../media/image150.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54.emf"/><Relationship Id="rId5" Type="http://schemas.openxmlformats.org/officeDocument/2006/relationships/oleObject" Target="../embeddings/oleObject120.bin"/><Relationship Id="rId4" Type="http://schemas.openxmlformats.org/officeDocument/2006/relationships/image" Target="../media/image153.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image" Target="../media/image155.emf"/></Relationships>
</file>

<file path=ppt/slides/_rels/slide56.xml.rels><?xml version="1.0" encoding="UTF-8" standalone="yes"?>
<Relationships xmlns="http://schemas.openxmlformats.org/package/2006/relationships"><Relationship Id="rId8" Type="http://schemas.openxmlformats.org/officeDocument/2006/relationships/image" Target="../media/image158.emf"/><Relationship Id="rId3" Type="http://schemas.openxmlformats.org/officeDocument/2006/relationships/oleObject" Target="../embeddings/oleObject122.bin"/><Relationship Id="rId7" Type="http://schemas.openxmlformats.org/officeDocument/2006/relationships/oleObject" Target="../embeddings/oleObject124.bin"/><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image" Target="../media/image157.emf"/><Relationship Id="rId5" Type="http://schemas.openxmlformats.org/officeDocument/2006/relationships/oleObject" Target="../embeddings/oleObject123.bin"/><Relationship Id="rId4" Type="http://schemas.openxmlformats.org/officeDocument/2006/relationships/image" Target="../media/image156.emf"/></Relationships>
</file>

<file path=ppt/slides/_rels/slide57.xml.rels><?xml version="1.0" encoding="UTF-8" standalone="yes"?>
<Relationships xmlns="http://schemas.openxmlformats.org/package/2006/relationships"><Relationship Id="rId8" Type="http://schemas.openxmlformats.org/officeDocument/2006/relationships/image" Target="../media/image161.emf"/><Relationship Id="rId13" Type="http://schemas.openxmlformats.org/officeDocument/2006/relationships/image" Target="../media/image163.emf"/><Relationship Id="rId3" Type="http://schemas.openxmlformats.org/officeDocument/2006/relationships/oleObject" Target="../embeddings/oleObject125.bin"/><Relationship Id="rId7" Type="http://schemas.openxmlformats.org/officeDocument/2006/relationships/oleObject" Target="../embeddings/oleObject127.bin"/><Relationship Id="rId12" Type="http://schemas.openxmlformats.org/officeDocument/2006/relationships/oleObject" Target="../embeddings/oleObject130.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60.emf"/><Relationship Id="rId11" Type="http://schemas.openxmlformats.org/officeDocument/2006/relationships/oleObject" Target="../embeddings/oleObject129.bin"/><Relationship Id="rId5" Type="http://schemas.openxmlformats.org/officeDocument/2006/relationships/oleObject" Target="../embeddings/oleObject126.bin"/><Relationship Id="rId15" Type="http://schemas.openxmlformats.org/officeDocument/2006/relationships/image" Target="../media/image164.emf"/><Relationship Id="rId10" Type="http://schemas.openxmlformats.org/officeDocument/2006/relationships/image" Target="../media/image162.emf"/><Relationship Id="rId4" Type="http://schemas.openxmlformats.org/officeDocument/2006/relationships/image" Target="../media/image159.emf"/><Relationship Id="rId9" Type="http://schemas.openxmlformats.org/officeDocument/2006/relationships/oleObject" Target="../embeddings/oleObject128.bin"/><Relationship Id="rId14" Type="http://schemas.openxmlformats.org/officeDocument/2006/relationships/oleObject" Target="../embeddings/oleObject131.bin"/></Relationships>
</file>

<file path=ppt/slides/_rels/slide58.xml.rels><?xml version="1.0" encoding="UTF-8" standalone="yes"?>
<Relationships xmlns="http://schemas.openxmlformats.org/package/2006/relationships"><Relationship Id="rId3" Type="http://schemas.openxmlformats.org/officeDocument/2006/relationships/image" Target="../media/image167.png"/><Relationship Id="rId7" Type="http://schemas.openxmlformats.org/officeDocument/2006/relationships/image" Target="../media/image166.e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133.bin"/><Relationship Id="rId5" Type="http://schemas.openxmlformats.org/officeDocument/2006/relationships/image" Target="../media/image165.emf"/><Relationship Id="rId4" Type="http://schemas.openxmlformats.org/officeDocument/2006/relationships/oleObject" Target="../embeddings/oleObject132.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5.xml"/><Relationship Id="rId1" Type="http://schemas.openxmlformats.org/officeDocument/2006/relationships/vmlDrawing" Target="../drawings/vmlDrawing32.vml"/><Relationship Id="rId4" Type="http://schemas.openxmlformats.org/officeDocument/2006/relationships/image" Target="../media/image16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72.emf"/><Relationship Id="rId3" Type="http://schemas.openxmlformats.org/officeDocument/2006/relationships/oleObject" Target="../embeddings/oleObject134.bin"/><Relationship Id="rId7" Type="http://schemas.openxmlformats.org/officeDocument/2006/relationships/oleObject" Target="../embeddings/oleObject136.bin"/><Relationship Id="rId12" Type="http://schemas.openxmlformats.org/officeDocument/2006/relationships/image" Target="../media/image174.emf"/><Relationship Id="rId2" Type="http://schemas.openxmlformats.org/officeDocument/2006/relationships/slideLayout" Target="../slideLayouts/slideLayout13.xml"/><Relationship Id="rId1" Type="http://schemas.openxmlformats.org/officeDocument/2006/relationships/vmlDrawing" Target="../drawings/vmlDrawing33.vml"/><Relationship Id="rId6" Type="http://schemas.openxmlformats.org/officeDocument/2006/relationships/image" Target="../media/image171.emf"/><Relationship Id="rId11" Type="http://schemas.openxmlformats.org/officeDocument/2006/relationships/oleObject" Target="../embeddings/oleObject138.bin"/><Relationship Id="rId5" Type="http://schemas.openxmlformats.org/officeDocument/2006/relationships/oleObject" Target="../embeddings/oleObject135.bin"/><Relationship Id="rId10" Type="http://schemas.openxmlformats.org/officeDocument/2006/relationships/image" Target="../media/image173.emf"/><Relationship Id="rId4" Type="http://schemas.openxmlformats.org/officeDocument/2006/relationships/image" Target="../media/image170.emf"/><Relationship Id="rId9" Type="http://schemas.openxmlformats.org/officeDocument/2006/relationships/oleObject" Target="../embeddings/oleObject137.bin"/></Relationships>
</file>

<file path=ppt/slides/_rels/slide62.xml.rels><?xml version="1.0" encoding="UTF-8" standalone="yes"?>
<Relationships xmlns="http://schemas.openxmlformats.org/package/2006/relationships"><Relationship Id="rId8" Type="http://schemas.openxmlformats.org/officeDocument/2006/relationships/image" Target="../media/image177.emf"/><Relationship Id="rId3" Type="http://schemas.openxmlformats.org/officeDocument/2006/relationships/oleObject" Target="../embeddings/oleObject139.bin"/><Relationship Id="rId7" Type="http://schemas.openxmlformats.org/officeDocument/2006/relationships/oleObject" Target="../embeddings/oleObject141.bin"/><Relationship Id="rId2" Type="http://schemas.openxmlformats.org/officeDocument/2006/relationships/slideLayout" Target="../slideLayouts/slideLayout13.xml"/><Relationship Id="rId1" Type="http://schemas.openxmlformats.org/officeDocument/2006/relationships/vmlDrawing" Target="../drawings/vmlDrawing34.vml"/><Relationship Id="rId6" Type="http://schemas.openxmlformats.org/officeDocument/2006/relationships/image" Target="../media/image176.emf"/><Relationship Id="rId5" Type="http://schemas.openxmlformats.org/officeDocument/2006/relationships/oleObject" Target="../embeddings/oleObject140.bin"/><Relationship Id="rId10" Type="http://schemas.openxmlformats.org/officeDocument/2006/relationships/image" Target="../media/image178.emf"/><Relationship Id="rId4" Type="http://schemas.openxmlformats.org/officeDocument/2006/relationships/image" Target="../media/image175.emf"/><Relationship Id="rId9" Type="http://schemas.openxmlformats.org/officeDocument/2006/relationships/oleObject" Target="../embeddings/oleObject142.bin"/></Relationships>
</file>

<file path=ppt/slides/_rels/slide63.xml.rels><?xml version="1.0" encoding="UTF-8" standalone="yes"?>
<Relationships xmlns="http://schemas.openxmlformats.org/package/2006/relationships"><Relationship Id="rId8" Type="http://schemas.openxmlformats.org/officeDocument/2006/relationships/image" Target="../media/image181.emf"/><Relationship Id="rId3" Type="http://schemas.openxmlformats.org/officeDocument/2006/relationships/oleObject" Target="../embeddings/oleObject143.bin"/><Relationship Id="rId7" Type="http://schemas.openxmlformats.org/officeDocument/2006/relationships/oleObject" Target="../embeddings/oleObject145.bin"/><Relationship Id="rId2" Type="http://schemas.openxmlformats.org/officeDocument/2006/relationships/slideLayout" Target="../slideLayouts/slideLayout12.xml"/><Relationship Id="rId1" Type="http://schemas.openxmlformats.org/officeDocument/2006/relationships/vmlDrawing" Target="../drawings/vmlDrawing35.vml"/><Relationship Id="rId6" Type="http://schemas.openxmlformats.org/officeDocument/2006/relationships/image" Target="../media/image180.emf"/><Relationship Id="rId5" Type="http://schemas.openxmlformats.org/officeDocument/2006/relationships/oleObject" Target="../embeddings/oleObject144.bin"/><Relationship Id="rId10" Type="http://schemas.openxmlformats.org/officeDocument/2006/relationships/image" Target="../media/image182.emf"/><Relationship Id="rId4" Type="http://schemas.openxmlformats.org/officeDocument/2006/relationships/image" Target="../media/image179.emf"/><Relationship Id="rId9" Type="http://schemas.openxmlformats.org/officeDocument/2006/relationships/oleObject" Target="../embeddings/oleObject146.bin"/></Relationships>
</file>

<file path=ppt/slides/_rels/slide64.xml.rels><?xml version="1.0" encoding="UTF-8" standalone="yes"?>
<Relationships xmlns="http://schemas.openxmlformats.org/package/2006/relationships"><Relationship Id="rId8" Type="http://schemas.openxmlformats.org/officeDocument/2006/relationships/image" Target="../media/image184.emf"/><Relationship Id="rId3" Type="http://schemas.openxmlformats.org/officeDocument/2006/relationships/oleObject" Target="../embeddings/oleObject147.bin"/><Relationship Id="rId7" Type="http://schemas.openxmlformats.org/officeDocument/2006/relationships/oleObject" Target="../embeddings/oleObject149.bin"/><Relationship Id="rId2" Type="http://schemas.openxmlformats.org/officeDocument/2006/relationships/slideLayout" Target="../slideLayouts/slideLayout12.xml"/><Relationship Id="rId1" Type="http://schemas.openxmlformats.org/officeDocument/2006/relationships/vmlDrawing" Target="../drawings/vmlDrawing36.vml"/><Relationship Id="rId6" Type="http://schemas.openxmlformats.org/officeDocument/2006/relationships/image" Target="../media/image183.emf"/><Relationship Id="rId5" Type="http://schemas.openxmlformats.org/officeDocument/2006/relationships/oleObject" Target="../embeddings/oleObject148.bin"/><Relationship Id="rId4" Type="http://schemas.openxmlformats.org/officeDocument/2006/relationships/image" Target="../media/image171.emf"/></Relationships>
</file>

<file path=ppt/slides/_rels/slide65.xml.rels><?xml version="1.0" encoding="UTF-8" standalone="yes"?>
<Relationships xmlns="http://schemas.openxmlformats.org/package/2006/relationships"><Relationship Id="rId8" Type="http://schemas.openxmlformats.org/officeDocument/2006/relationships/image" Target="../media/image187.emf"/><Relationship Id="rId3" Type="http://schemas.openxmlformats.org/officeDocument/2006/relationships/oleObject" Target="../embeddings/oleObject150.bin"/><Relationship Id="rId7" Type="http://schemas.openxmlformats.org/officeDocument/2006/relationships/oleObject" Target="../embeddings/oleObject152.bin"/><Relationship Id="rId12" Type="http://schemas.openxmlformats.org/officeDocument/2006/relationships/image" Target="../media/image189.emf"/><Relationship Id="rId2" Type="http://schemas.openxmlformats.org/officeDocument/2006/relationships/slideLayout" Target="../slideLayouts/slideLayout12.xml"/><Relationship Id="rId1" Type="http://schemas.openxmlformats.org/officeDocument/2006/relationships/vmlDrawing" Target="../drawings/vmlDrawing37.vml"/><Relationship Id="rId6" Type="http://schemas.openxmlformats.org/officeDocument/2006/relationships/image" Target="../media/image186.emf"/><Relationship Id="rId11" Type="http://schemas.openxmlformats.org/officeDocument/2006/relationships/oleObject" Target="../embeddings/oleObject154.bin"/><Relationship Id="rId5" Type="http://schemas.openxmlformats.org/officeDocument/2006/relationships/oleObject" Target="../embeddings/oleObject151.bin"/><Relationship Id="rId10" Type="http://schemas.openxmlformats.org/officeDocument/2006/relationships/image" Target="../media/image188.emf"/><Relationship Id="rId4" Type="http://schemas.openxmlformats.org/officeDocument/2006/relationships/image" Target="../media/image185.emf"/><Relationship Id="rId9" Type="http://schemas.openxmlformats.org/officeDocument/2006/relationships/oleObject" Target="../embeddings/oleObject153.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Layout" Target="../slideLayouts/slideLayout12.xml"/><Relationship Id="rId1" Type="http://schemas.openxmlformats.org/officeDocument/2006/relationships/vmlDrawing" Target="../drawings/vmlDrawing38.vml"/><Relationship Id="rId4" Type="http://schemas.openxmlformats.org/officeDocument/2006/relationships/image" Target="../media/image190.e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58.bin"/><Relationship Id="rId13" Type="http://schemas.openxmlformats.org/officeDocument/2006/relationships/image" Target="../media/image195.emf"/><Relationship Id="rId3" Type="http://schemas.openxmlformats.org/officeDocument/2006/relationships/image" Target="../media/image197.png"/><Relationship Id="rId7" Type="http://schemas.openxmlformats.org/officeDocument/2006/relationships/image" Target="../media/image192.emf"/><Relationship Id="rId12" Type="http://schemas.openxmlformats.org/officeDocument/2006/relationships/oleObject" Target="../embeddings/oleObject160.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oleObject" Target="../embeddings/oleObject157.bin"/><Relationship Id="rId11" Type="http://schemas.openxmlformats.org/officeDocument/2006/relationships/image" Target="../media/image194.emf"/><Relationship Id="rId5" Type="http://schemas.openxmlformats.org/officeDocument/2006/relationships/image" Target="../media/image191.emf"/><Relationship Id="rId15" Type="http://schemas.openxmlformats.org/officeDocument/2006/relationships/image" Target="../media/image196.emf"/><Relationship Id="rId10" Type="http://schemas.openxmlformats.org/officeDocument/2006/relationships/oleObject" Target="../embeddings/oleObject159.bin"/><Relationship Id="rId4" Type="http://schemas.openxmlformats.org/officeDocument/2006/relationships/oleObject" Target="../embeddings/oleObject156.bin"/><Relationship Id="rId9" Type="http://schemas.openxmlformats.org/officeDocument/2006/relationships/image" Target="../media/image193.emf"/><Relationship Id="rId14" Type="http://schemas.openxmlformats.org/officeDocument/2006/relationships/oleObject" Target="../embeddings/oleObject161.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164.bin"/><Relationship Id="rId13" Type="http://schemas.openxmlformats.org/officeDocument/2006/relationships/image" Target="../media/image202.emf"/><Relationship Id="rId3" Type="http://schemas.openxmlformats.org/officeDocument/2006/relationships/image" Target="../media/image203.png"/><Relationship Id="rId7" Type="http://schemas.openxmlformats.org/officeDocument/2006/relationships/image" Target="../media/image199.emf"/><Relationship Id="rId12" Type="http://schemas.openxmlformats.org/officeDocument/2006/relationships/oleObject" Target="../embeddings/oleObject166.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oleObject" Target="../embeddings/oleObject163.bin"/><Relationship Id="rId11" Type="http://schemas.openxmlformats.org/officeDocument/2006/relationships/image" Target="../media/image201.emf"/><Relationship Id="rId5" Type="http://schemas.openxmlformats.org/officeDocument/2006/relationships/image" Target="../media/image198.emf"/><Relationship Id="rId10" Type="http://schemas.openxmlformats.org/officeDocument/2006/relationships/oleObject" Target="../embeddings/oleObject165.bin"/><Relationship Id="rId4" Type="http://schemas.openxmlformats.org/officeDocument/2006/relationships/oleObject" Target="../embeddings/oleObject162.bin"/><Relationship Id="rId9" Type="http://schemas.openxmlformats.org/officeDocument/2006/relationships/image" Target="../media/image200.emf"/></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69.bin"/><Relationship Id="rId3" Type="http://schemas.openxmlformats.org/officeDocument/2006/relationships/oleObject" Target="../embeddings/oleObject167.bin"/><Relationship Id="rId7" Type="http://schemas.openxmlformats.org/officeDocument/2006/relationships/image" Target="../media/image207.png"/><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205.emf"/><Relationship Id="rId5" Type="http://schemas.openxmlformats.org/officeDocument/2006/relationships/oleObject" Target="../embeddings/oleObject168.bin"/><Relationship Id="rId4" Type="http://schemas.openxmlformats.org/officeDocument/2006/relationships/image" Target="../media/image204.emf"/><Relationship Id="rId9" Type="http://schemas.openxmlformats.org/officeDocument/2006/relationships/image" Target="../media/image206.emf"/></Relationships>
</file>

<file path=ppt/slides/_rels/slide71.xml.rels><?xml version="1.0" encoding="UTF-8" standalone="yes"?>
<Relationships xmlns="http://schemas.openxmlformats.org/package/2006/relationships"><Relationship Id="rId8" Type="http://schemas.openxmlformats.org/officeDocument/2006/relationships/image" Target="../media/image210.emf"/><Relationship Id="rId3" Type="http://schemas.openxmlformats.org/officeDocument/2006/relationships/oleObject" Target="../embeddings/oleObject170.bin"/><Relationship Id="rId7" Type="http://schemas.openxmlformats.org/officeDocument/2006/relationships/oleObject" Target="../embeddings/oleObject172.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209.emf"/><Relationship Id="rId5" Type="http://schemas.openxmlformats.org/officeDocument/2006/relationships/oleObject" Target="../embeddings/oleObject171.bin"/><Relationship Id="rId10" Type="http://schemas.openxmlformats.org/officeDocument/2006/relationships/image" Target="../media/image211.emf"/><Relationship Id="rId4" Type="http://schemas.openxmlformats.org/officeDocument/2006/relationships/image" Target="../media/image208.emf"/><Relationship Id="rId9" Type="http://schemas.openxmlformats.org/officeDocument/2006/relationships/oleObject" Target="../embeddings/oleObject173.bin"/></Relationships>
</file>

<file path=ppt/slides/_rels/slide72.xml.rels><?xml version="1.0" encoding="UTF-8" standalone="yes"?>
<Relationships xmlns="http://schemas.openxmlformats.org/package/2006/relationships"><Relationship Id="rId8" Type="http://schemas.openxmlformats.org/officeDocument/2006/relationships/image" Target="../media/image214.emf"/><Relationship Id="rId3" Type="http://schemas.openxmlformats.org/officeDocument/2006/relationships/oleObject" Target="../embeddings/oleObject174.bin"/><Relationship Id="rId7" Type="http://schemas.openxmlformats.org/officeDocument/2006/relationships/oleObject" Target="../embeddings/oleObject176.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213.emf"/><Relationship Id="rId5" Type="http://schemas.openxmlformats.org/officeDocument/2006/relationships/oleObject" Target="../embeddings/oleObject175.bin"/><Relationship Id="rId4" Type="http://schemas.openxmlformats.org/officeDocument/2006/relationships/image" Target="../media/image212.emf"/></Relationships>
</file>

<file path=ppt/slides/_rels/slide73.xml.rels><?xml version="1.0" encoding="UTF-8" standalone="yes"?>
<Relationships xmlns="http://schemas.openxmlformats.org/package/2006/relationships"><Relationship Id="rId8" Type="http://schemas.openxmlformats.org/officeDocument/2006/relationships/image" Target="../media/image217.emf"/><Relationship Id="rId13" Type="http://schemas.openxmlformats.org/officeDocument/2006/relationships/oleObject" Target="../embeddings/oleObject182.bin"/><Relationship Id="rId3" Type="http://schemas.openxmlformats.org/officeDocument/2006/relationships/oleObject" Target="../embeddings/oleObject177.bin"/><Relationship Id="rId7" Type="http://schemas.openxmlformats.org/officeDocument/2006/relationships/oleObject" Target="../embeddings/oleObject179.bin"/><Relationship Id="rId12" Type="http://schemas.openxmlformats.org/officeDocument/2006/relationships/image" Target="../media/image219.emf"/><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216.emf"/><Relationship Id="rId11" Type="http://schemas.openxmlformats.org/officeDocument/2006/relationships/oleObject" Target="../embeddings/oleObject181.bin"/><Relationship Id="rId5" Type="http://schemas.openxmlformats.org/officeDocument/2006/relationships/oleObject" Target="../embeddings/oleObject178.bin"/><Relationship Id="rId10" Type="http://schemas.openxmlformats.org/officeDocument/2006/relationships/image" Target="../media/image218.emf"/><Relationship Id="rId4" Type="http://schemas.openxmlformats.org/officeDocument/2006/relationships/image" Target="../media/image215.emf"/><Relationship Id="rId9" Type="http://schemas.openxmlformats.org/officeDocument/2006/relationships/oleObject" Target="../embeddings/oleObject180.bin"/><Relationship Id="rId14" Type="http://schemas.openxmlformats.org/officeDocument/2006/relationships/image" Target="../media/image220.emf"/></Relationships>
</file>

<file path=ppt/slides/_rels/slide74.xml.rels><?xml version="1.0" encoding="UTF-8" standalone="yes"?>
<Relationships xmlns="http://schemas.openxmlformats.org/package/2006/relationships"><Relationship Id="rId8" Type="http://schemas.openxmlformats.org/officeDocument/2006/relationships/image" Target="../media/image223.emf"/><Relationship Id="rId3" Type="http://schemas.openxmlformats.org/officeDocument/2006/relationships/oleObject" Target="../embeddings/oleObject183.bin"/><Relationship Id="rId7" Type="http://schemas.openxmlformats.org/officeDocument/2006/relationships/oleObject" Target="../embeddings/oleObject185.bin"/><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image" Target="../media/image222.emf"/><Relationship Id="rId5" Type="http://schemas.openxmlformats.org/officeDocument/2006/relationships/oleObject" Target="../embeddings/oleObject184.bin"/><Relationship Id="rId4" Type="http://schemas.openxmlformats.org/officeDocument/2006/relationships/image" Target="../media/image221.emf"/></Relationships>
</file>

<file path=ppt/slides/_rels/slide75.xml.rels><?xml version="1.0" encoding="UTF-8" standalone="yes"?>
<Relationships xmlns="http://schemas.openxmlformats.org/package/2006/relationships"><Relationship Id="rId8" Type="http://schemas.openxmlformats.org/officeDocument/2006/relationships/image" Target="../media/image223.emf"/><Relationship Id="rId3" Type="http://schemas.openxmlformats.org/officeDocument/2006/relationships/oleObject" Target="../embeddings/oleObject186.bin"/><Relationship Id="rId7" Type="http://schemas.openxmlformats.org/officeDocument/2006/relationships/oleObject" Target="../embeddings/oleObject188.bin"/><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224.emf"/><Relationship Id="rId5" Type="http://schemas.openxmlformats.org/officeDocument/2006/relationships/oleObject" Target="../embeddings/oleObject187.bin"/><Relationship Id="rId4" Type="http://schemas.openxmlformats.org/officeDocument/2006/relationships/image" Target="../media/image205.emf"/></Relationships>
</file>

<file path=ppt/slides/_rels/slide76.xml.rels><?xml version="1.0" encoding="UTF-8" standalone="yes"?>
<Relationships xmlns="http://schemas.openxmlformats.org/package/2006/relationships"><Relationship Id="rId8" Type="http://schemas.openxmlformats.org/officeDocument/2006/relationships/image" Target="../media/image227.emf"/><Relationship Id="rId3" Type="http://schemas.openxmlformats.org/officeDocument/2006/relationships/oleObject" Target="../embeddings/oleObject189.bin"/><Relationship Id="rId7" Type="http://schemas.openxmlformats.org/officeDocument/2006/relationships/oleObject" Target="../embeddings/oleObject191.bin"/><Relationship Id="rId12" Type="http://schemas.openxmlformats.org/officeDocument/2006/relationships/image" Target="../media/image229.emf"/><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226.emf"/><Relationship Id="rId11" Type="http://schemas.openxmlformats.org/officeDocument/2006/relationships/oleObject" Target="../embeddings/oleObject193.bin"/><Relationship Id="rId5" Type="http://schemas.openxmlformats.org/officeDocument/2006/relationships/oleObject" Target="../embeddings/oleObject190.bin"/><Relationship Id="rId10" Type="http://schemas.openxmlformats.org/officeDocument/2006/relationships/image" Target="../media/image228.emf"/><Relationship Id="rId4" Type="http://schemas.openxmlformats.org/officeDocument/2006/relationships/image" Target="../media/image225.emf"/><Relationship Id="rId9" Type="http://schemas.openxmlformats.org/officeDocument/2006/relationships/oleObject" Target="../embeddings/oleObject192.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image" Target="../media/image231.emf"/><Relationship Id="rId5" Type="http://schemas.openxmlformats.org/officeDocument/2006/relationships/oleObject" Target="../embeddings/oleObject195.bin"/><Relationship Id="rId4" Type="http://schemas.openxmlformats.org/officeDocument/2006/relationships/image" Target="../media/image230.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image" Target="../media/image233.emf"/><Relationship Id="rId5" Type="http://schemas.openxmlformats.org/officeDocument/2006/relationships/oleObject" Target="../embeddings/oleObject197.bin"/><Relationship Id="rId4" Type="http://schemas.openxmlformats.org/officeDocument/2006/relationships/image" Target="../media/image232.emf"/></Relationships>
</file>

<file path=ppt/slides/_rels/slide79.xml.rels><?xml version="1.0" encoding="UTF-8" standalone="yes"?>
<Relationships xmlns="http://schemas.openxmlformats.org/package/2006/relationships"><Relationship Id="rId8" Type="http://schemas.openxmlformats.org/officeDocument/2006/relationships/image" Target="../media/image236.emf"/><Relationship Id="rId13" Type="http://schemas.openxmlformats.org/officeDocument/2006/relationships/image" Target="../media/image245.png"/><Relationship Id="rId18" Type="http://schemas.openxmlformats.org/officeDocument/2006/relationships/oleObject" Target="../embeddings/oleObject205.bin"/><Relationship Id="rId3" Type="http://schemas.openxmlformats.org/officeDocument/2006/relationships/oleObject" Target="../embeddings/oleObject198.bin"/><Relationship Id="rId21" Type="http://schemas.openxmlformats.org/officeDocument/2006/relationships/image" Target="../media/image242.emf"/><Relationship Id="rId7" Type="http://schemas.openxmlformats.org/officeDocument/2006/relationships/oleObject" Target="../embeddings/oleObject200.bin"/><Relationship Id="rId12" Type="http://schemas.openxmlformats.org/officeDocument/2006/relationships/image" Target="../media/image238.emf"/><Relationship Id="rId17" Type="http://schemas.openxmlformats.org/officeDocument/2006/relationships/image" Target="../media/image240.emf"/><Relationship Id="rId25" Type="http://schemas.openxmlformats.org/officeDocument/2006/relationships/image" Target="../media/image244.emf"/><Relationship Id="rId2" Type="http://schemas.openxmlformats.org/officeDocument/2006/relationships/slideLayout" Target="../slideLayouts/slideLayout7.xml"/><Relationship Id="rId16" Type="http://schemas.openxmlformats.org/officeDocument/2006/relationships/oleObject" Target="../embeddings/oleObject204.bin"/><Relationship Id="rId20" Type="http://schemas.openxmlformats.org/officeDocument/2006/relationships/oleObject" Target="../embeddings/oleObject206.bin"/><Relationship Id="rId1" Type="http://schemas.openxmlformats.org/officeDocument/2006/relationships/vmlDrawing" Target="../drawings/vmlDrawing50.vml"/><Relationship Id="rId6" Type="http://schemas.openxmlformats.org/officeDocument/2006/relationships/image" Target="../media/image235.emf"/><Relationship Id="rId11" Type="http://schemas.openxmlformats.org/officeDocument/2006/relationships/oleObject" Target="../embeddings/oleObject202.bin"/><Relationship Id="rId24" Type="http://schemas.openxmlformats.org/officeDocument/2006/relationships/oleObject" Target="../embeddings/oleObject208.bin"/><Relationship Id="rId5" Type="http://schemas.openxmlformats.org/officeDocument/2006/relationships/oleObject" Target="../embeddings/oleObject199.bin"/><Relationship Id="rId15" Type="http://schemas.openxmlformats.org/officeDocument/2006/relationships/image" Target="../media/image239.emf"/><Relationship Id="rId23" Type="http://schemas.openxmlformats.org/officeDocument/2006/relationships/image" Target="../media/image243.emf"/><Relationship Id="rId10" Type="http://schemas.openxmlformats.org/officeDocument/2006/relationships/image" Target="../media/image237.emf"/><Relationship Id="rId19" Type="http://schemas.openxmlformats.org/officeDocument/2006/relationships/image" Target="../media/image241.emf"/><Relationship Id="rId4" Type="http://schemas.openxmlformats.org/officeDocument/2006/relationships/image" Target="../media/image234.emf"/><Relationship Id="rId9" Type="http://schemas.openxmlformats.org/officeDocument/2006/relationships/oleObject" Target="../embeddings/oleObject201.bin"/><Relationship Id="rId14" Type="http://schemas.openxmlformats.org/officeDocument/2006/relationships/oleObject" Target="../embeddings/oleObject203.bin"/><Relationship Id="rId22" Type="http://schemas.openxmlformats.org/officeDocument/2006/relationships/oleObject" Target="../embeddings/oleObject207.bin"/></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248.emf"/><Relationship Id="rId13" Type="http://schemas.openxmlformats.org/officeDocument/2006/relationships/oleObject" Target="../embeddings/oleObject214.bin"/><Relationship Id="rId3" Type="http://schemas.openxmlformats.org/officeDocument/2006/relationships/oleObject" Target="../embeddings/oleObject209.bin"/><Relationship Id="rId7" Type="http://schemas.openxmlformats.org/officeDocument/2006/relationships/oleObject" Target="../embeddings/oleObject211.bin"/><Relationship Id="rId12" Type="http://schemas.openxmlformats.org/officeDocument/2006/relationships/image" Target="../media/image250.emf"/><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image" Target="../media/image247.emf"/><Relationship Id="rId11" Type="http://schemas.openxmlformats.org/officeDocument/2006/relationships/oleObject" Target="../embeddings/oleObject213.bin"/><Relationship Id="rId5" Type="http://schemas.openxmlformats.org/officeDocument/2006/relationships/oleObject" Target="../embeddings/oleObject210.bin"/><Relationship Id="rId15" Type="http://schemas.openxmlformats.org/officeDocument/2006/relationships/image" Target="../media/image245.png"/><Relationship Id="rId10" Type="http://schemas.openxmlformats.org/officeDocument/2006/relationships/image" Target="../media/image249.emf"/><Relationship Id="rId4" Type="http://schemas.openxmlformats.org/officeDocument/2006/relationships/image" Target="../media/image246.emf"/><Relationship Id="rId9" Type="http://schemas.openxmlformats.org/officeDocument/2006/relationships/oleObject" Target="../embeddings/oleObject212.bin"/><Relationship Id="rId14" Type="http://schemas.openxmlformats.org/officeDocument/2006/relationships/image" Target="../media/image251.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image" Target="../media/image252.emf"/></Relationships>
</file>

<file path=ppt/slides/_rels/slide82.xml.rels><?xml version="1.0" encoding="UTF-8" standalone="yes"?>
<Relationships xmlns="http://schemas.openxmlformats.org/package/2006/relationships"><Relationship Id="rId2" Type="http://schemas.openxmlformats.org/officeDocument/2006/relationships/image" Target="../media/image25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54.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5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838E1-287C-1941-BD6C-EFD4E276B8CF}"/>
              </a:ext>
            </a:extLst>
          </p:cNvPr>
          <p:cNvSpPr>
            <a:spLocks noGrp="1"/>
          </p:cNvSpPr>
          <p:nvPr>
            <p:ph type="ctrTitle"/>
          </p:nvPr>
        </p:nvSpPr>
        <p:spPr>
          <a:xfrm>
            <a:off x="685800" y="1292085"/>
            <a:ext cx="7772400" cy="1800433"/>
          </a:xfrm>
        </p:spPr>
        <p:txBody>
          <a:bodyPr/>
          <a:lstStyle/>
          <a:p>
            <a:r>
              <a:rPr kumimoji="1" lang="zh-CN" altLang="en-US" b="1" dirty="0">
                <a:latin typeface="SimHei" panose="02010609060101010101" pitchFamily="49" charset="-122"/>
                <a:ea typeface="SimHei" panose="02010609060101010101" pitchFamily="49" charset="-122"/>
              </a:rPr>
              <a:t>原子物理学</a:t>
            </a:r>
            <a:br>
              <a:rPr kumimoji="1" lang="en-US" altLang="zh-CN" b="1" dirty="0">
                <a:latin typeface="SimHei" panose="02010609060101010101" pitchFamily="49" charset="-122"/>
                <a:ea typeface="SimHei" panose="02010609060101010101" pitchFamily="49" charset="-122"/>
              </a:rPr>
            </a:br>
            <a:br>
              <a:rPr kumimoji="1" lang="en-US" altLang="zh-CN" sz="1000" b="1" dirty="0">
                <a:latin typeface="SimHei" panose="02010609060101010101" pitchFamily="49" charset="-122"/>
                <a:ea typeface="SimHei" panose="02010609060101010101" pitchFamily="49" charset="-122"/>
              </a:rPr>
            </a:br>
            <a:r>
              <a:rPr kumimoji="1" lang="zh-CN" altLang="en-US" sz="4400" b="1" dirty="0">
                <a:latin typeface="SimHei" panose="02010609060101010101" pitchFamily="49" charset="-122"/>
                <a:ea typeface="SimHei" panose="02010609060101010101" pitchFamily="49" charset="-122"/>
              </a:rPr>
              <a:t>（</a:t>
            </a:r>
            <a:r>
              <a:rPr kumimoji="1" lang="en-US" altLang="zh-CN" sz="4400" b="1" dirty="0">
                <a:latin typeface="SimHei" panose="02010609060101010101" pitchFamily="49" charset="-122"/>
                <a:ea typeface="SimHei" panose="02010609060101010101" pitchFamily="49" charset="-122"/>
              </a:rPr>
              <a:t>2020</a:t>
            </a:r>
            <a:r>
              <a:rPr kumimoji="1" lang="zh-CN" altLang="en-US" sz="4400" b="1" dirty="0">
                <a:latin typeface="SimHei" panose="02010609060101010101" pitchFamily="49" charset="-122"/>
                <a:ea typeface="SimHei" panose="02010609060101010101" pitchFamily="49" charset="-122"/>
              </a:rPr>
              <a:t>年春季学期）</a:t>
            </a:r>
          </a:p>
        </p:txBody>
      </p:sp>
      <p:sp>
        <p:nvSpPr>
          <p:cNvPr id="3" name="副标题 2">
            <a:extLst>
              <a:ext uri="{FF2B5EF4-FFF2-40B4-BE49-F238E27FC236}">
                <a16:creationId xmlns:a16="http://schemas.microsoft.com/office/drawing/2014/main" id="{0F57843E-10DD-CF4F-8A04-54404F7EF817}"/>
              </a:ext>
            </a:extLst>
          </p:cNvPr>
          <p:cNvSpPr>
            <a:spLocks noGrp="1"/>
          </p:cNvSpPr>
          <p:nvPr>
            <p:ph type="subTitle" idx="1"/>
          </p:nvPr>
        </p:nvSpPr>
        <p:spPr>
          <a:xfrm>
            <a:off x="1143000" y="4407108"/>
            <a:ext cx="6858000" cy="522701"/>
          </a:xfrm>
        </p:spPr>
        <p:txBody>
          <a:bodyPr/>
          <a:lstStyle/>
          <a:p>
            <a:r>
              <a:rPr kumimoji="1" lang="zh-CN" altLang="en-US" b="1" dirty="0"/>
              <a:t>任课教师：刘玉鑫，高原宁</a:t>
            </a:r>
            <a:endParaRPr kumimoji="1" lang="en-US" altLang="zh-CN" b="1" dirty="0"/>
          </a:p>
        </p:txBody>
      </p:sp>
    </p:spTree>
    <p:extLst>
      <p:ext uri="{BB962C8B-B14F-4D97-AF65-F5344CB8AC3E}">
        <p14:creationId xmlns:p14="http://schemas.microsoft.com/office/powerpoint/2010/main" val="197665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3">
            <a:extLst>
              <a:ext uri="{FF2B5EF4-FFF2-40B4-BE49-F238E27FC236}">
                <a16:creationId xmlns:a16="http://schemas.microsoft.com/office/drawing/2014/main" id="{B14AE995-A36E-1746-BEED-E611979724B3}"/>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D8B65803-2653-7D48-BFF4-623E33D0F92A}" type="slidenum">
              <a:rPr lang="en-US" altLang="zh-CN" sz="1400"/>
              <a:pPr/>
              <a:t>10</a:t>
            </a:fld>
            <a:endParaRPr lang="en-US" altLang="zh-CN" sz="1400"/>
          </a:p>
        </p:txBody>
      </p:sp>
      <p:sp>
        <p:nvSpPr>
          <p:cNvPr id="311298" name="Rectangle 2">
            <a:extLst>
              <a:ext uri="{FF2B5EF4-FFF2-40B4-BE49-F238E27FC236}">
                <a16:creationId xmlns:a16="http://schemas.microsoft.com/office/drawing/2014/main" id="{6475891B-0A91-7545-9494-EA2EA28251E1}"/>
              </a:ext>
            </a:extLst>
          </p:cNvPr>
          <p:cNvSpPr>
            <a:spLocks noChangeArrowheads="1"/>
          </p:cNvSpPr>
          <p:nvPr/>
        </p:nvSpPr>
        <p:spPr bwMode="auto">
          <a:xfrm>
            <a:off x="900113" y="1484313"/>
            <a:ext cx="3455987" cy="265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sz="2800" b="1">
                <a:ea typeface="楷体_GB2312" panose="02010609030101010101" pitchFamily="49" charset="-122"/>
              </a:rPr>
              <a:t>         1896</a:t>
            </a:r>
            <a:r>
              <a:rPr lang="zh-CN" altLang="en-US" sz="2800" b="1">
                <a:ea typeface="楷体_GB2312" panose="02010609030101010101" pitchFamily="49" charset="-122"/>
              </a:rPr>
              <a:t>年，法国物理学家贝克勒尔在对一种荧光物质（硫酸钾铀）进行研究时发现了天然放射线。</a:t>
            </a:r>
            <a:endParaRPr kumimoji="0" lang="zh-CN" altLang="en-US" sz="2800">
              <a:ea typeface="楷体_GB2312" panose="02010609030101010101" pitchFamily="49" charset="-122"/>
            </a:endParaRPr>
          </a:p>
        </p:txBody>
      </p:sp>
      <p:pic>
        <p:nvPicPr>
          <p:cNvPr id="311299" name="Picture 3" descr="贝克勒尔-1">
            <a:extLst>
              <a:ext uri="{FF2B5EF4-FFF2-40B4-BE49-F238E27FC236}">
                <a16:creationId xmlns:a16="http://schemas.microsoft.com/office/drawing/2014/main" id="{5642D455-0B11-DA4E-93A0-79C629A8F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981075"/>
            <a:ext cx="3611563" cy="4648200"/>
          </a:xfrm>
          <a:prstGeom prst="rect">
            <a:avLst/>
          </a:prstGeom>
          <a:noFill/>
          <a:ln w="76200" cmpd="tri">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2293" name="Rectangle 5">
            <a:extLst>
              <a:ext uri="{FF2B5EF4-FFF2-40B4-BE49-F238E27FC236}">
                <a16:creationId xmlns:a16="http://schemas.microsoft.com/office/drawing/2014/main" id="{8D8BC7DA-A457-0C4A-ABD0-E280F550DB44}"/>
              </a:ext>
            </a:extLst>
          </p:cNvPr>
          <p:cNvSpPr>
            <a:spLocks noChangeArrowheads="1"/>
          </p:cNvSpPr>
          <p:nvPr/>
        </p:nvSpPr>
        <p:spPr bwMode="auto">
          <a:xfrm>
            <a:off x="-4537075" y="723900"/>
            <a:ext cx="4038600" cy="6858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2294" name="Rectangle 6">
            <a:extLst>
              <a:ext uri="{FF2B5EF4-FFF2-40B4-BE49-F238E27FC236}">
                <a16:creationId xmlns:a16="http://schemas.microsoft.com/office/drawing/2014/main" id="{85DAEFB4-0CEF-6043-AD78-E12ED9AE21E7}"/>
              </a:ext>
            </a:extLst>
          </p:cNvPr>
          <p:cNvSpPr>
            <a:spLocks noChangeArrowheads="1"/>
          </p:cNvSpPr>
          <p:nvPr/>
        </p:nvSpPr>
        <p:spPr bwMode="auto">
          <a:xfrm>
            <a:off x="468313" y="476250"/>
            <a:ext cx="303530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zh-CN" altLang="en-US" sz="2800" b="1">
                <a:ea typeface="楷体_GB2312" panose="02010609030101010101" pitchFamily="49" charset="-122"/>
              </a:rPr>
              <a:t>三、 放射性的发现</a:t>
            </a:r>
            <a:r>
              <a:rPr kumimoji="0" lang="zh-CN" altLang="en-US" sz="2800">
                <a:ea typeface="楷体_GB2312" panose="02010609030101010101"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11299"/>
                                        </p:tgtEl>
                                        <p:attrNameLst>
                                          <p:attrName>style.visibility</p:attrName>
                                        </p:attrNameLst>
                                      </p:cBhvr>
                                      <p:to>
                                        <p:strVal val="visible"/>
                                      </p:to>
                                    </p:set>
                                    <p:animEffect transition="in" filter="box(in)">
                                      <p:cBhvr>
                                        <p:cTn id="7" dur="500"/>
                                        <p:tgtEl>
                                          <p:spTgt spid="311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1298"/>
                                        </p:tgtEl>
                                        <p:attrNameLst>
                                          <p:attrName>style.visibility</p:attrName>
                                        </p:attrNameLst>
                                      </p:cBhvr>
                                      <p:to>
                                        <p:strVal val="visible"/>
                                      </p:to>
                                    </p:set>
                                    <p:animEffect transition="in" filter="blinds(horizontal)">
                                      <p:cBhvr>
                                        <p:cTn id="12" dur="500"/>
                                        <p:tgtEl>
                                          <p:spTgt spid="311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3">
            <a:extLst>
              <a:ext uri="{FF2B5EF4-FFF2-40B4-BE49-F238E27FC236}">
                <a16:creationId xmlns:a16="http://schemas.microsoft.com/office/drawing/2014/main" id="{511EE19A-1991-3E4E-A902-D0724E6DB24E}"/>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A999C7EE-6066-5A41-A2D9-DBF7F082B914}" type="slidenum">
              <a:rPr lang="en-US" altLang="zh-CN" sz="1400"/>
              <a:pPr/>
              <a:t>11</a:t>
            </a:fld>
            <a:endParaRPr lang="en-US" altLang="zh-CN" sz="1400"/>
          </a:p>
        </p:txBody>
      </p:sp>
      <p:sp>
        <p:nvSpPr>
          <p:cNvPr id="312322" name="Rectangle 2">
            <a:extLst>
              <a:ext uri="{FF2B5EF4-FFF2-40B4-BE49-F238E27FC236}">
                <a16:creationId xmlns:a16="http://schemas.microsoft.com/office/drawing/2014/main" id="{393FCDCA-F27B-554A-8D46-775B6EE6D5B6}"/>
              </a:ext>
            </a:extLst>
          </p:cNvPr>
          <p:cNvSpPr>
            <a:spLocks noChangeArrowheads="1"/>
          </p:cNvSpPr>
          <p:nvPr/>
        </p:nvSpPr>
        <p:spPr bwMode="auto">
          <a:xfrm>
            <a:off x="1260475" y="115888"/>
            <a:ext cx="69119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zh-CN" altLang="en-US" sz="3200" b="1">
                <a:solidFill>
                  <a:srgbClr val="FF3300"/>
                </a:solidFill>
                <a:ea typeface="楷体_GB2312" panose="02010609030101010101" pitchFamily="49" charset="-122"/>
              </a:rPr>
              <a:t>玛丽</a:t>
            </a:r>
            <a:r>
              <a:rPr lang="en-US" altLang="zh-CN" sz="3200" b="1">
                <a:solidFill>
                  <a:srgbClr val="FF3300"/>
                </a:solidFill>
                <a:ea typeface="楷体_GB2312" panose="02010609030101010101" pitchFamily="49" charset="-122"/>
              </a:rPr>
              <a:t>·</a:t>
            </a:r>
            <a:r>
              <a:rPr lang="zh-CN" altLang="en-US" sz="3200" b="1">
                <a:solidFill>
                  <a:srgbClr val="FF3300"/>
                </a:solidFill>
                <a:ea typeface="楷体_GB2312" panose="02010609030101010101" pitchFamily="49" charset="-122"/>
              </a:rPr>
              <a:t>居里（</a:t>
            </a:r>
            <a:r>
              <a:rPr lang="en-US" altLang="zh-CN" sz="3200" b="1">
                <a:solidFill>
                  <a:srgbClr val="FF3300"/>
                </a:solidFill>
                <a:ea typeface="楷体_GB2312" panose="02010609030101010101" pitchFamily="49" charset="-122"/>
              </a:rPr>
              <a:t>M. S. Curie</a:t>
            </a:r>
            <a:r>
              <a:rPr lang="zh-CN" altLang="en-US" sz="3200" b="1">
                <a:solidFill>
                  <a:srgbClr val="FF3300"/>
                </a:solidFill>
                <a:ea typeface="楷体_GB2312" panose="02010609030101010101" pitchFamily="49" charset="-122"/>
              </a:rPr>
              <a:t>，</a:t>
            </a:r>
            <a:r>
              <a:rPr lang="en-US" altLang="zh-CN" sz="3200" b="1">
                <a:solidFill>
                  <a:srgbClr val="FF3300"/>
                </a:solidFill>
                <a:ea typeface="楷体_GB2312" panose="02010609030101010101" pitchFamily="49" charset="-122"/>
              </a:rPr>
              <a:t>1867-1934</a:t>
            </a:r>
            <a:r>
              <a:rPr lang="zh-CN" altLang="en-US" sz="3200" b="1">
                <a:solidFill>
                  <a:srgbClr val="FF3300"/>
                </a:solidFill>
                <a:ea typeface="楷体_GB2312" panose="02010609030101010101" pitchFamily="49" charset="-122"/>
              </a:rPr>
              <a:t>）</a:t>
            </a:r>
            <a:endParaRPr kumimoji="0" lang="zh-CN" altLang="en-US" sz="3200" b="1">
              <a:solidFill>
                <a:srgbClr val="FF3300"/>
              </a:solidFill>
              <a:ea typeface="楷体_GB2312" panose="02010609030101010101" pitchFamily="49" charset="-122"/>
            </a:endParaRPr>
          </a:p>
        </p:txBody>
      </p:sp>
      <p:pic>
        <p:nvPicPr>
          <p:cNvPr id="312323" name="Picture 3" descr="居里夫人-1">
            <a:extLst>
              <a:ext uri="{FF2B5EF4-FFF2-40B4-BE49-F238E27FC236}">
                <a16:creationId xmlns:a16="http://schemas.microsoft.com/office/drawing/2014/main" id="{449CC624-7B5D-B743-8A4B-6A7F71DC0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484313"/>
            <a:ext cx="3892550" cy="4257675"/>
          </a:xfrm>
          <a:prstGeom prst="rect">
            <a:avLst/>
          </a:prstGeom>
          <a:noFill/>
          <a:ln w="76200" cmpd="tri">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2324" name="Rectangle 4">
            <a:extLst>
              <a:ext uri="{FF2B5EF4-FFF2-40B4-BE49-F238E27FC236}">
                <a16:creationId xmlns:a16="http://schemas.microsoft.com/office/drawing/2014/main" id="{A7E90A3B-821F-F040-A460-CCCFD419AD6C}"/>
              </a:ext>
            </a:extLst>
          </p:cNvPr>
          <p:cNvSpPr>
            <a:spLocks noChangeArrowheads="1"/>
          </p:cNvSpPr>
          <p:nvPr/>
        </p:nvSpPr>
        <p:spPr bwMode="auto">
          <a:xfrm>
            <a:off x="395288" y="839788"/>
            <a:ext cx="446405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b="1">
                <a:ea typeface="楷体_GB2312" panose="02010609030101010101" pitchFamily="49" charset="-122"/>
              </a:rPr>
              <a:t>         </a:t>
            </a:r>
            <a:r>
              <a:rPr lang="zh-CN" altLang="en-US" b="1">
                <a:ea typeface="楷体_GB2312" panose="02010609030101010101" pitchFamily="49" charset="-122"/>
              </a:rPr>
              <a:t>居里夫人从</a:t>
            </a:r>
            <a:r>
              <a:rPr lang="en-US" altLang="zh-CN" b="1">
                <a:ea typeface="楷体_GB2312" panose="02010609030101010101" pitchFamily="49" charset="-122"/>
              </a:rPr>
              <a:t>1897</a:t>
            </a:r>
            <a:r>
              <a:rPr lang="zh-CN" altLang="en-US" b="1">
                <a:ea typeface="楷体_GB2312" panose="02010609030101010101" pitchFamily="49" charset="-122"/>
              </a:rPr>
              <a:t>年开始直至</a:t>
            </a:r>
            <a:r>
              <a:rPr lang="en-US" altLang="zh-CN" b="1">
                <a:ea typeface="楷体_GB2312" panose="02010609030101010101" pitchFamily="49" charset="-122"/>
              </a:rPr>
              <a:t>1934</a:t>
            </a:r>
            <a:r>
              <a:rPr lang="zh-CN" altLang="en-US" b="1">
                <a:ea typeface="楷体_GB2312" panose="02010609030101010101" pitchFamily="49" charset="-122"/>
              </a:rPr>
              <a:t>年逝世的</a:t>
            </a:r>
            <a:r>
              <a:rPr lang="en-US" altLang="zh-CN" b="1">
                <a:ea typeface="楷体_GB2312" panose="02010609030101010101" pitchFamily="49" charset="-122"/>
              </a:rPr>
              <a:t>38</a:t>
            </a:r>
            <a:r>
              <a:rPr lang="zh-CN" altLang="en-US" b="1">
                <a:ea typeface="楷体_GB2312" panose="02010609030101010101" pitchFamily="49" charset="-122"/>
              </a:rPr>
              <a:t>年科学生涯中，她以惊人的毅力、顽强的意志、高度的智慧全心投入放射性研究，发现了放射性元素“镭”和“钋”。</a:t>
            </a:r>
            <a:r>
              <a:rPr lang="en-US" altLang="zh-CN" b="1">
                <a:ea typeface="楷体_GB2312" panose="02010609030101010101" pitchFamily="49" charset="-122"/>
              </a:rPr>
              <a:t>1910</a:t>
            </a:r>
            <a:r>
              <a:rPr lang="zh-CN" altLang="en-US" b="1">
                <a:ea typeface="楷体_GB2312" panose="02010609030101010101" pitchFamily="49" charset="-122"/>
              </a:rPr>
              <a:t>年完成了她的名著</a:t>
            </a:r>
            <a:r>
              <a:rPr lang="en-US" altLang="zh-CN" b="1">
                <a:ea typeface="楷体_GB2312" panose="02010609030101010101" pitchFamily="49" charset="-122"/>
              </a:rPr>
              <a:t>《</a:t>
            </a:r>
            <a:r>
              <a:rPr lang="zh-CN" altLang="en-US" b="1">
                <a:ea typeface="楷体_GB2312" panose="02010609030101010101" pitchFamily="49" charset="-122"/>
              </a:rPr>
              <a:t>论放射性</a:t>
            </a:r>
            <a:r>
              <a:rPr lang="en-US" altLang="zh-CN" b="1">
                <a:ea typeface="楷体_GB2312" panose="02010609030101010101" pitchFamily="49" charset="-122"/>
              </a:rPr>
              <a:t>》</a:t>
            </a:r>
            <a:r>
              <a:rPr lang="zh-CN" altLang="en-US" b="1">
                <a:ea typeface="楷体_GB2312" panose="02010609030101010101" pitchFamily="49" charset="-122"/>
              </a:rPr>
              <a:t>，由于她的杰出贡献：</a:t>
            </a:r>
            <a:endParaRPr kumimoji="0" lang="zh-CN" altLang="en-US">
              <a:ea typeface="楷体_GB2312" panose="02010609030101010101" pitchFamily="49" charset="-122"/>
            </a:endParaRPr>
          </a:p>
        </p:txBody>
      </p:sp>
      <p:sp>
        <p:nvSpPr>
          <p:cNvPr id="312325" name="Rectangle 5">
            <a:extLst>
              <a:ext uri="{FF2B5EF4-FFF2-40B4-BE49-F238E27FC236}">
                <a16:creationId xmlns:a16="http://schemas.microsoft.com/office/drawing/2014/main" id="{40F9C85A-112A-B54E-BA5E-3142AAADBAE7}"/>
              </a:ext>
            </a:extLst>
          </p:cNvPr>
          <p:cNvSpPr>
            <a:spLocks noChangeArrowheads="1"/>
          </p:cNvSpPr>
          <p:nvPr/>
        </p:nvSpPr>
        <p:spPr bwMode="auto">
          <a:xfrm>
            <a:off x="323850" y="4586288"/>
            <a:ext cx="453707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buFontTx/>
              <a:buChar char="•"/>
            </a:pPr>
            <a:r>
              <a:rPr lang="en-US" altLang="zh-CN" b="1">
                <a:ea typeface="楷体_GB2312" panose="02010609030101010101" pitchFamily="49" charset="-122"/>
                <a:cs typeface="ˎ̥"/>
              </a:rPr>
              <a:t>   1903</a:t>
            </a:r>
            <a:r>
              <a:rPr lang="zh-CN" altLang="en-US" b="1">
                <a:ea typeface="楷体_GB2312" panose="02010609030101010101" pitchFamily="49" charset="-122"/>
                <a:cs typeface="ˎ̥"/>
              </a:rPr>
              <a:t>年，居里夫妇和贝克勒尔共享了诺贝尔</a:t>
            </a:r>
            <a:r>
              <a:rPr lang="zh-CN" altLang="en-US" b="1">
                <a:solidFill>
                  <a:srgbClr val="FF3300"/>
                </a:solidFill>
                <a:ea typeface="楷体_GB2312" panose="02010609030101010101" pitchFamily="49" charset="-122"/>
                <a:cs typeface="ˎ̥"/>
              </a:rPr>
              <a:t>物理</a:t>
            </a:r>
            <a:r>
              <a:rPr lang="zh-CN" altLang="en-US" b="1">
                <a:ea typeface="楷体_GB2312" panose="02010609030101010101" pitchFamily="49" charset="-122"/>
                <a:cs typeface="ˎ̥"/>
              </a:rPr>
              <a:t>奖。</a:t>
            </a:r>
            <a:endParaRPr kumimoji="0" lang="zh-CN" altLang="en-US">
              <a:ea typeface="楷体_GB2312" panose="02010609030101010101" pitchFamily="49" charset="-122"/>
              <a:cs typeface="ˎ̥"/>
            </a:endParaRPr>
          </a:p>
        </p:txBody>
      </p:sp>
      <p:sp>
        <p:nvSpPr>
          <p:cNvPr id="312326" name="Rectangle 6">
            <a:extLst>
              <a:ext uri="{FF2B5EF4-FFF2-40B4-BE49-F238E27FC236}">
                <a16:creationId xmlns:a16="http://schemas.microsoft.com/office/drawing/2014/main" id="{0E079B25-DE4C-904B-8B06-847491EDD7D3}"/>
              </a:ext>
            </a:extLst>
          </p:cNvPr>
          <p:cNvSpPr>
            <a:spLocks noChangeArrowheads="1"/>
          </p:cNvSpPr>
          <p:nvPr/>
        </p:nvSpPr>
        <p:spPr bwMode="auto">
          <a:xfrm>
            <a:off x="365125" y="6008176"/>
            <a:ext cx="5359003" cy="49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buFontTx/>
              <a:buChar char="•"/>
            </a:pPr>
            <a:r>
              <a:rPr lang="en-US" altLang="zh-CN" b="1" dirty="0">
                <a:ea typeface="楷体_GB2312" panose="02010609030101010101" pitchFamily="49" charset="-122"/>
                <a:cs typeface="ˎ̥"/>
              </a:rPr>
              <a:t>   1911</a:t>
            </a:r>
            <a:r>
              <a:rPr lang="zh-CN" altLang="en-US" b="1" dirty="0">
                <a:ea typeface="楷体_GB2312" panose="02010609030101010101" pitchFamily="49" charset="-122"/>
                <a:cs typeface="ˎ̥"/>
              </a:rPr>
              <a:t>年又荣获了诺贝尔</a:t>
            </a:r>
            <a:r>
              <a:rPr lang="zh-CN" altLang="en-US" b="1" dirty="0">
                <a:solidFill>
                  <a:srgbClr val="FF3300"/>
                </a:solidFill>
                <a:ea typeface="楷体_GB2312" panose="02010609030101010101" pitchFamily="49" charset="-122"/>
                <a:cs typeface="ˎ̥"/>
              </a:rPr>
              <a:t>化学</a:t>
            </a:r>
            <a:r>
              <a:rPr lang="zh-CN" altLang="en-US" b="1" dirty="0">
                <a:ea typeface="楷体_GB2312" panose="02010609030101010101" pitchFamily="49" charset="-122"/>
                <a:cs typeface="ˎ̥"/>
              </a:rPr>
              <a:t>奖</a:t>
            </a:r>
            <a:endParaRPr kumimoji="0" lang="zh-CN" altLang="en-US" dirty="0">
              <a:ea typeface="楷体_GB2312" panose="02010609030101010101" pitchFamily="49" charset="-122"/>
              <a:cs typeface="ˎ̥"/>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2323"/>
                                        </p:tgtEl>
                                        <p:attrNameLst>
                                          <p:attrName>style.visibility</p:attrName>
                                        </p:attrNameLst>
                                      </p:cBhvr>
                                      <p:to>
                                        <p:strVal val="visible"/>
                                      </p:to>
                                    </p:set>
                                    <p:animEffect transition="in" filter="dissolve">
                                      <p:cBhvr>
                                        <p:cTn id="7" dur="500"/>
                                        <p:tgtEl>
                                          <p:spTgt spid="312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2322"/>
                                        </p:tgtEl>
                                        <p:attrNameLst>
                                          <p:attrName>style.visibility</p:attrName>
                                        </p:attrNameLst>
                                      </p:cBhvr>
                                      <p:to>
                                        <p:strVal val="visible"/>
                                      </p:to>
                                    </p:set>
                                    <p:animEffect transition="in" filter="blinds(horizontal)">
                                      <p:cBhvr>
                                        <p:cTn id="12" dur="500"/>
                                        <p:tgtEl>
                                          <p:spTgt spid="3123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2324"/>
                                        </p:tgtEl>
                                        <p:attrNameLst>
                                          <p:attrName>style.visibility</p:attrName>
                                        </p:attrNameLst>
                                      </p:cBhvr>
                                      <p:to>
                                        <p:strVal val="visible"/>
                                      </p:to>
                                    </p:set>
                                    <p:animEffect transition="in" filter="blinds(horizontal)">
                                      <p:cBhvr>
                                        <p:cTn id="17" dur="500"/>
                                        <p:tgtEl>
                                          <p:spTgt spid="3123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2325"/>
                                        </p:tgtEl>
                                        <p:attrNameLst>
                                          <p:attrName>style.visibility</p:attrName>
                                        </p:attrNameLst>
                                      </p:cBhvr>
                                      <p:to>
                                        <p:strVal val="visible"/>
                                      </p:to>
                                    </p:set>
                                    <p:animEffect transition="in" filter="blinds(horizontal)">
                                      <p:cBhvr>
                                        <p:cTn id="22" dur="500"/>
                                        <p:tgtEl>
                                          <p:spTgt spid="3123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2326"/>
                                        </p:tgtEl>
                                        <p:attrNameLst>
                                          <p:attrName>style.visibility</p:attrName>
                                        </p:attrNameLst>
                                      </p:cBhvr>
                                      <p:to>
                                        <p:strVal val="visible"/>
                                      </p:to>
                                    </p:set>
                                    <p:animEffect transition="in" filter="blinds(horizontal)">
                                      <p:cBhvr>
                                        <p:cTn id="27" dur="500"/>
                                        <p:tgtEl>
                                          <p:spTgt spid="312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p:bldP spid="312324" grpId="0"/>
      <p:bldP spid="312325" grpId="0"/>
      <p:bldP spid="3123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a:extLst>
              <a:ext uri="{FF2B5EF4-FFF2-40B4-BE49-F238E27FC236}">
                <a16:creationId xmlns:a16="http://schemas.microsoft.com/office/drawing/2014/main" id="{D388C8B2-5EBC-1749-84B2-C129DB378646}"/>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CB2CCBFE-C163-564D-B51F-14463C82E2D2}" type="slidenum">
              <a:rPr lang="en-US" altLang="zh-CN" sz="1400"/>
              <a:pPr/>
              <a:t>12</a:t>
            </a:fld>
            <a:endParaRPr lang="en-US" altLang="zh-CN" sz="1400"/>
          </a:p>
        </p:txBody>
      </p:sp>
      <p:sp>
        <p:nvSpPr>
          <p:cNvPr id="14339" name="Rectangle 2">
            <a:extLst>
              <a:ext uri="{FF2B5EF4-FFF2-40B4-BE49-F238E27FC236}">
                <a16:creationId xmlns:a16="http://schemas.microsoft.com/office/drawing/2014/main" id="{D557B935-3F48-1740-AC88-FD1E52E14371}"/>
              </a:ext>
            </a:extLst>
          </p:cNvPr>
          <p:cNvSpPr>
            <a:spLocks noChangeArrowheads="1"/>
          </p:cNvSpPr>
          <p:nvPr/>
        </p:nvSpPr>
        <p:spPr bwMode="auto">
          <a:xfrm>
            <a:off x="395288" y="836613"/>
            <a:ext cx="8512175"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sz="2800" b="1">
                <a:solidFill>
                  <a:srgbClr val="FF3300"/>
                </a:solidFill>
                <a:ea typeface="楷体_GB2312" panose="02010609030101010101" pitchFamily="49" charset="-122"/>
              </a:rPr>
              <a:t>1895-1897</a:t>
            </a:r>
            <a:r>
              <a:rPr lang="zh-CN" altLang="en-US" sz="2800" b="1">
                <a:solidFill>
                  <a:srgbClr val="FF3300"/>
                </a:solidFill>
                <a:ea typeface="楷体_GB2312" panose="02010609030101010101" pitchFamily="49" charset="-122"/>
              </a:rPr>
              <a:t>的三大发现，使物理学发生了深刻的变化：</a:t>
            </a:r>
            <a:endParaRPr kumimoji="0" lang="zh-CN" altLang="en-US" sz="2800" b="1">
              <a:solidFill>
                <a:srgbClr val="FF3300"/>
              </a:solidFill>
              <a:ea typeface="楷体_GB2312" panose="02010609030101010101" pitchFamily="49" charset="-122"/>
            </a:endParaRPr>
          </a:p>
        </p:txBody>
      </p:sp>
      <p:sp>
        <p:nvSpPr>
          <p:cNvPr id="314371" name="Rectangle 3">
            <a:extLst>
              <a:ext uri="{FF2B5EF4-FFF2-40B4-BE49-F238E27FC236}">
                <a16:creationId xmlns:a16="http://schemas.microsoft.com/office/drawing/2014/main" id="{085999D0-468C-EE48-8686-0E3049B5B30C}"/>
              </a:ext>
            </a:extLst>
          </p:cNvPr>
          <p:cNvSpPr>
            <a:spLocks noChangeArrowheads="1"/>
          </p:cNvSpPr>
          <p:nvPr/>
        </p:nvSpPr>
        <p:spPr bwMode="auto">
          <a:xfrm>
            <a:off x="682625" y="1817688"/>
            <a:ext cx="74898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buFontTx/>
              <a:buChar char="•"/>
            </a:pPr>
            <a:r>
              <a:rPr lang="en-US" altLang="zh-CN" b="1">
                <a:ea typeface="楷体_GB2312" panose="02010609030101010101" pitchFamily="49" charset="-122"/>
                <a:cs typeface="ˎ̥"/>
              </a:rPr>
              <a:t>  </a:t>
            </a:r>
            <a:r>
              <a:rPr lang="zh-CN" altLang="en-US" b="1">
                <a:ea typeface="楷体_GB2312" panose="02010609030101010101" pitchFamily="49" charset="-122"/>
                <a:cs typeface="ˎ̥"/>
              </a:rPr>
              <a:t>电子的发现否定了原子是最小物质结构单元的说法。</a:t>
            </a:r>
            <a:endParaRPr kumimoji="0" lang="zh-CN" altLang="en-US">
              <a:ea typeface="楷体_GB2312" panose="02010609030101010101" pitchFamily="49" charset="-122"/>
              <a:cs typeface="ˎ̥"/>
            </a:endParaRPr>
          </a:p>
        </p:txBody>
      </p:sp>
      <p:sp>
        <p:nvSpPr>
          <p:cNvPr id="314372" name="Rectangle 4">
            <a:extLst>
              <a:ext uri="{FF2B5EF4-FFF2-40B4-BE49-F238E27FC236}">
                <a16:creationId xmlns:a16="http://schemas.microsoft.com/office/drawing/2014/main" id="{4AA56D65-B040-E747-8A56-62B5D8952EE8}"/>
              </a:ext>
            </a:extLst>
          </p:cNvPr>
          <p:cNvSpPr>
            <a:spLocks noChangeArrowheads="1"/>
          </p:cNvSpPr>
          <p:nvPr/>
        </p:nvSpPr>
        <p:spPr bwMode="auto">
          <a:xfrm>
            <a:off x="682625" y="2563813"/>
            <a:ext cx="7561263"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66700" indent="-2667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buFontTx/>
              <a:buChar char="•"/>
            </a:pPr>
            <a:r>
              <a:rPr lang="zh-CN" altLang="en-US" b="1">
                <a:ea typeface="楷体_GB2312" panose="02010609030101010101" pitchFamily="49" charset="-122"/>
                <a:cs typeface="ˎ̥"/>
              </a:rPr>
              <a:t>过去以为除可见光外的电磁波只有无线电波、红外线和紫外线，现在却有了波长更短的</a:t>
            </a:r>
            <a:r>
              <a:rPr lang="en-US" altLang="zh-CN" b="1">
                <a:ea typeface="楷体_GB2312" panose="02010609030101010101" pitchFamily="49" charset="-122"/>
                <a:cs typeface="ˎ̥"/>
              </a:rPr>
              <a:t>X</a:t>
            </a:r>
            <a:r>
              <a:rPr lang="zh-CN" altLang="en-US" b="1">
                <a:ea typeface="楷体_GB2312" panose="02010609030101010101" pitchFamily="49" charset="-122"/>
                <a:cs typeface="ˎ̥"/>
              </a:rPr>
              <a:t>射线和</a:t>
            </a:r>
            <a:r>
              <a:rPr lang="en-US" altLang="zh-CN" b="1">
                <a:ea typeface="楷体_GB2312" panose="02010609030101010101" pitchFamily="49" charset="-122"/>
                <a:cs typeface="ˎ̥"/>
              </a:rPr>
              <a:t>γ</a:t>
            </a:r>
            <a:r>
              <a:rPr lang="zh-CN" altLang="en-US" b="1">
                <a:ea typeface="楷体_GB2312" panose="02010609030101010101" pitchFamily="49" charset="-122"/>
                <a:cs typeface="ˎ̥"/>
              </a:rPr>
              <a:t>射线。</a:t>
            </a:r>
            <a:endParaRPr kumimoji="0" lang="zh-CN" altLang="en-US">
              <a:ea typeface="楷体_GB2312" panose="02010609030101010101" pitchFamily="49" charset="-122"/>
              <a:cs typeface="ˎ̥"/>
            </a:endParaRPr>
          </a:p>
        </p:txBody>
      </p:sp>
      <p:sp>
        <p:nvSpPr>
          <p:cNvPr id="314373" name="Rectangle 5">
            <a:extLst>
              <a:ext uri="{FF2B5EF4-FFF2-40B4-BE49-F238E27FC236}">
                <a16:creationId xmlns:a16="http://schemas.microsoft.com/office/drawing/2014/main" id="{51DEF3FA-1BA2-8A44-93A8-F8D16BA08BFA}"/>
              </a:ext>
            </a:extLst>
          </p:cNvPr>
          <p:cNvSpPr>
            <a:spLocks noChangeArrowheads="1"/>
          </p:cNvSpPr>
          <p:nvPr/>
        </p:nvSpPr>
        <p:spPr bwMode="auto">
          <a:xfrm>
            <a:off x="719138" y="3613150"/>
            <a:ext cx="752475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80975" indent="-180975">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buFontTx/>
              <a:buChar char="•"/>
            </a:pPr>
            <a:r>
              <a:rPr lang="en-US" altLang="zh-CN" b="1">
                <a:ea typeface="楷体_GB2312" panose="02010609030101010101" pitchFamily="49" charset="-122"/>
                <a:cs typeface="ˎ̥"/>
              </a:rPr>
              <a:t> </a:t>
            </a:r>
            <a:r>
              <a:rPr lang="zh-CN" altLang="en-US" b="1">
                <a:ea typeface="楷体_GB2312" panose="02010609030101010101" pitchFamily="49" charset="-122"/>
                <a:cs typeface="ˎ̥"/>
              </a:rPr>
              <a:t>过去以为原子是不可变的，自从发现放射性后，原子是可变的。</a:t>
            </a:r>
            <a:endParaRPr kumimoji="0" lang="zh-CN" altLang="en-US">
              <a:ea typeface="楷体_GB2312" panose="02010609030101010101" pitchFamily="49" charset="-122"/>
              <a:cs typeface="ˎ̥"/>
            </a:endParaRPr>
          </a:p>
        </p:txBody>
      </p:sp>
      <p:sp>
        <p:nvSpPr>
          <p:cNvPr id="314376" name="Rectangle 8">
            <a:extLst>
              <a:ext uri="{FF2B5EF4-FFF2-40B4-BE49-F238E27FC236}">
                <a16:creationId xmlns:a16="http://schemas.microsoft.com/office/drawing/2014/main" id="{08ADA325-D235-864C-8D81-E24D743B7369}"/>
              </a:ext>
            </a:extLst>
          </p:cNvPr>
          <p:cNvSpPr>
            <a:spLocks noChangeArrowheads="1"/>
          </p:cNvSpPr>
          <p:nvPr/>
        </p:nvSpPr>
        <p:spPr bwMode="auto">
          <a:xfrm>
            <a:off x="684213" y="5013325"/>
            <a:ext cx="7920037"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b="1" dirty="0">
                <a:ea typeface="楷体_GB2312" panose="02010609030101010101" pitchFamily="49" charset="-122"/>
              </a:rPr>
              <a:t>        </a:t>
            </a:r>
            <a:r>
              <a:rPr lang="zh-CN" altLang="en-US" b="1" dirty="0">
                <a:ea typeface="楷体_GB2312" panose="02010609030101010101" pitchFamily="49" charset="-122"/>
              </a:rPr>
              <a:t>这些新发现向人们表明原子并不是简单的，可能有复杂的结构。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4371"/>
                                        </p:tgtEl>
                                        <p:attrNameLst>
                                          <p:attrName>style.visibility</p:attrName>
                                        </p:attrNameLst>
                                      </p:cBhvr>
                                      <p:to>
                                        <p:strVal val="visible"/>
                                      </p:to>
                                    </p:set>
                                    <p:animEffect transition="in" filter="blinds(horizontal)">
                                      <p:cBhvr>
                                        <p:cTn id="7" dur="500"/>
                                        <p:tgtEl>
                                          <p:spTgt spid="314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4372"/>
                                        </p:tgtEl>
                                        <p:attrNameLst>
                                          <p:attrName>style.visibility</p:attrName>
                                        </p:attrNameLst>
                                      </p:cBhvr>
                                      <p:to>
                                        <p:strVal val="visible"/>
                                      </p:to>
                                    </p:set>
                                    <p:animEffect transition="in" filter="blinds(horizontal)">
                                      <p:cBhvr>
                                        <p:cTn id="12" dur="500"/>
                                        <p:tgtEl>
                                          <p:spTgt spid="3143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4373"/>
                                        </p:tgtEl>
                                        <p:attrNameLst>
                                          <p:attrName>style.visibility</p:attrName>
                                        </p:attrNameLst>
                                      </p:cBhvr>
                                      <p:to>
                                        <p:strVal val="visible"/>
                                      </p:to>
                                    </p:set>
                                    <p:animEffect transition="in" filter="blinds(horizontal)">
                                      <p:cBhvr>
                                        <p:cTn id="17" dur="500"/>
                                        <p:tgtEl>
                                          <p:spTgt spid="3143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14376">
                                            <p:txEl>
                                              <p:pRg st="0" end="0"/>
                                            </p:txEl>
                                          </p:spTgt>
                                        </p:tgtEl>
                                        <p:attrNameLst>
                                          <p:attrName>style.visibility</p:attrName>
                                        </p:attrNameLst>
                                      </p:cBhvr>
                                      <p:to>
                                        <p:strVal val="visible"/>
                                      </p:to>
                                    </p:set>
                                    <p:animEffect transition="in" filter="blinds(horizontal)">
                                      <p:cBhvr>
                                        <p:cTn id="22" dur="500"/>
                                        <p:tgtEl>
                                          <p:spTgt spid="3143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p:bldP spid="314372" grpId="0"/>
      <p:bldP spid="3143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3">
            <a:extLst>
              <a:ext uri="{FF2B5EF4-FFF2-40B4-BE49-F238E27FC236}">
                <a16:creationId xmlns:a16="http://schemas.microsoft.com/office/drawing/2014/main" id="{E7802067-818B-DD41-865A-EAD2721C1333}"/>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78D15919-3063-D74D-8890-84851C001271}" type="slidenum">
              <a:rPr lang="en-US" altLang="zh-CN" sz="1400"/>
              <a:pPr/>
              <a:t>13</a:t>
            </a:fld>
            <a:endParaRPr lang="en-US" altLang="zh-CN" sz="1400"/>
          </a:p>
        </p:txBody>
      </p:sp>
      <p:sp>
        <p:nvSpPr>
          <p:cNvPr id="15363" name="Rectangle 2">
            <a:extLst>
              <a:ext uri="{FF2B5EF4-FFF2-40B4-BE49-F238E27FC236}">
                <a16:creationId xmlns:a16="http://schemas.microsoft.com/office/drawing/2014/main" id="{E7D8D8D8-A16E-6B43-B9F7-A64D9854FC7F}"/>
              </a:ext>
            </a:extLst>
          </p:cNvPr>
          <p:cNvSpPr>
            <a:spLocks noChangeArrowheads="1"/>
          </p:cNvSpPr>
          <p:nvPr/>
        </p:nvSpPr>
        <p:spPr bwMode="auto">
          <a:xfrm>
            <a:off x="755650" y="576263"/>
            <a:ext cx="78486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b="1">
                <a:ea typeface="楷体_GB2312" panose="02010609030101010101" pitchFamily="49" charset="-122"/>
              </a:rPr>
              <a:t>        </a:t>
            </a:r>
            <a:r>
              <a:rPr lang="zh-CN" altLang="en-US" b="1">
                <a:ea typeface="楷体_GB2312" panose="02010609030101010101" pitchFamily="49" charset="-122"/>
              </a:rPr>
              <a:t>物理学家开始构成各种原子结构模型，这些模型的主要区别是电荷分布和原子内的电子数目，模型的优劣看其在</a:t>
            </a:r>
            <a:r>
              <a:rPr lang="zh-CN" altLang="en-US" b="1">
                <a:solidFill>
                  <a:srgbClr val="FF0000"/>
                </a:solidFill>
                <a:ea typeface="楷体_GB2312" panose="02010609030101010101" pitchFamily="49" charset="-122"/>
              </a:rPr>
              <a:t>说明原子的力学和电动力学的稳定性，说明光谱现象以及化学性质等方面的能力如何</a:t>
            </a:r>
            <a:r>
              <a:rPr lang="zh-CN" altLang="en-US" b="1">
                <a:ea typeface="楷体_GB2312" panose="02010609030101010101" pitchFamily="49" charset="-122"/>
              </a:rPr>
              <a:t>。</a:t>
            </a:r>
          </a:p>
        </p:txBody>
      </p:sp>
      <p:sp>
        <p:nvSpPr>
          <p:cNvPr id="179204" name="Rectangle 4">
            <a:extLst>
              <a:ext uri="{FF2B5EF4-FFF2-40B4-BE49-F238E27FC236}">
                <a16:creationId xmlns:a16="http://schemas.microsoft.com/office/drawing/2014/main" id="{CCDDCC21-89DC-D54A-98E7-3102C1030026}"/>
              </a:ext>
            </a:extLst>
          </p:cNvPr>
          <p:cNvSpPr>
            <a:spLocks noChangeArrowheads="1"/>
          </p:cNvSpPr>
          <p:nvPr/>
        </p:nvSpPr>
        <p:spPr bwMode="auto">
          <a:xfrm>
            <a:off x="971550" y="3744913"/>
            <a:ext cx="7705725"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b="1">
                <a:ea typeface="楷体_GB2312" panose="02010609030101010101" pitchFamily="49" charset="-122"/>
              </a:rPr>
              <a:t>         1901</a:t>
            </a:r>
            <a:r>
              <a:rPr lang="zh-CN" altLang="en-US" b="1">
                <a:ea typeface="楷体_GB2312" panose="02010609030101010101" pitchFamily="49" charset="-122"/>
              </a:rPr>
              <a:t>年法国物理学家佩兰提出的结构模型，认为原子的中心是一些带正电的粒子，外围是一些绕转着的电子，电子绕转的周期对应于原子发射的光谱线频率，最外层的电子抛出就发射阴极射线。</a:t>
            </a:r>
          </a:p>
        </p:txBody>
      </p:sp>
      <p:sp>
        <p:nvSpPr>
          <p:cNvPr id="179205" name="Text Box 5">
            <a:extLst>
              <a:ext uri="{FF2B5EF4-FFF2-40B4-BE49-F238E27FC236}">
                <a16:creationId xmlns:a16="http://schemas.microsoft.com/office/drawing/2014/main" id="{3AB374B8-B7BF-E44B-80DF-4DC3ADEBE53A}"/>
              </a:ext>
            </a:extLst>
          </p:cNvPr>
          <p:cNvSpPr txBox="1">
            <a:spLocks noChangeArrowheads="1"/>
          </p:cNvSpPr>
          <p:nvPr/>
        </p:nvSpPr>
        <p:spPr bwMode="auto">
          <a:xfrm>
            <a:off x="539750" y="2838450"/>
            <a:ext cx="4876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solidFill>
                  <a:srgbClr val="FF3300"/>
                </a:solidFill>
                <a:ea typeface="楷体_GB2312" panose="02010609030101010101" pitchFamily="49" charset="-122"/>
              </a:rPr>
              <a:t>1</a:t>
            </a:r>
            <a:r>
              <a:rPr lang="zh-CN" altLang="en-US" sz="2800" b="1">
                <a:solidFill>
                  <a:srgbClr val="FF3300"/>
                </a:solidFill>
                <a:ea typeface="楷体_GB2312" panose="02010609030101010101" pitchFamily="49" charset="-122"/>
              </a:rPr>
              <a:t>）佩兰结构模型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79205"/>
                                        </p:tgtEl>
                                        <p:attrNameLst>
                                          <p:attrName>style.visibility</p:attrName>
                                        </p:attrNameLst>
                                      </p:cBhvr>
                                      <p:to>
                                        <p:strVal val="visible"/>
                                      </p:to>
                                    </p:set>
                                    <p:animEffect transition="in" filter="blinds(vertical)">
                                      <p:cBhvr>
                                        <p:cTn id="7" dur="500"/>
                                        <p:tgtEl>
                                          <p:spTgt spid="179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9204"/>
                                        </p:tgtEl>
                                        <p:attrNameLst>
                                          <p:attrName>style.visibility</p:attrName>
                                        </p:attrNameLst>
                                      </p:cBhvr>
                                      <p:to>
                                        <p:strVal val="visible"/>
                                      </p:to>
                                    </p:set>
                                    <p:animEffect transition="in" filter="blinds(horizontal)">
                                      <p:cBhvr>
                                        <p:cTn id="12" dur="500"/>
                                        <p:tgtEl>
                                          <p:spTgt spid="179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p:bldP spid="17920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3">
            <a:extLst>
              <a:ext uri="{FF2B5EF4-FFF2-40B4-BE49-F238E27FC236}">
                <a16:creationId xmlns:a16="http://schemas.microsoft.com/office/drawing/2014/main" id="{F16BC501-AD7A-FB4B-AEA7-A104F582EEE9}"/>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D07DBC3A-20A5-624E-B6F0-C23D51D94E55}" type="slidenum">
              <a:rPr lang="en-US" altLang="zh-CN" sz="1400"/>
              <a:pPr/>
              <a:t>14</a:t>
            </a:fld>
            <a:endParaRPr lang="en-US" altLang="zh-CN" sz="1400"/>
          </a:p>
        </p:txBody>
      </p:sp>
      <p:sp>
        <p:nvSpPr>
          <p:cNvPr id="16387" name="Text Box 7">
            <a:extLst>
              <a:ext uri="{FF2B5EF4-FFF2-40B4-BE49-F238E27FC236}">
                <a16:creationId xmlns:a16="http://schemas.microsoft.com/office/drawing/2014/main" id="{A5C7EF4F-1628-354F-B9E6-17478B3E28FE}"/>
              </a:ext>
            </a:extLst>
          </p:cNvPr>
          <p:cNvSpPr txBox="1">
            <a:spLocks noChangeArrowheads="1"/>
          </p:cNvSpPr>
          <p:nvPr/>
        </p:nvSpPr>
        <p:spPr bwMode="auto">
          <a:xfrm>
            <a:off x="395288" y="404813"/>
            <a:ext cx="48768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solidFill>
                  <a:srgbClr val="FF3300"/>
                </a:solidFill>
                <a:ea typeface="楷体_GB2312" panose="02010609030101010101" pitchFamily="49" charset="-122"/>
              </a:rPr>
              <a:t>2</a:t>
            </a:r>
            <a:r>
              <a:rPr lang="zh-CN" altLang="en-US" sz="2800" b="1">
                <a:solidFill>
                  <a:srgbClr val="FF3300"/>
                </a:solidFill>
                <a:ea typeface="楷体_GB2312" panose="02010609030101010101" pitchFamily="49" charset="-122"/>
              </a:rPr>
              <a:t>）汤姆孙“</a:t>
            </a:r>
            <a:r>
              <a:rPr kumimoji="0" lang="zh-CN" altLang="en-US" sz="2800" b="1">
                <a:solidFill>
                  <a:srgbClr val="FF3300"/>
                </a:solidFill>
                <a:ea typeface="楷体_GB2312" panose="02010609030101010101" pitchFamily="49" charset="-122"/>
              </a:rPr>
              <a:t>布丁</a:t>
            </a:r>
            <a:r>
              <a:rPr lang="zh-CN" altLang="en-US" sz="2800" b="1">
                <a:solidFill>
                  <a:srgbClr val="FF3300"/>
                </a:solidFill>
                <a:ea typeface="楷体_GB2312" panose="02010609030101010101" pitchFamily="49" charset="-122"/>
              </a:rPr>
              <a:t>”模型</a:t>
            </a:r>
          </a:p>
        </p:txBody>
      </p:sp>
      <p:sp>
        <p:nvSpPr>
          <p:cNvPr id="3080" name="Text Box 8">
            <a:extLst>
              <a:ext uri="{FF2B5EF4-FFF2-40B4-BE49-F238E27FC236}">
                <a16:creationId xmlns:a16="http://schemas.microsoft.com/office/drawing/2014/main" id="{3F109AFD-E188-1D4F-A72A-D6A70EA56FA6}"/>
              </a:ext>
            </a:extLst>
          </p:cNvPr>
          <p:cNvSpPr txBox="1">
            <a:spLocks noChangeArrowheads="1"/>
          </p:cNvSpPr>
          <p:nvPr/>
        </p:nvSpPr>
        <p:spPr bwMode="auto">
          <a:xfrm>
            <a:off x="684213" y="1052513"/>
            <a:ext cx="8135937" cy="315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b="1" dirty="0">
                <a:ea typeface="楷体_GB2312" panose="02010609030101010101" pitchFamily="49" charset="-122"/>
              </a:rPr>
              <a:t>        J.J. Thomson</a:t>
            </a:r>
            <a:r>
              <a:rPr kumimoji="0" lang="zh-CN" altLang="en-US" b="1" dirty="0">
                <a:ea typeface="楷体_GB2312" panose="02010609030101010101" pitchFamily="49" charset="-122"/>
              </a:rPr>
              <a:t>于</a:t>
            </a:r>
            <a:r>
              <a:rPr kumimoji="0" lang="en-US" altLang="zh-CN" b="1" dirty="0">
                <a:ea typeface="楷体_GB2312" panose="02010609030101010101" pitchFamily="49" charset="-122"/>
              </a:rPr>
              <a:t>1903</a:t>
            </a:r>
            <a:r>
              <a:rPr kumimoji="0" lang="zh-CN" altLang="en-US" b="1" dirty="0">
                <a:ea typeface="楷体_GB2312" panose="02010609030101010101" pitchFamily="49" charset="-122"/>
              </a:rPr>
              <a:t>年提出一种当时最有影响的原子结构模型</a:t>
            </a:r>
            <a:r>
              <a:rPr lang="zh-CN" altLang="en-US" b="1" dirty="0">
                <a:ea typeface="楷体_GB2312" panose="02010609030101010101" pitchFamily="49" charset="-122"/>
              </a:rPr>
              <a:t>：原子里面带正电的部分均匀地分布在半径为</a:t>
            </a:r>
            <a:r>
              <a:rPr lang="zh-CN" altLang="zh-CN" b="1" dirty="0">
                <a:solidFill>
                  <a:schemeClr val="accent2"/>
                </a:solidFill>
                <a:ea typeface="楷体_GB2312" panose="02010609030101010101" pitchFamily="49" charset="-122"/>
              </a:rPr>
              <a:t>10</a:t>
            </a:r>
            <a:r>
              <a:rPr lang="zh-CN" altLang="zh-CN" b="1" baseline="30000" dirty="0">
                <a:solidFill>
                  <a:schemeClr val="accent2"/>
                </a:solidFill>
                <a:ea typeface="楷体_GB2312" panose="02010609030101010101" pitchFamily="49" charset="-122"/>
              </a:rPr>
              <a:t>-10</a:t>
            </a:r>
            <a:r>
              <a:rPr lang="en-US" altLang="zh-CN" b="1" dirty="0">
                <a:solidFill>
                  <a:schemeClr val="accent2"/>
                </a:solidFill>
                <a:ea typeface="楷体_GB2312" panose="02010609030101010101" pitchFamily="49" charset="-122"/>
              </a:rPr>
              <a:t>m</a:t>
            </a:r>
            <a:r>
              <a:rPr lang="zh-CN" altLang="en-US" b="1" dirty="0">
                <a:ea typeface="楷体_GB2312" panose="02010609030101010101" pitchFamily="49" charset="-122"/>
              </a:rPr>
              <a:t>的整个原子球体中，而带负电的电子镶嵌在带正电的球体之中，它们成环状配置。带正电的球体与带负电的电子二者电量相等，故原子不显电性。</a:t>
            </a:r>
            <a:r>
              <a:rPr lang="zh-CN" altLang="zh-CN" b="1" dirty="0">
                <a:solidFill>
                  <a:schemeClr val="accent2"/>
                </a:solidFill>
                <a:ea typeface="楷体_GB2312" panose="02010609030101010101" pitchFamily="49" charset="-122"/>
              </a:rPr>
              <a:t>电子能在它们的平衡位置上作简谐振动，观察到的原子所发光谱的各种频率就相当于这些振动的频率。</a:t>
            </a:r>
            <a:endParaRPr lang="zh-CN" altLang="en-US" b="1" dirty="0">
              <a:solidFill>
                <a:schemeClr val="accent2"/>
              </a:solidFill>
              <a:ea typeface="楷体_GB2312" panose="02010609030101010101" pitchFamily="49" charset="-122"/>
            </a:endParaRPr>
          </a:p>
        </p:txBody>
      </p:sp>
      <p:sp>
        <p:nvSpPr>
          <p:cNvPr id="3081" name="Oval 9">
            <a:extLst>
              <a:ext uri="{FF2B5EF4-FFF2-40B4-BE49-F238E27FC236}">
                <a16:creationId xmlns:a16="http://schemas.microsoft.com/office/drawing/2014/main" id="{CB4E6A71-41B9-5D43-803E-33BCD543F2EA}"/>
              </a:ext>
            </a:extLst>
          </p:cNvPr>
          <p:cNvSpPr>
            <a:spLocks noChangeArrowheads="1"/>
          </p:cNvSpPr>
          <p:nvPr/>
        </p:nvSpPr>
        <p:spPr bwMode="auto">
          <a:xfrm>
            <a:off x="5868144" y="3896519"/>
            <a:ext cx="2743200" cy="2667000"/>
          </a:xfrm>
          <a:prstGeom prst="ellipse">
            <a:avLst/>
          </a:prstGeom>
          <a:gradFill rotWithShape="0">
            <a:gsLst>
              <a:gs pos="0">
                <a:srgbClr val="33CCFF"/>
              </a:gs>
              <a:gs pos="100000">
                <a:srgbClr val="185E76"/>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3082" name="Group 10">
            <a:extLst>
              <a:ext uri="{FF2B5EF4-FFF2-40B4-BE49-F238E27FC236}">
                <a16:creationId xmlns:a16="http://schemas.microsoft.com/office/drawing/2014/main" id="{7F47ABD0-2554-6347-84BC-60C38C8D5A8D}"/>
              </a:ext>
            </a:extLst>
          </p:cNvPr>
          <p:cNvGrpSpPr>
            <a:grpSpLocks/>
          </p:cNvGrpSpPr>
          <p:nvPr/>
        </p:nvGrpSpPr>
        <p:grpSpPr bwMode="auto">
          <a:xfrm>
            <a:off x="6269782" y="4391819"/>
            <a:ext cx="1828800" cy="1752600"/>
            <a:chOff x="3744" y="1056"/>
            <a:chExt cx="1152" cy="1104"/>
          </a:xfrm>
        </p:grpSpPr>
        <p:sp>
          <p:nvSpPr>
            <p:cNvPr id="16393" name="Oval 11">
              <a:extLst>
                <a:ext uri="{FF2B5EF4-FFF2-40B4-BE49-F238E27FC236}">
                  <a16:creationId xmlns:a16="http://schemas.microsoft.com/office/drawing/2014/main" id="{7C61E2BD-5EE2-2F41-975B-3D59284A326F}"/>
                </a:ext>
              </a:extLst>
            </p:cNvPr>
            <p:cNvSpPr>
              <a:spLocks noChangeArrowheads="1"/>
            </p:cNvSpPr>
            <p:nvPr/>
          </p:nvSpPr>
          <p:spPr bwMode="auto">
            <a:xfrm>
              <a:off x="3888" y="1104"/>
              <a:ext cx="240" cy="240"/>
            </a:xfrm>
            <a:prstGeom prst="ellipse">
              <a:avLst/>
            </a:prstGeom>
            <a:gradFill rotWithShape="0">
              <a:gsLst>
                <a:gs pos="0">
                  <a:srgbClr val="FFCC00"/>
                </a:gs>
                <a:gs pos="100000">
                  <a:srgbClr val="765E00"/>
                </a:gs>
              </a:gsLst>
              <a:path path="shape">
                <a:fillToRect l="50000" t="50000" r="50000" b="50000"/>
              </a:path>
            </a:gra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en-US" altLang="zh-CN" sz="4000" b="1"/>
                <a:t>-</a:t>
              </a:r>
            </a:p>
          </p:txBody>
        </p:sp>
        <p:sp>
          <p:nvSpPr>
            <p:cNvPr id="16394" name="Oval 12">
              <a:extLst>
                <a:ext uri="{FF2B5EF4-FFF2-40B4-BE49-F238E27FC236}">
                  <a16:creationId xmlns:a16="http://schemas.microsoft.com/office/drawing/2014/main" id="{8FD2CE11-AB46-4D4A-9CBB-E4B7A654DEBA}"/>
                </a:ext>
              </a:extLst>
            </p:cNvPr>
            <p:cNvSpPr>
              <a:spLocks noChangeArrowheads="1"/>
            </p:cNvSpPr>
            <p:nvPr/>
          </p:nvSpPr>
          <p:spPr bwMode="auto">
            <a:xfrm>
              <a:off x="4320" y="1056"/>
              <a:ext cx="240" cy="240"/>
            </a:xfrm>
            <a:prstGeom prst="ellipse">
              <a:avLst/>
            </a:prstGeom>
            <a:gradFill rotWithShape="0">
              <a:gsLst>
                <a:gs pos="0">
                  <a:srgbClr val="FFCC00"/>
                </a:gs>
                <a:gs pos="100000">
                  <a:srgbClr val="765E00"/>
                </a:gs>
              </a:gsLst>
              <a:path path="shape">
                <a:fillToRect l="50000" t="50000" r="50000" b="50000"/>
              </a:path>
            </a:gra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en-US" altLang="zh-CN" sz="4000" b="1"/>
                <a:t>-</a:t>
              </a:r>
            </a:p>
          </p:txBody>
        </p:sp>
        <p:sp>
          <p:nvSpPr>
            <p:cNvPr id="16395" name="Oval 13">
              <a:extLst>
                <a:ext uri="{FF2B5EF4-FFF2-40B4-BE49-F238E27FC236}">
                  <a16:creationId xmlns:a16="http://schemas.microsoft.com/office/drawing/2014/main" id="{587077DE-56B1-6448-8BB2-15504F53A21A}"/>
                </a:ext>
              </a:extLst>
            </p:cNvPr>
            <p:cNvSpPr>
              <a:spLocks noChangeArrowheads="1"/>
            </p:cNvSpPr>
            <p:nvPr/>
          </p:nvSpPr>
          <p:spPr bwMode="auto">
            <a:xfrm>
              <a:off x="4224" y="1488"/>
              <a:ext cx="240" cy="240"/>
            </a:xfrm>
            <a:prstGeom prst="ellipse">
              <a:avLst/>
            </a:prstGeom>
            <a:gradFill rotWithShape="0">
              <a:gsLst>
                <a:gs pos="0">
                  <a:srgbClr val="FFCC00"/>
                </a:gs>
                <a:gs pos="100000">
                  <a:srgbClr val="765E00"/>
                </a:gs>
              </a:gsLst>
              <a:path path="shape">
                <a:fillToRect l="50000" t="50000" r="50000" b="50000"/>
              </a:path>
            </a:gra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en-US" altLang="zh-CN" sz="4000" b="1"/>
                <a:t>-</a:t>
              </a:r>
            </a:p>
          </p:txBody>
        </p:sp>
        <p:sp>
          <p:nvSpPr>
            <p:cNvPr id="16396" name="Oval 14">
              <a:extLst>
                <a:ext uri="{FF2B5EF4-FFF2-40B4-BE49-F238E27FC236}">
                  <a16:creationId xmlns:a16="http://schemas.microsoft.com/office/drawing/2014/main" id="{67E8C915-2C94-374B-B045-A9247C19FA9B}"/>
                </a:ext>
              </a:extLst>
            </p:cNvPr>
            <p:cNvSpPr>
              <a:spLocks noChangeArrowheads="1"/>
            </p:cNvSpPr>
            <p:nvPr/>
          </p:nvSpPr>
          <p:spPr bwMode="auto">
            <a:xfrm>
              <a:off x="4656" y="1488"/>
              <a:ext cx="240" cy="240"/>
            </a:xfrm>
            <a:prstGeom prst="ellipse">
              <a:avLst/>
            </a:prstGeom>
            <a:gradFill rotWithShape="0">
              <a:gsLst>
                <a:gs pos="0">
                  <a:srgbClr val="FFCC00"/>
                </a:gs>
                <a:gs pos="100000">
                  <a:srgbClr val="765E00"/>
                </a:gs>
              </a:gsLst>
              <a:path path="shape">
                <a:fillToRect l="50000" t="50000" r="50000" b="50000"/>
              </a:path>
            </a:gra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en-US" altLang="zh-CN" sz="4000" b="1"/>
                <a:t>-</a:t>
              </a:r>
            </a:p>
          </p:txBody>
        </p:sp>
        <p:sp>
          <p:nvSpPr>
            <p:cNvPr id="16397" name="Oval 15">
              <a:extLst>
                <a:ext uri="{FF2B5EF4-FFF2-40B4-BE49-F238E27FC236}">
                  <a16:creationId xmlns:a16="http://schemas.microsoft.com/office/drawing/2014/main" id="{27C51BB8-8CAE-A94F-B753-78795B61C7F2}"/>
                </a:ext>
              </a:extLst>
            </p:cNvPr>
            <p:cNvSpPr>
              <a:spLocks noChangeArrowheads="1"/>
            </p:cNvSpPr>
            <p:nvPr/>
          </p:nvSpPr>
          <p:spPr bwMode="auto">
            <a:xfrm>
              <a:off x="4320" y="1920"/>
              <a:ext cx="240" cy="240"/>
            </a:xfrm>
            <a:prstGeom prst="ellipse">
              <a:avLst/>
            </a:prstGeom>
            <a:gradFill rotWithShape="0">
              <a:gsLst>
                <a:gs pos="0">
                  <a:srgbClr val="FFCC00"/>
                </a:gs>
                <a:gs pos="100000">
                  <a:srgbClr val="765E00"/>
                </a:gs>
              </a:gsLst>
              <a:path path="shape">
                <a:fillToRect l="50000" t="50000" r="50000" b="50000"/>
              </a:path>
            </a:gra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en-US" altLang="zh-CN" sz="4000" b="1"/>
                <a:t>-</a:t>
              </a:r>
            </a:p>
          </p:txBody>
        </p:sp>
        <p:sp>
          <p:nvSpPr>
            <p:cNvPr id="16398" name="Oval 16">
              <a:extLst>
                <a:ext uri="{FF2B5EF4-FFF2-40B4-BE49-F238E27FC236}">
                  <a16:creationId xmlns:a16="http://schemas.microsoft.com/office/drawing/2014/main" id="{42610F77-50C3-1742-BC45-0DEB9DCE9135}"/>
                </a:ext>
              </a:extLst>
            </p:cNvPr>
            <p:cNvSpPr>
              <a:spLocks noChangeArrowheads="1"/>
            </p:cNvSpPr>
            <p:nvPr/>
          </p:nvSpPr>
          <p:spPr bwMode="auto">
            <a:xfrm>
              <a:off x="3744" y="1680"/>
              <a:ext cx="240" cy="240"/>
            </a:xfrm>
            <a:prstGeom prst="ellipse">
              <a:avLst/>
            </a:prstGeom>
            <a:gradFill rotWithShape="0">
              <a:gsLst>
                <a:gs pos="0">
                  <a:srgbClr val="FFCC00"/>
                </a:gs>
                <a:gs pos="100000">
                  <a:srgbClr val="765E00"/>
                </a:gs>
              </a:gsLst>
              <a:path path="shape">
                <a:fillToRect l="50000" t="50000" r="50000" b="50000"/>
              </a:path>
            </a:gra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en-US" altLang="zh-CN" sz="4000" b="1"/>
                <a:t>-</a:t>
              </a:r>
            </a:p>
          </p:txBody>
        </p:sp>
      </p:grpSp>
      <p:sp>
        <p:nvSpPr>
          <p:cNvPr id="3092" name="Text Box 20">
            <a:extLst>
              <a:ext uri="{FF2B5EF4-FFF2-40B4-BE49-F238E27FC236}">
                <a16:creationId xmlns:a16="http://schemas.microsoft.com/office/drawing/2014/main" id="{26C1CD23-6187-7E40-BA58-9690549DF256}"/>
              </a:ext>
            </a:extLst>
          </p:cNvPr>
          <p:cNvSpPr txBox="1">
            <a:spLocks noChangeArrowheads="1"/>
          </p:cNvSpPr>
          <p:nvPr/>
        </p:nvSpPr>
        <p:spPr bwMode="auto">
          <a:xfrm>
            <a:off x="1116013" y="4292600"/>
            <a:ext cx="4432300"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a:solidFill>
                  <a:schemeClr val="accent2"/>
                </a:solidFill>
                <a:latin typeface="Century Schoolbook" panose="02040604050505020304" pitchFamily="18" charset="0"/>
                <a:ea typeface="楷体_GB2312" panose="02010609030101010101" pitchFamily="49" charset="-122"/>
              </a:rPr>
              <a:t>这种模型的特点：特别稳定</a:t>
            </a:r>
            <a:r>
              <a:rPr lang="zh-CN" altLang="zh-CN" b="1">
                <a:solidFill>
                  <a:schemeClr val="accent2"/>
                </a:solidFill>
                <a:latin typeface="Century Schoolbook" panose="02040604050505020304" pitchFamily="18" charset="0"/>
                <a:ea typeface="楷体_GB2312" panose="02010609030101010101" pitchFamily="49" charset="-122"/>
              </a:rPr>
              <a:t>。</a:t>
            </a:r>
            <a:endParaRPr lang="zh-CN" altLang="en-US" b="1">
              <a:solidFill>
                <a:schemeClr val="accent2"/>
              </a:solidFill>
              <a:latin typeface="Century Schoolbook" panose="02040604050505020304" pitchFamily="18" charset="0"/>
              <a:ea typeface="楷体_GB2312" panose="02010609030101010101" pitchFamily="49" charset="-122"/>
            </a:endParaRPr>
          </a:p>
        </p:txBody>
      </p:sp>
      <p:sp>
        <p:nvSpPr>
          <p:cNvPr id="3093" name="Text Box 21">
            <a:extLst>
              <a:ext uri="{FF2B5EF4-FFF2-40B4-BE49-F238E27FC236}">
                <a16:creationId xmlns:a16="http://schemas.microsoft.com/office/drawing/2014/main" id="{2C4AFAF4-2AA3-C842-AA12-3BC675896C58}"/>
              </a:ext>
            </a:extLst>
          </p:cNvPr>
          <p:cNvSpPr txBox="1">
            <a:spLocks noChangeArrowheads="1"/>
          </p:cNvSpPr>
          <p:nvPr/>
        </p:nvSpPr>
        <p:spPr bwMode="auto">
          <a:xfrm>
            <a:off x="684213" y="4752975"/>
            <a:ext cx="5343525"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zh-CN" altLang="en-US" b="1">
                <a:solidFill>
                  <a:srgbClr val="FF3300"/>
                </a:solidFill>
                <a:latin typeface="楷体_GB2312" panose="02010609030101010101" pitchFamily="49" charset="-122"/>
                <a:ea typeface="楷体_GB2312" panose="02010609030101010101" pitchFamily="49" charset="-122"/>
              </a:rPr>
              <a:t>缺点：</a:t>
            </a:r>
            <a:endParaRPr lang="zh-CN" altLang="en-US" b="1">
              <a:latin typeface="楷体_GB2312" panose="02010609030101010101" pitchFamily="49" charset="-122"/>
              <a:ea typeface="楷体_GB2312" panose="02010609030101010101" pitchFamily="49" charset="-122"/>
            </a:endParaRPr>
          </a:p>
          <a:p>
            <a:pPr lvl="1" eaLnBrk="1" hangingPunct="1">
              <a:lnSpc>
                <a:spcPct val="120000"/>
              </a:lnSpc>
              <a:buFontTx/>
              <a:buChar char="•"/>
            </a:pPr>
            <a:r>
              <a:rPr lang="zh-CN" altLang="en-US" b="1">
                <a:latin typeface="楷体_GB2312" panose="02010609030101010101" pitchFamily="49" charset="-122"/>
                <a:ea typeface="楷体_GB2312" panose="02010609030101010101" pitchFamily="49" charset="-122"/>
              </a:rPr>
              <a:t>不能解释正负电荷不中和；</a:t>
            </a:r>
          </a:p>
          <a:p>
            <a:pPr lvl="1" eaLnBrk="1" hangingPunct="1">
              <a:lnSpc>
                <a:spcPct val="120000"/>
              </a:lnSpc>
              <a:buFontTx/>
              <a:buChar char="•"/>
            </a:pPr>
            <a:r>
              <a:rPr lang="zh-CN" altLang="en-US" b="1">
                <a:latin typeface="楷体_GB2312" panose="02010609030101010101" pitchFamily="49" charset="-122"/>
                <a:ea typeface="楷体_GB2312" panose="02010609030101010101" pitchFamily="49" charset="-122"/>
              </a:rPr>
              <a:t>不解释氢原子光谱存在的谱线系；</a:t>
            </a:r>
          </a:p>
          <a:p>
            <a:pPr lvl="1" eaLnBrk="1" hangingPunct="1">
              <a:lnSpc>
                <a:spcPct val="120000"/>
              </a:lnSpc>
              <a:buFontTx/>
              <a:buChar char="•"/>
            </a:pPr>
            <a:r>
              <a:rPr lang="zh-CN" altLang="en-US" b="1">
                <a:latin typeface="楷体_GB2312" panose="02010609030101010101" pitchFamily="49" charset="-122"/>
                <a:ea typeface="楷体_GB2312" panose="02010609030101010101" pitchFamily="49" charset="-122"/>
              </a:rPr>
              <a:t>不解释</a:t>
            </a:r>
            <a:r>
              <a:rPr lang="zh-CN" altLang="en-US" b="1" i="1">
                <a:latin typeface="楷体_GB2312" panose="02010609030101010101" pitchFamily="49" charset="-122"/>
                <a:ea typeface="楷体_GB2312" panose="02010609030101010101" pitchFamily="49" charset="-122"/>
                <a:sym typeface="Symbol" pitchFamily="2" charset="2"/>
              </a:rPr>
              <a:t> </a:t>
            </a:r>
            <a:r>
              <a:rPr lang="zh-CN" altLang="en-US" b="1">
                <a:latin typeface="楷体_GB2312" panose="02010609030101010101" pitchFamily="49" charset="-122"/>
                <a:ea typeface="楷体_GB2312" panose="02010609030101010101" pitchFamily="49" charset="-122"/>
              </a:rPr>
              <a:t>粒子大角度散射。</a:t>
            </a:r>
            <a:endParaRPr lang="zh-CN" altLang="en-US" sz="3600" b="1">
              <a:solidFill>
                <a:srgbClr val="FF3300"/>
              </a:solidFill>
              <a:latin typeface="楷体_GB2312" panose="02010609030101010101" pitchFamily="49" charset="-122"/>
              <a:ea typeface="楷体_GB2312"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box(in)">
                                      <p:cBhvr>
                                        <p:cTn id="7" dur="500"/>
                                        <p:tgtEl>
                                          <p:spTgt spid="308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081"/>
                                        </p:tgtEl>
                                        <p:attrNameLst>
                                          <p:attrName>style.visibility</p:attrName>
                                        </p:attrNameLst>
                                      </p:cBhvr>
                                      <p:to>
                                        <p:strVal val="visible"/>
                                      </p:to>
                                    </p:set>
                                    <p:animEffect transition="in" filter="dissolve">
                                      <p:cBhvr>
                                        <p:cTn id="11" dur="500"/>
                                        <p:tgtEl>
                                          <p:spTgt spid="3081"/>
                                        </p:tgtEl>
                                      </p:cBhvr>
                                    </p:animEffect>
                                  </p:childTnLst>
                                </p:cTn>
                              </p:par>
                            </p:childTnLst>
                          </p:cTn>
                        </p:par>
                        <p:par>
                          <p:cTn id="12" fill="hold" nodeType="afterGroup">
                            <p:stCondLst>
                              <p:cond delay="1000"/>
                            </p:stCondLst>
                            <p:childTnLst>
                              <p:par>
                                <p:cTn id="13" presetID="4" presetClass="entr" presetSubtype="32" fill="hold" nodeType="afterEffect">
                                  <p:stCondLst>
                                    <p:cond delay="4000"/>
                                  </p:stCondLst>
                                  <p:childTnLst>
                                    <p:set>
                                      <p:cBhvr>
                                        <p:cTn id="14" dur="1" fill="hold">
                                          <p:stCondLst>
                                            <p:cond delay="0"/>
                                          </p:stCondLst>
                                        </p:cTn>
                                        <p:tgtEl>
                                          <p:spTgt spid="3082"/>
                                        </p:tgtEl>
                                        <p:attrNameLst>
                                          <p:attrName>style.visibility</p:attrName>
                                        </p:attrNameLst>
                                      </p:cBhvr>
                                      <p:to>
                                        <p:strVal val="visible"/>
                                      </p:to>
                                    </p:set>
                                    <p:animEffect transition="in" filter="box(out)">
                                      <p:cBhvr>
                                        <p:cTn id="15" dur="500"/>
                                        <p:tgtEl>
                                          <p:spTgt spid="308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092"/>
                                        </p:tgtEl>
                                        <p:attrNameLst>
                                          <p:attrName>style.visibility</p:attrName>
                                        </p:attrNameLst>
                                      </p:cBhvr>
                                      <p:to>
                                        <p:strVal val="visible"/>
                                      </p:to>
                                    </p:set>
                                    <p:anim calcmode="lin" valueType="num">
                                      <p:cBhvr>
                                        <p:cTn id="20" dur="500" fill="hold"/>
                                        <p:tgtEl>
                                          <p:spTgt spid="3092"/>
                                        </p:tgtEl>
                                        <p:attrNameLst>
                                          <p:attrName>ppt_w</p:attrName>
                                        </p:attrNameLst>
                                      </p:cBhvr>
                                      <p:tavLst>
                                        <p:tav tm="0">
                                          <p:val>
                                            <p:fltVal val="0"/>
                                          </p:val>
                                        </p:tav>
                                        <p:tav tm="100000">
                                          <p:val>
                                            <p:strVal val="#ppt_w"/>
                                          </p:val>
                                        </p:tav>
                                      </p:tavLst>
                                    </p:anim>
                                    <p:anim calcmode="lin" valueType="num">
                                      <p:cBhvr>
                                        <p:cTn id="21" dur="500" fill="hold"/>
                                        <p:tgtEl>
                                          <p:spTgt spid="3092"/>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93">
                                            <p:txEl>
                                              <p:pRg st="0" end="0"/>
                                            </p:txEl>
                                          </p:spTgt>
                                        </p:tgtEl>
                                        <p:attrNameLst>
                                          <p:attrName>style.visibility</p:attrName>
                                        </p:attrNameLst>
                                      </p:cBhvr>
                                      <p:to>
                                        <p:strVal val="visible"/>
                                      </p:to>
                                    </p:set>
                                    <p:animEffect transition="in" filter="wipe(left)">
                                      <p:cBhvr>
                                        <p:cTn id="26" dur="500"/>
                                        <p:tgtEl>
                                          <p:spTgt spid="3093">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093">
                                            <p:txEl>
                                              <p:pRg st="1" end="1"/>
                                            </p:txEl>
                                          </p:spTgt>
                                        </p:tgtEl>
                                        <p:attrNameLst>
                                          <p:attrName>style.visibility</p:attrName>
                                        </p:attrNameLst>
                                      </p:cBhvr>
                                      <p:to>
                                        <p:strVal val="visible"/>
                                      </p:to>
                                    </p:set>
                                    <p:animEffect transition="in" filter="wipe(left)">
                                      <p:cBhvr>
                                        <p:cTn id="31" dur="500"/>
                                        <p:tgtEl>
                                          <p:spTgt spid="3093">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093">
                                            <p:txEl>
                                              <p:pRg st="2" end="2"/>
                                            </p:txEl>
                                          </p:spTgt>
                                        </p:tgtEl>
                                        <p:attrNameLst>
                                          <p:attrName>style.visibility</p:attrName>
                                        </p:attrNameLst>
                                      </p:cBhvr>
                                      <p:to>
                                        <p:strVal val="visible"/>
                                      </p:to>
                                    </p:set>
                                    <p:animEffect transition="in" filter="wipe(left)">
                                      <p:cBhvr>
                                        <p:cTn id="36" dur="500"/>
                                        <p:tgtEl>
                                          <p:spTgt spid="3093">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093">
                                            <p:txEl>
                                              <p:pRg st="3" end="3"/>
                                            </p:txEl>
                                          </p:spTgt>
                                        </p:tgtEl>
                                        <p:attrNameLst>
                                          <p:attrName>style.visibility</p:attrName>
                                        </p:attrNameLst>
                                      </p:cBhvr>
                                      <p:to>
                                        <p:strVal val="visible"/>
                                      </p:to>
                                    </p:set>
                                    <p:animEffect transition="in" filter="wipe(left)">
                                      <p:cBhvr>
                                        <p:cTn id="41" dur="500"/>
                                        <p:tgtEl>
                                          <p:spTgt spid="3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utoUpdateAnimBg="0"/>
      <p:bldP spid="3092" grpId="0" autoUpdateAnimBg="0"/>
      <p:bldP spid="3093"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3">
            <a:extLst>
              <a:ext uri="{FF2B5EF4-FFF2-40B4-BE49-F238E27FC236}">
                <a16:creationId xmlns:a16="http://schemas.microsoft.com/office/drawing/2014/main" id="{73224101-EE72-AE40-B5C0-67E8F2D58A16}"/>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A7395A64-DD10-9745-A2E5-D6284C082465}" type="slidenum">
              <a:rPr lang="en-US" altLang="zh-CN" sz="1400"/>
              <a:pPr/>
              <a:t>15</a:t>
            </a:fld>
            <a:endParaRPr lang="en-US" altLang="zh-CN" sz="1400"/>
          </a:p>
        </p:txBody>
      </p:sp>
      <p:sp>
        <p:nvSpPr>
          <p:cNvPr id="18435" name="Text Box 2">
            <a:extLst>
              <a:ext uri="{FF2B5EF4-FFF2-40B4-BE49-F238E27FC236}">
                <a16:creationId xmlns:a16="http://schemas.microsoft.com/office/drawing/2014/main" id="{4F971271-B9BE-9D41-9618-4F4573CA06C6}"/>
              </a:ext>
            </a:extLst>
          </p:cNvPr>
          <p:cNvSpPr txBox="1">
            <a:spLocks noChangeArrowheads="1"/>
          </p:cNvSpPr>
          <p:nvPr/>
        </p:nvSpPr>
        <p:spPr bwMode="auto">
          <a:xfrm>
            <a:off x="468313" y="317500"/>
            <a:ext cx="3657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solidFill>
                  <a:srgbClr val="FF3300"/>
                </a:solidFill>
                <a:ea typeface="楷体_GB2312" panose="02010609030101010101" pitchFamily="49" charset="-122"/>
              </a:rPr>
              <a:t>3</a:t>
            </a:r>
            <a:r>
              <a:rPr lang="zh-CN" altLang="en-US" sz="2800" b="1">
                <a:solidFill>
                  <a:srgbClr val="FF3300"/>
                </a:solidFill>
                <a:ea typeface="楷体_GB2312" panose="02010609030101010101" pitchFamily="49" charset="-122"/>
              </a:rPr>
              <a:t>）卢瑟福的核式模型</a:t>
            </a:r>
          </a:p>
        </p:txBody>
      </p:sp>
      <p:sp>
        <p:nvSpPr>
          <p:cNvPr id="182275" name="Text Box 3">
            <a:extLst>
              <a:ext uri="{FF2B5EF4-FFF2-40B4-BE49-F238E27FC236}">
                <a16:creationId xmlns:a16="http://schemas.microsoft.com/office/drawing/2014/main" id="{617E78EA-E8C7-7F43-9028-BF1118977040}"/>
              </a:ext>
            </a:extLst>
          </p:cNvPr>
          <p:cNvSpPr txBox="1">
            <a:spLocks noChangeArrowheads="1"/>
          </p:cNvSpPr>
          <p:nvPr/>
        </p:nvSpPr>
        <p:spPr bwMode="auto">
          <a:xfrm>
            <a:off x="2051050" y="908050"/>
            <a:ext cx="5265738" cy="4572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905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3399"/>
                </a:solidFill>
                <a:ea typeface="楷体_GB2312" panose="02010609030101010101" pitchFamily="49" charset="-122"/>
              </a:rPr>
              <a:t>卢瑟福（</a:t>
            </a:r>
            <a:r>
              <a:rPr lang="en-US" altLang="zh-CN" b="1">
                <a:solidFill>
                  <a:srgbClr val="003399"/>
                </a:solidFill>
                <a:ea typeface="楷体_GB2312" panose="02010609030101010101" pitchFamily="49" charset="-122"/>
              </a:rPr>
              <a:t>E. Rutherford</a:t>
            </a:r>
            <a:r>
              <a:rPr lang="zh-CN" altLang="en-US" b="1">
                <a:solidFill>
                  <a:srgbClr val="003399"/>
                </a:solidFill>
                <a:ea typeface="楷体_GB2312" panose="02010609030101010101" pitchFamily="49" charset="-122"/>
              </a:rPr>
              <a:t>，</a:t>
            </a:r>
            <a:r>
              <a:rPr lang="en-US" altLang="zh-CN" b="1">
                <a:solidFill>
                  <a:srgbClr val="003399"/>
                </a:solidFill>
                <a:ea typeface="楷体_GB2312" panose="02010609030101010101" pitchFamily="49" charset="-122"/>
              </a:rPr>
              <a:t>1871-1937</a:t>
            </a:r>
            <a:r>
              <a:rPr lang="zh-CN" altLang="en-US" b="1">
                <a:solidFill>
                  <a:srgbClr val="003399"/>
                </a:solidFill>
                <a:ea typeface="楷体_GB2312" panose="02010609030101010101" pitchFamily="49" charset="-122"/>
              </a:rPr>
              <a:t>） </a:t>
            </a:r>
          </a:p>
        </p:txBody>
      </p:sp>
      <p:sp>
        <p:nvSpPr>
          <p:cNvPr id="182276" name="Text Box 4">
            <a:extLst>
              <a:ext uri="{FF2B5EF4-FFF2-40B4-BE49-F238E27FC236}">
                <a16:creationId xmlns:a16="http://schemas.microsoft.com/office/drawing/2014/main" id="{FE38C811-3303-8F4E-A102-146C1E2DD71F}"/>
              </a:ext>
            </a:extLst>
          </p:cNvPr>
          <p:cNvSpPr txBox="1">
            <a:spLocks noChangeArrowheads="1"/>
          </p:cNvSpPr>
          <p:nvPr/>
        </p:nvSpPr>
        <p:spPr bwMode="auto">
          <a:xfrm>
            <a:off x="520700" y="1412875"/>
            <a:ext cx="8443913" cy="337185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381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spcBef>
                <a:spcPct val="20000"/>
              </a:spcBef>
            </a:pPr>
            <a:r>
              <a:rPr lang="en-US" altLang="zh-CN" sz="2200" b="1">
                <a:ea typeface="楷体_GB2312" panose="02010609030101010101" pitchFamily="49" charset="-122"/>
              </a:rPr>
              <a:t>        </a:t>
            </a:r>
            <a:r>
              <a:rPr lang="zh-CN" altLang="en-US" sz="2200" b="1">
                <a:ea typeface="楷体_GB2312" panose="02010609030101010101" pitchFamily="49" charset="-122"/>
              </a:rPr>
              <a:t>英国物理学家，出生于新西兰。</a:t>
            </a:r>
            <a:r>
              <a:rPr lang="en-US" altLang="zh-CN" sz="2200" b="1">
                <a:ea typeface="楷体_GB2312" panose="02010609030101010101" pitchFamily="49" charset="-122"/>
              </a:rPr>
              <a:t>1895</a:t>
            </a:r>
            <a:r>
              <a:rPr lang="zh-CN" altLang="en-US" sz="2200" b="1">
                <a:ea typeface="楷体_GB2312" panose="02010609030101010101" pitchFamily="49" charset="-122"/>
              </a:rPr>
              <a:t>年成为卡文迪许实验室主任</a:t>
            </a:r>
            <a:r>
              <a:rPr lang="en-US" altLang="zh-CN" sz="2200" b="1">
                <a:ea typeface="楷体_GB2312" panose="02010609030101010101" pitchFamily="49" charset="-122"/>
              </a:rPr>
              <a:t>J. J. Thomson</a:t>
            </a:r>
            <a:r>
              <a:rPr lang="zh-CN" altLang="en-US" sz="2200" b="1">
                <a:ea typeface="楷体_GB2312" panose="02010609030101010101" pitchFamily="49" charset="-122"/>
              </a:rPr>
              <a:t>的研究生。</a:t>
            </a:r>
            <a:r>
              <a:rPr lang="en-US" altLang="zh-CN" sz="2200" b="1">
                <a:ea typeface="楷体_GB2312" panose="02010609030101010101" pitchFamily="49" charset="-122"/>
              </a:rPr>
              <a:t>1899</a:t>
            </a:r>
            <a:r>
              <a:rPr lang="zh-CN" altLang="en-US" sz="2200" b="1">
                <a:ea typeface="楷体_GB2312" panose="02010609030101010101" pitchFamily="49" charset="-122"/>
              </a:rPr>
              <a:t>年</a:t>
            </a:r>
            <a:r>
              <a:rPr lang="en-US" altLang="zh-CN" sz="2200" b="1">
                <a:ea typeface="楷体_GB2312" panose="02010609030101010101" pitchFamily="49" charset="-122"/>
              </a:rPr>
              <a:t>1</a:t>
            </a:r>
            <a:r>
              <a:rPr lang="zh-CN" altLang="en-US" sz="2200" b="1">
                <a:ea typeface="楷体_GB2312" panose="02010609030101010101" pitchFamily="49" charset="-122"/>
              </a:rPr>
              <a:t>月发现铀盐放射出</a:t>
            </a:r>
            <a:r>
              <a:rPr lang="zh-CN" altLang="en-US" sz="2200" b="1" i="1">
                <a:ea typeface="楷体_GB2312" panose="02010609030101010101" pitchFamily="49" charset="-122"/>
                <a:sym typeface="Symbol" pitchFamily="2" charset="2"/>
              </a:rPr>
              <a:t></a:t>
            </a:r>
            <a:r>
              <a:rPr lang="zh-CN" altLang="en-US" sz="2200" b="1">
                <a:ea typeface="楷体_GB2312" panose="02010609030101010101" pitchFamily="49" charset="-122"/>
              </a:rPr>
              <a:t>射线和</a:t>
            </a:r>
            <a:r>
              <a:rPr lang="zh-CN" altLang="en-US" sz="2200" b="1" i="1">
                <a:ea typeface="楷体_GB2312" panose="02010609030101010101" pitchFamily="49" charset="-122"/>
                <a:sym typeface="Symbol" pitchFamily="2" charset="2"/>
              </a:rPr>
              <a:t></a:t>
            </a:r>
            <a:r>
              <a:rPr lang="zh-CN" altLang="en-US" sz="2200" b="1">
                <a:ea typeface="楷体_GB2312" panose="02010609030101010101" pitchFamily="49" charset="-122"/>
              </a:rPr>
              <a:t>射线，并提出天然放射性的衰变理论和衰变定律。</a:t>
            </a:r>
            <a:r>
              <a:rPr lang="zh-CN" altLang="en-US" sz="2200" b="1">
                <a:solidFill>
                  <a:srgbClr val="FF3300"/>
                </a:solidFill>
                <a:ea typeface="楷体_GB2312" panose="02010609030101010101" pitchFamily="49" charset="-122"/>
              </a:rPr>
              <a:t>天然放射性的发现与电子和</a:t>
            </a:r>
            <a:r>
              <a:rPr lang="en-US" altLang="zh-CN" sz="2200" b="1">
                <a:solidFill>
                  <a:srgbClr val="FF3300"/>
                </a:solidFill>
                <a:ea typeface="楷体_GB2312" panose="02010609030101010101" pitchFamily="49" charset="-122"/>
              </a:rPr>
              <a:t>X</a:t>
            </a:r>
            <a:r>
              <a:rPr lang="zh-CN" altLang="en-US" sz="2200" b="1">
                <a:solidFill>
                  <a:srgbClr val="FF3300"/>
                </a:solidFill>
                <a:ea typeface="楷体_GB2312" panose="02010609030101010101" pitchFamily="49" charset="-122"/>
              </a:rPr>
              <a:t>射线的发现，是</a:t>
            </a:r>
            <a:r>
              <a:rPr lang="en-US" altLang="zh-CN" sz="2200" b="1">
                <a:solidFill>
                  <a:srgbClr val="FF3300"/>
                </a:solidFill>
                <a:ea typeface="楷体_GB2312" panose="02010609030101010101" pitchFamily="49" charset="-122"/>
              </a:rPr>
              <a:t>20</a:t>
            </a:r>
            <a:r>
              <a:rPr lang="zh-CN" altLang="en-US" sz="2200" b="1">
                <a:solidFill>
                  <a:srgbClr val="FF3300"/>
                </a:solidFill>
                <a:ea typeface="楷体_GB2312" panose="02010609030101010101" pitchFamily="49" charset="-122"/>
              </a:rPr>
              <a:t>世纪三项最伟大的发现。</a:t>
            </a:r>
            <a:r>
              <a:rPr lang="zh-CN" altLang="en-US" sz="2200" b="1">
                <a:ea typeface="楷体_GB2312" panose="02010609030101010101" pitchFamily="49" charset="-122"/>
              </a:rPr>
              <a:t>他于</a:t>
            </a:r>
            <a:r>
              <a:rPr lang="en-US" altLang="zh-CN" sz="2200" b="1">
                <a:ea typeface="楷体_GB2312" panose="02010609030101010101" pitchFamily="49" charset="-122"/>
              </a:rPr>
              <a:t>1908</a:t>
            </a:r>
            <a:r>
              <a:rPr lang="zh-CN" altLang="en-US" sz="2200" b="1">
                <a:ea typeface="楷体_GB2312" panose="02010609030101010101" pitchFamily="49" charset="-122"/>
              </a:rPr>
              <a:t>年获得诺贝尔化学奖金。</a:t>
            </a:r>
          </a:p>
          <a:p>
            <a:pPr algn="just" eaLnBrk="1" hangingPunct="1">
              <a:lnSpc>
                <a:spcPct val="120000"/>
              </a:lnSpc>
              <a:spcBef>
                <a:spcPct val="20000"/>
              </a:spcBef>
            </a:pPr>
            <a:r>
              <a:rPr lang="zh-CN" altLang="en-US" sz="2200" b="1">
                <a:ea typeface="楷体_GB2312" panose="02010609030101010101" pitchFamily="49" charset="-122"/>
              </a:rPr>
              <a:t>        卢瑟福判定</a:t>
            </a:r>
            <a:r>
              <a:rPr lang="zh-CN" altLang="en-US" sz="2200" b="1" i="1">
                <a:ea typeface="楷体_GB2312" panose="02010609030101010101" pitchFamily="49" charset="-122"/>
                <a:sym typeface="Symbol" pitchFamily="2" charset="2"/>
              </a:rPr>
              <a:t></a:t>
            </a:r>
            <a:r>
              <a:rPr lang="zh-CN" altLang="en-US" sz="2200" b="1">
                <a:ea typeface="楷体_GB2312" panose="02010609030101010101" pitchFamily="49" charset="-122"/>
              </a:rPr>
              <a:t>粒子是带正电的氦原子核，他根据</a:t>
            </a:r>
            <a:r>
              <a:rPr lang="zh-CN" altLang="en-US" sz="2200" b="1" i="1">
                <a:ea typeface="楷体_GB2312" panose="02010609030101010101" pitchFamily="49" charset="-122"/>
                <a:sym typeface="Symbol" pitchFamily="2" charset="2"/>
              </a:rPr>
              <a:t></a:t>
            </a:r>
            <a:r>
              <a:rPr lang="zh-CN" altLang="en-US" sz="2200" b="1">
                <a:ea typeface="楷体_GB2312" panose="02010609030101010101" pitchFamily="49" charset="-122"/>
              </a:rPr>
              <a:t>粒子散射实验提出原子的有核模型。卢瑟福被誉为</a:t>
            </a:r>
            <a:r>
              <a:rPr lang="zh-CN" altLang="en-US" sz="2200" b="1">
                <a:solidFill>
                  <a:srgbClr val="FF3300"/>
                </a:solidFill>
                <a:ea typeface="楷体_GB2312" panose="02010609030101010101" pitchFamily="49" charset="-122"/>
              </a:rPr>
              <a:t>原子物理之父</a:t>
            </a:r>
            <a:r>
              <a:rPr lang="zh-CN" altLang="en-US" sz="2200" b="1">
                <a:ea typeface="楷体_GB2312" panose="02010609030101010101" pitchFamily="49" charset="-122"/>
              </a:rPr>
              <a:t>，又是开创原子核物理学的奠基人。</a:t>
            </a:r>
          </a:p>
        </p:txBody>
      </p:sp>
      <p:pic>
        <p:nvPicPr>
          <p:cNvPr id="182277" name="Picture 5" descr="rutherf">
            <a:extLst>
              <a:ext uri="{FF2B5EF4-FFF2-40B4-BE49-F238E27FC236}">
                <a16:creationId xmlns:a16="http://schemas.microsoft.com/office/drawing/2014/main" id="{D586F505-834C-D045-8865-EB0A391C8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4508500"/>
            <a:ext cx="45370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animEffect transition="in" filter="blinds(horizontal)">
                                      <p:cBhvr>
                                        <p:cTn id="7" dur="500"/>
                                        <p:tgtEl>
                                          <p:spTgt spid="182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2276"/>
                                        </p:tgtEl>
                                        <p:attrNameLst>
                                          <p:attrName>style.visibility</p:attrName>
                                        </p:attrNameLst>
                                      </p:cBhvr>
                                      <p:to>
                                        <p:strVal val="visible"/>
                                      </p:to>
                                    </p:set>
                                    <p:animEffect transition="in" filter="wipe(up)">
                                      <p:cBhvr>
                                        <p:cTn id="12" dur="500"/>
                                        <p:tgtEl>
                                          <p:spTgt spid="182276"/>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182277"/>
                                        </p:tgtEl>
                                        <p:attrNameLst>
                                          <p:attrName>style.visibility</p:attrName>
                                        </p:attrNameLst>
                                      </p:cBhvr>
                                      <p:to>
                                        <p:strVal val="visible"/>
                                      </p:to>
                                    </p:set>
                                    <p:animEffect transition="in" filter="blinds(horizontal)">
                                      <p:cBhvr>
                                        <p:cTn id="16" dur="500"/>
                                        <p:tgtEl>
                                          <p:spTgt spid="182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utoUpdateAnimBg="0"/>
      <p:bldP spid="18227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3">
            <a:extLst>
              <a:ext uri="{FF2B5EF4-FFF2-40B4-BE49-F238E27FC236}">
                <a16:creationId xmlns:a16="http://schemas.microsoft.com/office/drawing/2014/main" id="{8CF28D10-C1FE-0341-A4C0-8536323D1245}"/>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57BEF853-0BD7-5144-A85E-22F4B86C0D3E}" type="slidenum">
              <a:rPr lang="en-US" altLang="zh-CN" sz="1400"/>
              <a:pPr/>
              <a:t>16</a:t>
            </a:fld>
            <a:endParaRPr lang="en-US" altLang="zh-CN" sz="1400"/>
          </a:p>
        </p:txBody>
      </p:sp>
      <p:pic>
        <p:nvPicPr>
          <p:cNvPr id="19459" name="Picture 2" descr="Lusefu">
            <a:extLst>
              <a:ext uri="{FF2B5EF4-FFF2-40B4-BE49-F238E27FC236}">
                <a16:creationId xmlns:a16="http://schemas.microsoft.com/office/drawing/2014/main" id="{5039DAD5-8242-3E40-A782-33DC8D03E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28241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descr="Lusefu2">
            <a:extLst>
              <a:ext uri="{FF2B5EF4-FFF2-40B4-BE49-F238E27FC236}">
                <a16:creationId xmlns:a16="http://schemas.microsoft.com/office/drawing/2014/main" id="{A28AA787-D0B9-1945-A98E-DACE04CB1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196752"/>
            <a:ext cx="5334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3">
            <a:extLst>
              <a:ext uri="{FF2B5EF4-FFF2-40B4-BE49-F238E27FC236}">
                <a16:creationId xmlns:a16="http://schemas.microsoft.com/office/drawing/2014/main" id="{4CFB646F-E7E7-D340-BD86-63C7379EDB10}"/>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CF2FDFBB-4830-6F40-8625-99496A458F95}" type="slidenum">
              <a:rPr lang="en-US" altLang="zh-CN" sz="1400"/>
              <a:pPr/>
              <a:t>17</a:t>
            </a:fld>
            <a:endParaRPr lang="en-US" altLang="zh-CN" sz="1400"/>
          </a:p>
        </p:txBody>
      </p:sp>
      <p:sp>
        <p:nvSpPr>
          <p:cNvPr id="20483" name="Text Box 2">
            <a:extLst>
              <a:ext uri="{FF2B5EF4-FFF2-40B4-BE49-F238E27FC236}">
                <a16:creationId xmlns:a16="http://schemas.microsoft.com/office/drawing/2014/main" id="{3EFD3709-F7CC-0C44-9B75-922F054BA4A3}"/>
              </a:ext>
            </a:extLst>
          </p:cNvPr>
          <p:cNvSpPr txBox="1">
            <a:spLocks noChangeArrowheads="1"/>
          </p:cNvSpPr>
          <p:nvPr/>
        </p:nvSpPr>
        <p:spPr bwMode="auto">
          <a:xfrm>
            <a:off x="539750" y="692150"/>
            <a:ext cx="8128000" cy="1117600"/>
          </a:xfrm>
          <a:prstGeom prst="rect">
            <a:avLst/>
          </a:prstGeom>
          <a:noFill/>
          <a:ln>
            <a:noFill/>
          </a:ln>
          <a:effectLst/>
          <a:extLst>
            <a:ext uri="{909E8E84-426E-40DD-AFC4-6F175D3DCCD1}">
              <a14:hiddenFill xmlns:a14="http://schemas.microsoft.com/office/drawing/2010/main">
                <a:solidFill>
                  <a:srgbClr val="99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sz="2800">
                <a:ea typeface="楷体_GB2312" panose="02010609030101010101" pitchFamily="49" charset="-122"/>
              </a:rPr>
              <a:t>         </a:t>
            </a:r>
            <a:r>
              <a:rPr lang="zh-CN" altLang="en-US" sz="2800" b="1">
                <a:ea typeface="楷体_GB2312" panose="02010609030101010101" pitchFamily="49" charset="-122"/>
              </a:rPr>
              <a:t>在原子结构理论的早期研究中，卢瑟福起到了</a:t>
            </a:r>
          </a:p>
          <a:p>
            <a:pPr algn="just" eaLnBrk="1" hangingPunct="1">
              <a:lnSpc>
                <a:spcPct val="120000"/>
              </a:lnSpc>
            </a:pPr>
            <a:r>
              <a:rPr lang="zh-CN" altLang="en-US" sz="2800" b="1">
                <a:ea typeface="楷体_GB2312" panose="02010609030101010101" pitchFamily="49" charset="-122"/>
              </a:rPr>
              <a:t>承上启下的关键作用。 </a:t>
            </a:r>
          </a:p>
        </p:txBody>
      </p:sp>
      <p:sp>
        <p:nvSpPr>
          <p:cNvPr id="316419" name="Text Box 3">
            <a:extLst>
              <a:ext uri="{FF2B5EF4-FFF2-40B4-BE49-F238E27FC236}">
                <a16:creationId xmlns:a16="http://schemas.microsoft.com/office/drawing/2014/main" id="{01BEDA81-D425-8944-9C3A-01E7A177989B}"/>
              </a:ext>
            </a:extLst>
          </p:cNvPr>
          <p:cNvSpPr txBox="1">
            <a:spLocks noChangeArrowheads="1"/>
          </p:cNvSpPr>
          <p:nvPr/>
        </p:nvSpPr>
        <p:spPr bwMode="auto">
          <a:xfrm>
            <a:off x="395288" y="2133600"/>
            <a:ext cx="8610600" cy="3662285"/>
          </a:xfrm>
          <a:prstGeom prst="rect">
            <a:avLst/>
          </a:prstGeom>
          <a:noFill/>
          <a:ln>
            <a:noFill/>
          </a:ln>
          <a:effectLst/>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sz="2800" dirty="0">
                <a:solidFill>
                  <a:schemeClr val="bg1"/>
                </a:solidFill>
              </a:rPr>
              <a:t>       </a:t>
            </a:r>
            <a:r>
              <a:rPr lang="zh-CN" altLang="en-US" sz="2800" b="1" dirty="0">
                <a:ea typeface="楷体_GB2312" panose="02010609030101010101" pitchFamily="49" charset="-122"/>
              </a:rPr>
              <a:t>卢瑟福本人是汤姆逊的六位获诺贝尔奖学生之一，</a:t>
            </a:r>
          </a:p>
          <a:p>
            <a:pPr algn="just" eaLnBrk="1" hangingPunct="1">
              <a:lnSpc>
                <a:spcPct val="120000"/>
              </a:lnSpc>
            </a:pPr>
            <a:r>
              <a:rPr lang="zh-CN" altLang="en-US" sz="2800" b="1" dirty="0">
                <a:ea typeface="楷体_GB2312" panose="02010609030101010101" pitchFamily="49" charset="-122"/>
              </a:rPr>
              <a:t>而他本人又指导过</a:t>
            </a:r>
            <a:r>
              <a:rPr lang="en-US" altLang="zh-CN" sz="2800" b="1" dirty="0">
                <a:ea typeface="楷体_GB2312" panose="02010609030101010101" pitchFamily="49" charset="-122"/>
              </a:rPr>
              <a:t>11</a:t>
            </a:r>
            <a:r>
              <a:rPr lang="zh-CN" altLang="en-US" sz="2800" b="1" dirty="0">
                <a:ea typeface="楷体_GB2312" panose="02010609030101010101" pitchFamily="49" charset="-122"/>
              </a:rPr>
              <a:t>位诺贝尔奖获得者这些获奖者分</a:t>
            </a:r>
          </a:p>
          <a:p>
            <a:pPr algn="just" eaLnBrk="1" hangingPunct="1">
              <a:lnSpc>
                <a:spcPct val="120000"/>
              </a:lnSpc>
            </a:pPr>
            <a:r>
              <a:rPr lang="zh-CN" altLang="en-US" sz="2800" b="1" dirty="0">
                <a:ea typeface="楷体_GB2312" panose="02010609030101010101" pitchFamily="49" charset="-122"/>
              </a:rPr>
              <a:t>别是：</a:t>
            </a:r>
            <a:r>
              <a:rPr lang="en-US" altLang="zh-CN" sz="2800" b="1" dirty="0">
                <a:ea typeface="楷体_GB2312" panose="02010609030101010101" pitchFamily="49" charset="-122"/>
              </a:rPr>
              <a:t>E</a:t>
            </a:r>
            <a:r>
              <a:rPr lang="zh-CN" altLang="en-US" sz="2800" b="1" dirty="0">
                <a:ea typeface="楷体_GB2312" panose="02010609030101010101" pitchFamily="49" charset="-122"/>
              </a:rPr>
              <a:t>．索迪、</a:t>
            </a:r>
            <a:r>
              <a:rPr lang="en-US" altLang="zh-CN" sz="2800" b="1" dirty="0">
                <a:ea typeface="楷体_GB2312" panose="02010609030101010101" pitchFamily="49" charset="-122"/>
              </a:rPr>
              <a:t>N</a:t>
            </a:r>
            <a:r>
              <a:rPr lang="zh-CN" altLang="en-US" sz="2800" b="1" dirty="0">
                <a:ea typeface="楷体_GB2312" panose="02010609030101010101" pitchFamily="49" charset="-122"/>
              </a:rPr>
              <a:t>．玻尔、</a:t>
            </a:r>
            <a:r>
              <a:rPr lang="en-US" altLang="zh-CN" sz="2800" b="1" dirty="0">
                <a:ea typeface="楷体_GB2312" panose="02010609030101010101" pitchFamily="49" charset="-122"/>
              </a:rPr>
              <a:t>J</a:t>
            </a:r>
            <a:r>
              <a:rPr lang="zh-CN" altLang="en-US" sz="2800" b="1" dirty="0">
                <a:ea typeface="楷体_GB2312" panose="02010609030101010101" pitchFamily="49" charset="-122"/>
              </a:rPr>
              <a:t>．查德威克、</a:t>
            </a:r>
            <a:r>
              <a:rPr lang="en-US" altLang="zh-CN" sz="2800" b="1" dirty="0">
                <a:ea typeface="楷体_GB2312" panose="02010609030101010101" pitchFamily="49" charset="-122"/>
              </a:rPr>
              <a:t>G</a:t>
            </a:r>
            <a:r>
              <a:rPr lang="zh-CN" altLang="en-US" sz="2800" b="1" dirty="0">
                <a:ea typeface="楷体_GB2312" panose="02010609030101010101" pitchFamily="49" charset="-122"/>
              </a:rPr>
              <a:t>．赫维西、</a:t>
            </a:r>
            <a:r>
              <a:rPr lang="en-US" altLang="zh-CN" sz="2800" b="1" dirty="0">
                <a:ea typeface="楷体_GB2312" panose="02010609030101010101" pitchFamily="49" charset="-122"/>
              </a:rPr>
              <a:t>O</a:t>
            </a:r>
            <a:r>
              <a:rPr lang="zh-CN" altLang="en-US" sz="2800" b="1" dirty="0">
                <a:ea typeface="楷体_GB2312" panose="02010609030101010101" pitchFamily="49" charset="-122"/>
              </a:rPr>
              <a:t>．哈恩、</a:t>
            </a:r>
            <a:r>
              <a:rPr lang="en-US" altLang="zh-CN" sz="2800" b="1" dirty="0">
                <a:ea typeface="楷体_GB2312" panose="02010609030101010101" pitchFamily="49" charset="-122"/>
              </a:rPr>
              <a:t>V</a:t>
            </a:r>
            <a:r>
              <a:rPr lang="zh-CN" altLang="en-US" sz="2800" b="1" dirty="0">
                <a:ea typeface="楷体_GB2312" panose="02010609030101010101" pitchFamily="49" charset="-122"/>
              </a:rPr>
              <a:t>．阿普顿、</a:t>
            </a:r>
            <a:r>
              <a:rPr lang="en-US" altLang="zh-CN" sz="2800" b="1" dirty="0">
                <a:ea typeface="楷体_GB2312" panose="02010609030101010101" pitchFamily="49" charset="-122"/>
              </a:rPr>
              <a:t>F</a:t>
            </a:r>
            <a:r>
              <a:rPr lang="zh-CN" altLang="en-US" sz="2800" b="1" dirty="0">
                <a:ea typeface="楷体_GB2312" panose="02010609030101010101" pitchFamily="49" charset="-122"/>
              </a:rPr>
              <a:t>．鲍威尔、</a:t>
            </a:r>
            <a:r>
              <a:rPr lang="en-US" altLang="zh-CN" sz="2800" b="1" dirty="0">
                <a:ea typeface="楷体_GB2312" panose="02010609030101010101" pitchFamily="49" charset="-122"/>
              </a:rPr>
              <a:t>D</a:t>
            </a:r>
            <a:r>
              <a:rPr lang="zh-CN" altLang="en-US" sz="2800" b="1" dirty="0">
                <a:ea typeface="楷体_GB2312" panose="02010609030101010101" pitchFamily="49" charset="-122"/>
              </a:rPr>
              <a:t>．科克劳夫、</a:t>
            </a:r>
            <a:r>
              <a:rPr lang="en-US" altLang="zh-CN" sz="2800" b="1" dirty="0">
                <a:ea typeface="楷体_GB2312" panose="02010609030101010101" pitchFamily="49" charset="-122"/>
              </a:rPr>
              <a:t>E</a:t>
            </a:r>
            <a:r>
              <a:rPr lang="zh-CN" altLang="en-US" sz="2800" b="1" dirty="0">
                <a:ea typeface="楷体_GB2312" panose="02010609030101010101" pitchFamily="49" charset="-122"/>
              </a:rPr>
              <a:t>．沃尔顿、</a:t>
            </a:r>
            <a:r>
              <a:rPr lang="en-US" altLang="zh-CN" sz="2800" b="1" dirty="0">
                <a:ea typeface="楷体_GB2312" panose="02010609030101010101" pitchFamily="49" charset="-122"/>
              </a:rPr>
              <a:t>A</a:t>
            </a:r>
            <a:r>
              <a:rPr lang="zh-CN" altLang="en-US" sz="2800" b="1" dirty="0">
                <a:ea typeface="楷体_GB2312" panose="02010609030101010101" pitchFamily="49" charset="-122"/>
              </a:rPr>
              <a:t>贝斯和</a:t>
            </a:r>
            <a:r>
              <a:rPr lang="en-US" altLang="zh-CN" sz="2800" b="1" dirty="0">
                <a:ea typeface="楷体_GB2312" panose="02010609030101010101" pitchFamily="49" charset="-122"/>
              </a:rPr>
              <a:t>S</a:t>
            </a:r>
            <a:r>
              <a:rPr lang="zh-CN" altLang="en-US" sz="2800" b="1" dirty="0">
                <a:ea typeface="楷体_GB2312" panose="02010609030101010101" pitchFamily="49" charset="-122"/>
              </a:rPr>
              <a:t>．布莱克。另外还有许多虽未获诺贝尔奖，但也为科学作出了杰出的贡献，如著名的物理学家盖革等。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6419"/>
                                        </p:tgtEl>
                                        <p:attrNameLst>
                                          <p:attrName>style.visibility</p:attrName>
                                        </p:attrNameLst>
                                      </p:cBhvr>
                                      <p:to>
                                        <p:strVal val="visible"/>
                                      </p:to>
                                    </p:set>
                                    <p:animEffect transition="in" filter="blinds(horizontal)">
                                      <p:cBhvr>
                                        <p:cTn id="7" dur="500"/>
                                        <p:tgtEl>
                                          <p:spTgt spid="316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a:extLst>
              <a:ext uri="{FF2B5EF4-FFF2-40B4-BE49-F238E27FC236}">
                <a16:creationId xmlns:a16="http://schemas.microsoft.com/office/drawing/2014/main" id="{B5684A6A-EFD9-244C-80A8-E8641410250B}"/>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CC98DC29-DE39-E448-82F1-1BD34E3360B7}" type="slidenum">
              <a:rPr lang="en-US" altLang="zh-CN" sz="1400"/>
              <a:pPr/>
              <a:t>18</a:t>
            </a:fld>
            <a:endParaRPr lang="en-US" altLang="zh-CN" sz="1400"/>
          </a:p>
        </p:txBody>
      </p:sp>
      <p:sp>
        <p:nvSpPr>
          <p:cNvPr id="21507" name="Text Box 4">
            <a:extLst>
              <a:ext uri="{FF2B5EF4-FFF2-40B4-BE49-F238E27FC236}">
                <a16:creationId xmlns:a16="http://schemas.microsoft.com/office/drawing/2014/main" id="{76696B71-6ED7-9542-B1DF-9CFC4290EF8E}"/>
              </a:ext>
            </a:extLst>
          </p:cNvPr>
          <p:cNvSpPr txBox="1">
            <a:spLocks noChangeArrowheads="1"/>
          </p:cNvSpPr>
          <p:nvPr/>
        </p:nvSpPr>
        <p:spPr bwMode="auto">
          <a:xfrm>
            <a:off x="468313" y="317500"/>
            <a:ext cx="3657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solidFill>
                  <a:srgbClr val="FF3300"/>
                </a:solidFill>
                <a:ea typeface="楷体_GB2312" panose="02010609030101010101" pitchFamily="49" charset="-122"/>
              </a:rPr>
              <a:t>3</a:t>
            </a:r>
            <a:r>
              <a:rPr lang="zh-CN" altLang="en-US" sz="2800" b="1">
                <a:solidFill>
                  <a:srgbClr val="FF3300"/>
                </a:solidFill>
                <a:ea typeface="楷体_GB2312" panose="02010609030101010101" pitchFamily="49" charset="-122"/>
              </a:rPr>
              <a:t>）卢瑟福的核式模型</a:t>
            </a:r>
          </a:p>
        </p:txBody>
      </p:sp>
      <p:sp>
        <p:nvSpPr>
          <p:cNvPr id="115717" name="Text Box 5">
            <a:extLst>
              <a:ext uri="{FF2B5EF4-FFF2-40B4-BE49-F238E27FC236}">
                <a16:creationId xmlns:a16="http://schemas.microsoft.com/office/drawing/2014/main" id="{DABE5E8A-33A7-AC4F-9B25-C127F6453E93}"/>
              </a:ext>
            </a:extLst>
          </p:cNvPr>
          <p:cNvSpPr txBox="1">
            <a:spLocks noChangeArrowheads="1"/>
          </p:cNvSpPr>
          <p:nvPr/>
        </p:nvSpPr>
        <p:spPr bwMode="auto">
          <a:xfrm>
            <a:off x="827088" y="4398963"/>
            <a:ext cx="7561262"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kumimoji="0" lang="en-US" altLang="zh-CN"/>
              <a:t>        </a:t>
            </a:r>
            <a:r>
              <a:rPr kumimoji="0" lang="en-US" altLang="zh-CN" b="1">
                <a:ea typeface="楷体_GB2312" panose="02010609030101010101" pitchFamily="49" charset="-122"/>
              </a:rPr>
              <a:t>1908</a:t>
            </a:r>
            <a:r>
              <a:rPr kumimoji="0" lang="zh-CN" altLang="en-US" b="1">
                <a:ea typeface="楷体_GB2312" panose="02010609030101010101" pitchFamily="49" charset="-122"/>
              </a:rPr>
              <a:t>年卢瑟福与他的学生盖革和马斯登进行</a:t>
            </a:r>
            <a:r>
              <a:rPr kumimoji="0" lang="el-GR" altLang="zh-CN" b="1" i="1">
                <a:ea typeface="楷体_GB2312" panose="02010609030101010101" pitchFamily="49" charset="-122"/>
              </a:rPr>
              <a:t>α</a:t>
            </a:r>
            <a:r>
              <a:rPr kumimoji="0" lang="zh-CN" altLang="el-GR" b="1">
                <a:ea typeface="楷体_GB2312" panose="02010609030101010101" pitchFamily="49" charset="-122"/>
              </a:rPr>
              <a:t>粒子散射实验，用准直的</a:t>
            </a:r>
            <a:r>
              <a:rPr kumimoji="0" lang="el-GR" altLang="zh-CN" b="1" i="1">
                <a:ea typeface="楷体_GB2312" panose="02010609030101010101" pitchFamily="49" charset="-122"/>
              </a:rPr>
              <a:t>α</a:t>
            </a:r>
            <a:r>
              <a:rPr kumimoji="0" lang="zh-CN" altLang="el-GR" b="1">
                <a:ea typeface="楷体_GB2312" panose="02010609030101010101" pitchFamily="49" charset="-122"/>
              </a:rPr>
              <a:t>射线</a:t>
            </a:r>
            <a:r>
              <a:rPr kumimoji="0" lang="zh-CN" altLang="en-US" b="1">
                <a:ea typeface="楷体_GB2312" panose="02010609030101010101" pitchFamily="49" charset="-122"/>
              </a:rPr>
              <a:t>轰击厚度为</a:t>
            </a:r>
            <a:r>
              <a:rPr kumimoji="0" lang="en-US" altLang="zh-CN" b="1">
                <a:ea typeface="楷体_GB2312" panose="02010609030101010101" pitchFamily="49" charset="-122"/>
              </a:rPr>
              <a:t>10</a:t>
            </a:r>
            <a:r>
              <a:rPr kumimoji="0" lang="en-US" altLang="zh-CN" b="1" baseline="30000">
                <a:ea typeface="楷体_GB2312" panose="02010609030101010101" pitchFamily="49" charset="-122"/>
              </a:rPr>
              <a:t>-6</a:t>
            </a:r>
            <a:r>
              <a:rPr kumimoji="0" lang="en-US" altLang="zh-CN" b="1">
                <a:ea typeface="楷体_GB2312" panose="02010609030101010101" pitchFamily="49" charset="-122"/>
              </a:rPr>
              <a:t>m</a:t>
            </a:r>
            <a:r>
              <a:rPr kumimoji="0" lang="zh-CN" altLang="en-US" b="1">
                <a:ea typeface="楷体_GB2312" panose="02010609030101010101" pitchFamily="49" charset="-122"/>
              </a:rPr>
              <a:t>的金箔。</a:t>
            </a:r>
            <a:endParaRPr kumimoji="0" lang="el-GR" altLang="zh-CN" b="1">
              <a:ea typeface="楷体_GB2312" panose="02010609030101010101" pitchFamily="49" charset="-122"/>
            </a:endParaRPr>
          </a:p>
        </p:txBody>
      </p:sp>
      <p:sp>
        <p:nvSpPr>
          <p:cNvPr id="115718" name="Text Box 6">
            <a:extLst>
              <a:ext uri="{FF2B5EF4-FFF2-40B4-BE49-F238E27FC236}">
                <a16:creationId xmlns:a16="http://schemas.microsoft.com/office/drawing/2014/main" id="{D67C0E50-12F9-2C47-97E2-2A90A5471B6C}"/>
              </a:ext>
            </a:extLst>
          </p:cNvPr>
          <p:cNvSpPr txBox="1">
            <a:spLocks noChangeArrowheads="1"/>
          </p:cNvSpPr>
          <p:nvPr/>
        </p:nvSpPr>
        <p:spPr bwMode="auto">
          <a:xfrm>
            <a:off x="827088" y="5335588"/>
            <a:ext cx="7848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kumimoji="0" lang="zh-CN" altLang="en-US" b="1">
                <a:solidFill>
                  <a:srgbClr val="FF3300"/>
                </a:solidFill>
                <a:ea typeface="楷体_GB2312" panose="02010609030101010101" pitchFamily="49" charset="-122"/>
              </a:rPr>
              <a:t>实验结果：</a:t>
            </a:r>
          </a:p>
          <a:p>
            <a:pPr eaLnBrk="1" hangingPunct="1">
              <a:lnSpc>
                <a:spcPct val="120000"/>
              </a:lnSpc>
            </a:pPr>
            <a:r>
              <a:rPr kumimoji="0" lang="zh-CN" altLang="en-US" b="1">
                <a:ea typeface="楷体_GB2312" panose="02010609030101010101" pitchFamily="49" charset="-122"/>
              </a:rPr>
              <a:t>        大部分</a:t>
            </a:r>
            <a:r>
              <a:rPr kumimoji="0" lang="el-GR" altLang="zh-CN" b="1">
                <a:ea typeface="楷体_GB2312" panose="02010609030101010101" pitchFamily="49" charset="-122"/>
              </a:rPr>
              <a:t>α</a:t>
            </a:r>
            <a:r>
              <a:rPr kumimoji="0" lang="zh-CN" altLang="el-GR" b="1">
                <a:ea typeface="楷体_GB2312" panose="02010609030101010101" pitchFamily="49" charset="-122"/>
              </a:rPr>
              <a:t>粒子径直穿过金箔，偏转小于</a:t>
            </a:r>
            <a:r>
              <a:rPr kumimoji="0" lang="el-GR" altLang="zh-CN" b="1">
                <a:ea typeface="楷体_GB2312" panose="02010609030101010101" pitchFamily="49" charset="-122"/>
              </a:rPr>
              <a:t>1</a:t>
            </a:r>
            <a:r>
              <a:rPr kumimoji="0" lang="el-GR" altLang="zh-CN" b="1" baseline="30000">
                <a:ea typeface="楷体_GB2312" panose="02010609030101010101" pitchFamily="49" charset="-122"/>
              </a:rPr>
              <a:t>0</a:t>
            </a:r>
            <a:r>
              <a:rPr kumimoji="0" lang="zh-CN" altLang="el-GR" b="1">
                <a:ea typeface="楷体_GB2312" panose="02010609030101010101" pitchFamily="49" charset="-122"/>
              </a:rPr>
              <a:t>，大约有</a:t>
            </a:r>
            <a:r>
              <a:rPr kumimoji="0" lang="el-GR" altLang="zh-CN" b="1">
                <a:ea typeface="楷体_GB2312" panose="02010609030101010101" pitchFamily="49" charset="-122"/>
              </a:rPr>
              <a:t>1</a:t>
            </a:r>
            <a:r>
              <a:rPr kumimoji="0" lang="en-US" altLang="zh-CN" b="1">
                <a:ea typeface="楷体_GB2312" panose="02010609030101010101" pitchFamily="49" charset="-122"/>
              </a:rPr>
              <a:t>/8000</a:t>
            </a:r>
            <a:r>
              <a:rPr kumimoji="0" lang="zh-CN" altLang="en-US" b="1">
                <a:ea typeface="楷体_GB2312" panose="02010609030101010101" pitchFamily="49" charset="-122"/>
              </a:rPr>
              <a:t>的</a:t>
            </a:r>
            <a:r>
              <a:rPr kumimoji="0" lang="el-GR" altLang="zh-CN" b="1" i="1">
                <a:ea typeface="楷体_GB2312" panose="02010609030101010101" pitchFamily="49" charset="-122"/>
              </a:rPr>
              <a:t>α</a:t>
            </a:r>
            <a:r>
              <a:rPr kumimoji="0" lang="zh-CN" altLang="el-GR" b="1">
                <a:ea typeface="楷体_GB2312" panose="02010609030101010101" pitchFamily="49" charset="-122"/>
              </a:rPr>
              <a:t>粒子散射角大于</a:t>
            </a:r>
            <a:r>
              <a:rPr kumimoji="0" lang="el-GR" altLang="zh-CN" b="1">
                <a:ea typeface="楷体_GB2312" panose="02010609030101010101" pitchFamily="49" charset="-122"/>
              </a:rPr>
              <a:t>90</a:t>
            </a:r>
            <a:r>
              <a:rPr kumimoji="0" lang="el-GR" altLang="zh-CN" b="1" baseline="30000">
                <a:ea typeface="楷体_GB2312" panose="02010609030101010101" pitchFamily="49" charset="-122"/>
              </a:rPr>
              <a:t>0</a:t>
            </a:r>
            <a:r>
              <a:rPr kumimoji="0" lang="zh-CN" altLang="el-GR" b="1">
                <a:ea typeface="楷体_GB2312" panose="02010609030101010101" pitchFamily="49" charset="-122"/>
              </a:rPr>
              <a:t>。</a:t>
            </a:r>
            <a:endParaRPr kumimoji="0" lang="el-GR" altLang="zh-CN" b="1">
              <a:ea typeface="楷体_GB2312" panose="02010609030101010101" pitchFamily="49" charset="-122"/>
            </a:endParaRPr>
          </a:p>
        </p:txBody>
      </p:sp>
      <p:pic>
        <p:nvPicPr>
          <p:cNvPr id="115719" name="Picture 7" descr="FG02_10">
            <a:extLst>
              <a:ext uri="{FF2B5EF4-FFF2-40B4-BE49-F238E27FC236}">
                <a16:creationId xmlns:a16="http://schemas.microsoft.com/office/drawing/2014/main" id="{56B4587C-5370-6943-8077-CA938C0B8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836613"/>
            <a:ext cx="424815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5719"/>
                                        </p:tgtEl>
                                        <p:attrNameLst>
                                          <p:attrName>style.visibility</p:attrName>
                                        </p:attrNameLst>
                                      </p:cBhvr>
                                      <p:to>
                                        <p:strVal val="visible"/>
                                      </p:to>
                                    </p:set>
                                    <p:animEffect transition="in" filter="checkerboard(across)">
                                      <p:cBhvr>
                                        <p:cTn id="7" dur="500"/>
                                        <p:tgtEl>
                                          <p:spTgt spid="1157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5717"/>
                                        </p:tgtEl>
                                        <p:attrNameLst>
                                          <p:attrName>style.visibility</p:attrName>
                                        </p:attrNameLst>
                                      </p:cBhvr>
                                      <p:to>
                                        <p:strVal val="visible"/>
                                      </p:to>
                                    </p:set>
                                    <p:animEffect transition="in" filter="wipe(up)">
                                      <p:cBhvr>
                                        <p:cTn id="12" dur="500"/>
                                        <p:tgtEl>
                                          <p:spTgt spid="1157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5718"/>
                                        </p:tgtEl>
                                        <p:attrNameLst>
                                          <p:attrName>style.visibility</p:attrName>
                                        </p:attrNameLst>
                                      </p:cBhvr>
                                      <p:to>
                                        <p:strVal val="visible"/>
                                      </p:to>
                                    </p:set>
                                    <p:animEffect transition="in" filter="wipe(up)">
                                      <p:cBhvr>
                                        <p:cTn id="17" dur="5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p:bldP spid="1157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3">
            <a:extLst>
              <a:ext uri="{FF2B5EF4-FFF2-40B4-BE49-F238E27FC236}">
                <a16:creationId xmlns:a16="http://schemas.microsoft.com/office/drawing/2014/main" id="{9B5104B2-1FEB-0140-A212-8AC2DE4A298A}"/>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8EDFB148-4334-DF45-BF69-90E3D8429D8E}" type="slidenum">
              <a:rPr lang="en-US" altLang="zh-CN" sz="1400"/>
              <a:pPr/>
              <a:t>19</a:t>
            </a:fld>
            <a:endParaRPr lang="en-US" altLang="zh-CN" sz="1400"/>
          </a:p>
        </p:txBody>
      </p:sp>
      <p:pic>
        <p:nvPicPr>
          <p:cNvPr id="22531" name="Picture 2" descr="atom004">
            <a:extLst>
              <a:ext uri="{FF2B5EF4-FFF2-40B4-BE49-F238E27FC236}">
                <a16:creationId xmlns:a16="http://schemas.microsoft.com/office/drawing/2014/main" id="{869ED949-98D7-7A46-BEE7-2A2C87D1B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49213"/>
            <a:ext cx="5327650"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3">
            <a:extLst>
              <a:ext uri="{FF2B5EF4-FFF2-40B4-BE49-F238E27FC236}">
                <a16:creationId xmlns:a16="http://schemas.microsoft.com/office/drawing/2014/main" id="{82058C83-F1EB-6848-9177-E25DA63B3B98}"/>
              </a:ext>
            </a:extLst>
          </p:cNvPr>
          <p:cNvSpPr>
            <a:spLocks noChangeArrowheads="1"/>
          </p:cNvSpPr>
          <p:nvPr/>
        </p:nvSpPr>
        <p:spPr bwMode="auto">
          <a:xfrm>
            <a:off x="539750" y="4352925"/>
            <a:ext cx="8001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en-US" altLang="zh-CN" b="1">
                <a:solidFill>
                  <a:schemeClr val="accent2"/>
                </a:solidFill>
              </a:rPr>
              <a:t> </a:t>
            </a:r>
            <a:r>
              <a:rPr kumimoji="0" lang="en-US" altLang="zh-CN" b="1">
                <a:solidFill>
                  <a:srgbClr val="FF3300"/>
                </a:solidFill>
              </a:rPr>
              <a:t>Rutherford's remark</a:t>
            </a:r>
          </a:p>
          <a:p>
            <a:pPr algn="just" eaLnBrk="1" hangingPunct="1"/>
            <a:r>
              <a:rPr kumimoji="0" lang="en-US" altLang="zh-CN" b="1"/>
              <a:t> </a:t>
            </a:r>
            <a:r>
              <a:rPr kumimoji="0" lang="en-US" altLang="zh-CN" b="1">
                <a:solidFill>
                  <a:srgbClr val="003399"/>
                </a:solidFill>
              </a:rPr>
              <a:t>"It was quite the most incredible event that ever happened to me in my life. It was almost as incredible as if you had fired a 15-inch shell at a piece of tissue paper and it came back and hit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B56583-CFFA-2F4A-85DB-EF097733A9E3}"/>
              </a:ext>
            </a:extLst>
          </p:cNvPr>
          <p:cNvSpPr>
            <a:spLocks noGrp="1"/>
          </p:cNvSpPr>
          <p:nvPr>
            <p:ph type="title"/>
          </p:nvPr>
        </p:nvSpPr>
        <p:spPr/>
        <p:txBody>
          <a:bodyPr/>
          <a:lstStyle/>
          <a:p>
            <a:r>
              <a:rPr kumimoji="1" lang="zh-CN" altLang="en-US" b="1" dirty="0">
                <a:latin typeface="SimHei" panose="02010609060101010101" pitchFamily="49" charset="-122"/>
                <a:ea typeface="SimHei" panose="02010609060101010101" pitchFamily="49" charset="-122"/>
              </a:rPr>
              <a:t>第二周课程概要</a:t>
            </a:r>
          </a:p>
        </p:txBody>
      </p:sp>
      <p:sp>
        <p:nvSpPr>
          <p:cNvPr id="3" name="内容占位符 2">
            <a:extLst>
              <a:ext uri="{FF2B5EF4-FFF2-40B4-BE49-F238E27FC236}">
                <a16:creationId xmlns:a16="http://schemas.microsoft.com/office/drawing/2014/main" id="{29F07634-78FE-C043-BF49-B9796627E24D}"/>
              </a:ext>
            </a:extLst>
          </p:cNvPr>
          <p:cNvSpPr>
            <a:spLocks noGrp="1"/>
          </p:cNvSpPr>
          <p:nvPr>
            <p:ph idx="1"/>
          </p:nvPr>
        </p:nvSpPr>
        <p:spPr>
          <a:xfrm>
            <a:off x="659080" y="2058299"/>
            <a:ext cx="8229600" cy="2741401"/>
          </a:xfrm>
        </p:spPr>
        <p:txBody>
          <a:bodyPr/>
          <a:lstStyle/>
          <a:p>
            <a:pPr marL="0" indent="0">
              <a:buNone/>
            </a:pPr>
            <a:endParaRPr kumimoji="1" lang="en-US" altLang="zh-CN" b="1" dirty="0">
              <a:latin typeface="SimHei" panose="02010609060101010101" pitchFamily="49" charset="-122"/>
              <a:ea typeface="SimHei" panose="02010609060101010101" pitchFamily="49" charset="-122"/>
            </a:endParaRPr>
          </a:p>
          <a:p>
            <a:pPr marL="0" indent="0">
              <a:buNone/>
            </a:pPr>
            <a:r>
              <a:rPr kumimoji="1" lang="zh-CN" altLang="en-US" b="1" dirty="0">
                <a:latin typeface="SimHei" panose="02010609060101010101" pitchFamily="49" charset="-122"/>
                <a:ea typeface="SimHei" panose="02010609060101010101" pitchFamily="49" charset="-122"/>
              </a:rPr>
              <a:t>   </a:t>
            </a:r>
            <a:r>
              <a:rPr kumimoji="1" lang="en-US" altLang="zh-CN" b="1" dirty="0">
                <a:latin typeface="SimHei" panose="02010609060101010101" pitchFamily="49" charset="-122"/>
                <a:ea typeface="SimHei" panose="02010609060101010101" pitchFamily="49" charset="-122"/>
              </a:rPr>
              <a:t>-</a:t>
            </a:r>
            <a:r>
              <a:rPr kumimoji="1" lang="zh-CN" altLang="en-US" b="1" dirty="0">
                <a:latin typeface="SimHei" panose="02010609060101010101" pitchFamily="49" charset="-122"/>
                <a:ea typeface="SimHei" panose="02010609060101010101" pitchFamily="49" charset="-122"/>
              </a:rPr>
              <a:t> 卢瑟福的原子核式模型</a:t>
            </a:r>
            <a:endParaRPr kumimoji="1" lang="en-US" altLang="zh-CN" b="1" dirty="0">
              <a:latin typeface="SimHei" panose="02010609060101010101" pitchFamily="49" charset="-122"/>
              <a:ea typeface="SimHei" panose="02010609060101010101" pitchFamily="49" charset="-122"/>
            </a:endParaRPr>
          </a:p>
          <a:p>
            <a:pPr marL="0" indent="0">
              <a:buNone/>
            </a:pPr>
            <a:r>
              <a:rPr kumimoji="1" lang="zh-CN" altLang="en-US" b="1" dirty="0">
                <a:latin typeface="SimHei" panose="02010609060101010101" pitchFamily="49" charset="-122"/>
                <a:ea typeface="SimHei" panose="02010609060101010101" pitchFamily="49" charset="-122"/>
              </a:rPr>
              <a:t>   </a:t>
            </a:r>
            <a:r>
              <a:rPr kumimoji="1" lang="en-US" altLang="zh-CN" b="1" dirty="0">
                <a:latin typeface="SimHei" panose="02010609060101010101" pitchFamily="49" charset="-122"/>
                <a:ea typeface="SimHei" panose="02010609060101010101" pitchFamily="49" charset="-122"/>
              </a:rPr>
              <a:t>-</a:t>
            </a:r>
            <a:r>
              <a:rPr kumimoji="1" lang="zh-CN" altLang="en-US" b="1" dirty="0">
                <a:latin typeface="SimHei" panose="02010609060101010101" pitchFamily="49" charset="-122"/>
                <a:ea typeface="SimHei" panose="02010609060101010101" pitchFamily="49" charset="-122"/>
              </a:rPr>
              <a:t> 玻尔的氢原子光谱理论</a:t>
            </a:r>
            <a:endParaRPr kumimoji="1" lang="en-US" altLang="zh-CN" b="1" dirty="0">
              <a:latin typeface="SimHei" panose="02010609060101010101" pitchFamily="49" charset="-122"/>
              <a:ea typeface="SimHei" panose="02010609060101010101" pitchFamily="49" charset="-122"/>
            </a:endParaRPr>
          </a:p>
          <a:p>
            <a:pPr marL="0" indent="0">
              <a:buNone/>
            </a:pPr>
            <a:r>
              <a:rPr kumimoji="1" lang="zh-CN" altLang="en-US" b="1" dirty="0">
                <a:latin typeface="SimHei" panose="02010609060101010101" pitchFamily="49" charset="-122"/>
                <a:ea typeface="SimHei" panose="02010609060101010101" pitchFamily="49" charset="-122"/>
              </a:rPr>
              <a:t>   </a:t>
            </a:r>
          </a:p>
        </p:txBody>
      </p:sp>
    </p:spTree>
    <p:extLst>
      <p:ext uri="{BB962C8B-B14F-4D97-AF65-F5344CB8AC3E}">
        <p14:creationId xmlns:p14="http://schemas.microsoft.com/office/powerpoint/2010/main" val="2352527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3">
            <a:extLst>
              <a:ext uri="{FF2B5EF4-FFF2-40B4-BE49-F238E27FC236}">
                <a16:creationId xmlns:a16="http://schemas.microsoft.com/office/drawing/2014/main" id="{7AA3CDFA-71F8-954A-A854-2FE1E0EE4CE8}"/>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A40CCCC2-8725-7344-A1A4-C74129BC7160}" type="slidenum">
              <a:rPr lang="en-US" altLang="zh-CN" sz="1400"/>
              <a:pPr/>
              <a:t>20</a:t>
            </a:fld>
            <a:endParaRPr lang="en-US" altLang="zh-CN" sz="1400"/>
          </a:p>
        </p:txBody>
      </p:sp>
      <p:sp>
        <p:nvSpPr>
          <p:cNvPr id="116738" name="Text Box 2">
            <a:extLst>
              <a:ext uri="{FF2B5EF4-FFF2-40B4-BE49-F238E27FC236}">
                <a16:creationId xmlns:a16="http://schemas.microsoft.com/office/drawing/2014/main" id="{CBB1CE02-9499-5C48-86A7-1E4502499CF8}"/>
              </a:ext>
            </a:extLst>
          </p:cNvPr>
          <p:cNvSpPr txBox="1">
            <a:spLocks noChangeArrowheads="1"/>
          </p:cNvSpPr>
          <p:nvPr/>
        </p:nvSpPr>
        <p:spPr bwMode="auto">
          <a:xfrm>
            <a:off x="684213" y="908050"/>
            <a:ext cx="8229600" cy="96837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50000"/>
              </a:spcBef>
            </a:pPr>
            <a:r>
              <a:rPr lang="en-US" altLang="zh-CN" b="1">
                <a:solidFill>
                  <a:schemeClr val="accent2"/>
                </a:solidFill>
                <a:ea typeface="楷体_GB2312" panose="02010609030101010101" pitchFamily="49" charset="-122"/>
              </a:rPr>
              <a:t>①.</a:t>
            </a:r>
            <a:r>
              <a:rPr lang="zh-CN" altLang="en-US" b="1">
                <a:solidFill>
                  <a:schemeClr val="accent2"/>
                </a:solidFill>
                <a:ea typeface="楷体_GB2312" panose="02010609030101010101" pitchFamily="49" charset="-122"/>
              </a:rPr>
              <a:t>原子的中心是原子核，半径大约</a:t>
            </a:r>
            <a:r>
              <a:rPr lang="en-US" altLang="zh-CN" b="1">
                <a:solidFill>
                  <a:schemeClr val="accent2"/>
                </a:solidFill>
                <a:ea typeface="楷体_GB2312" panose="02010609030101010101" pitchFamily="49" charset="-122"/>
              </a:rPr>
              <a:t>10</a:t>
            </a:r>
            <a:r>
              <a:rPr kumimoji="0" lang="en-US" altLang="zh-CN" b="1" baseline="30000">
                <a:solidFill>
                  <a:schemeClr val="accent2"/>
                </a:solidFill>
                <a:ea typeface="楷体_GB2312" panose="02010609030101010101" pitchFamily="49" charset="-122"/>
              </a:rPr>
              <a:t>-14</a:t>
            </a:r>
            <a:r>
              <a:rPr kumimoji="0" lang="en-US" altLang="zh-CN" b="1">
                <a:solidFill>
                  <a:schemeClr val="accent2"/>
                </a:solidFill>
                <a:ea typeface="楷体_GB2312" panose="02010609030101010101" pitchFamily="49" charset="-122"/>
              </a:rPr>
              <a:t>m</a:t>
            </a:r>
            <a:r>
              <a:rPr kumimoji="0" lang="zh-CN" altLang="en-US" b="1">
                <a:solidFill>
                  <a:schemeClr val="accent2"/>
                </a:solidFill>
                <a:ea typeface="楷体_GB2312" panose="02010609030101010101" pitchFamily="49" charset="-122"/>
              </a:rPr>
              <a:t>，</a:t>
            </a:r>
            <a:r>
              <a:rPr lang="zh-CN" altLang="en-US" b="1">
                <a:solidFill>
                  <a:schemeClr val="accent2"/>
                </a:solidFill>
                <a:ea typeface="楷体_GB2312" panose="02010609030101010101" pitchFamily="49" charset="-122"/>
              </a:rPr>
              <a:t>几乎占有原子的全部质量，集中了原子中全部的正电荷</a:t>
            </a:r>
            <a:r>
              <a:rPr lang="en-US" altLang="zh-CN" b="1">
                <a:solidFill>
                  <a:schemeClr val="accent2"/>
                </a:solidFill>
                <a:ea typeface="楷体_GB2312" panose="02010609030101010101" pitchFamily="49" charset="-122"/>
              </a:rPr>
              <a:t>Ze</a:t>
            </a:r>
            <a:r>
              <a:rPr lang="zh-CN" altLang="en-US" b="1">
                <a:solidFill>
                  <a:schemeClr val="accent2"/>
                </a:solidFill>
                <a:ea typeface="楷体_GB2312" panose="02010609030101010101" pitchFamily="49" charset="-122"/>
              </a:rPr>
              <a:t>。</a:t>
            </a:r>
          </a:p>
        </p:txBody>
      </p:sp>
      <p:sp>
        <p:nvSpPr>
          <p:cNvPr id="116739" name="Rectangle 3">
            <a:extLst>
              <a:ext uri="{FF2B5EF4-FFF2-40B4-BE49-F238E27FC236}">
                <a16:creationId xmlns:a16="http://schemas.microsoft.com/office/drawing/2014/main" id="{1DD36DAB-C0F6-5147-A51B-552C6BA143D0}"/>
              </a:ext>
            </a:extLst>
          </p:cNvPr>
          <p:cNvSpPr>
            <a:spLocks noChangeArrowheads="1"/>
          </p:cNvSpPr>
          <p:nvPr/>
        </p:nvSpPr>
        <p:spPr bwMode="auto">
          <a:xfrm>
            <a:off x="684213" y="1989138"/>
            <a:ext cx="4953000" cy="53022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b="1">
                <a:solidFill>
                  <a:schemeClr val="accent2"/>
                </a:solidFill>
                <a:ea typeface="楷体_GB2312" panose="02010609030101010101" pitchFamily="49" charset="-122"/>
              </a:rPr>
              <a:t>②.</a:t>
            </a:r>
            <a:r>
              <a:rPr lang="zh-CN" altLang="en-US" b="1">
                <a:solidFill>
                  <a:schemeClr val="accent2"/>
                </a:solidFill>
                <a:ea typeface="楷体_GB2312" panose="02010609030101010101" pitchFamily="49" charset="-122"/>
              </a:rPr>
              <a:t>电子绕原子核旋转。库仑场满足</a:t>
            </a:r>
          </a:p>
        </p:txBody>
      </p:sp>
      <p:sp>
        <p:nvSpPr>
          <p:cNvPr id="116740" name="Rectangle 4">
            <a:extLst>
              <a:ext uri="{FF2B5EF4-FFF2-40B4-BE49-F238E27FC236}">
                <a16:creationId xmlns:a16="http://schemas.microsoft.com/office/drawing/2014/main" id="{5E08A442-745B-6B47-8D9B-31661A7470CF}"/>
              </a:ext>
            </a:extLst>
          </p:cNvPr>
          <p:cNvSpPr>
            <a:spLocks noChangeArrowheads="1"/>
          </p:cNvSpPr>
          <p:nvPr/>
        </p:nvSpPr>
        <p:spPr bwMode="auto">
          <a:xfrm>
            <a:off x="700088" y="2708275"/>
            <a:ext cx="8193087" cy="96837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lang="en-US" altLang="zh-CN" b="1">
                <a:solidFill>
                  <a:schemeClr val="accent2"/>
                </a:solidFill>
                <a:ea typeface="楷体_GB2312" panose="02010609030101010101" pitchFamily="49" charset="-122"/>
              </a:rPr>
              <a:t>③.</a:t>
            </a:r>
            <a:r>
              <a:rPr lang="zh-CN" altLang="en-US" b="1">
                <a:solidFill>
                  <a:schemeClr val="accent2"/>
                </a:solidFill>
                <a:ea typeface="楷体_GB2312" panose="02010609030101010101" pitchFamily="49" charset="-122"/>
              </a:rPr>
              <a:t>原子核的体积比原子的体积小得多。原子半径</a:t>
            </a:r>
            <a:r>
              <a:rPr lang="en-US" altLang="zh-CN">
                <a:solidFill>
                  <a:schemeClr val="accent2"/>
                </a:solidFill>
                <a:ea typeface="楷体_GB2312" panose="02010609030101010101" pitchFamily="49" charset="-122"/>
              </a:rPr>
              <a:t>~10</a:t>
            </a:r>
            <a:r>
              <a:rPr lang="en-US" altLang="zh-CN" baseline="30000">
                <a:solidFill>
                  <a:schemeClr val="accent2"/>
                </a:solidFill>
                <a:ea typeface="楷体_GB2312" panose="02010609030101010101" pitchFamily="49" charset="-122"/>
              </a:rPr>
              <a:t>-10</a:t>
            </a:r>
            <a:r>
              <a:rPr lang="en-US" altLang="zh-CN">
                <a:solidFill>
                  <a:schemeClr val="accent2"/>
                </a:solidFill>
                <a:ea typeface="楷体_GB2312" panose="02010609030101010101" pitchFamily="49" charset="-122"/>
              </a:rPr>
              <a:t>m</a:t>
            </a:r>
            <a:r>
              <a:rPr lang="zh-CN" altLang="en-US">
                <a:solidFill>
                  <a:schemeClr val="accent2"/>
                </a:solidFill>
                <a:ea typeface="楷体_GB2312" panose="02010609030101010101" pitchFamily="49" charset="-122"/>
              </a:rPr>
              <a:t>，</a:t>
            </a:r>
            <a:r>
              <a:rPr lang="zh-CN" altLang="en-US" b="1">
                <a:solidFill>
                  <a:schemeClr val="accent2"/>
                </a:solidFill>
                <a:ea typeface="楷体_GB2312" panose="02010609030101010101" pitchFamily="49" charset="-122"/>
              </a:rPr>
              <a:t>原子核半径</a:t>
            </a:r>
            <a:r>
              <a:rPr lang="en-US" altLang="zh-CN">
                <a:solidFill>
                  <a:schemeClr val="accent2"/>
                </a:solidFill>
                <a:ea typeface="楷体_GB2312" panose="02010609030101010101" pitchFamily="49" charset="-122"/>
              </a:rPr>
              <a:t>10</a:t>
            </a:r>
            <a:r>
              <a:rPr lang="en-US" altLang="zh-CN" baseline="30000">
                <a:solidFill>
                  <a:schemeClr val="accent2"/>
                </a:solidFill>
                <a:ea typeface="楷体_GB2312" panose="02010609030101010101" pitchFamily="49" charset="-122"/>
              </a:rPr>
              <a:t>-14</a:t>
            </a:r>
            <a:r>
              <a:rPr lang="en-US" altLang="zh-CN" b="1">
                <a:solidFill>
                  <a:schemeClr val="accent2"/>
                </a:solidFill>
                <a:ea typeface="楷体_GB2312" panose="02010609030101010101" pitchFamily="49" charset="-122"/>
              </a:rPr>
              <a:t> </a:t>
            </a:r>
            <a:r>
              <a:rPr lang="en-US" altLang="zh-CN">
                <a:solidFill>
                  <a:schemeClr val="accent2"/>
                </a:solidFill>
                <a:ea typeface="楷体_GB2312" panose="02010609030101010101" pitchFamily="49" charset="-122"/>
              </a:rPr>
              <a:t>~10</a:t>
            </a:r>
            <a:r>
              <a:rPr lang="en-US" altLang="zh-CN" baseline="30000">
                <a:solidFill>
                  <a:schemeClr val="accent2"/>
                </a:solidFill>
                <a:ea typeface="楷体_GB2312" panose="02010609030101010101" pitchFamily="49" charset="-122"/>
              </a:rPr>
              <a:t>-15</a:t>
            </a:r>
            <a:r>
              <a:rPr lang="en-US" altLang="zh-CN">
                <a:solidFill>
                  <a:schemeClr val="accent2"/>
                </a:solidFill>
                <a:ea typeface="楷体_GB2312" panose="02010609030101010101" pitchFamily="49" charset="-122"/>
              </a:rPr>
              <a:t>m</a:t>
            </a:r>
            <a:endParaRPr lang="en-US" altLang="zh-CN" b="1">
              <a:solidFill>
                <a:schemeClr val="accent2"/>
              </a:solidFill>
              <a:ea typeface="楷体_GB2312" panose="02010609030101010101" pitchFamily="49" charset="-122"/>
            </a:endParaRPr>
          </a:p>
        </p:txBody>
      </p:sp>
      <p:graphicFrame>
        <p:nvGraphicFramePr>
          <p:cNvPr id="116751" name="Object 15">
            <a:extLst>
              <a:ext uri="{FF2B5EF4-FFF2-40B4-BE49-F238E27FC236}">
                <a16:creationId xmlns:a16="http://schemas.microsoft.com/office/drawing/2014/main" id="{7FD460F5-F857-C64E-BE8F-E5FF1C0CDBB2}"/>
              </a:ext>
            </a:extLst>
          </p:cNvPr>
          <p:cNvGraphicFramePr>
            <a:graphicFrameLocks noChangeAspect="1"/>
          </p:cNvGraphicFramePr>
          <p:nvPr/>
        </p:nvGraphicFramePr>
        <p:xfrm>
          <a:off x="5661025" y="1844675"/>
          <a:ext cx="1503363" cy="863600"/>
        </p:xfrm>
        <a:graphic>
          <a:graphicData uri="http://schemas.openxmlformats.org/presentationml/2006/ole">
            <mc:AlternateContent xmlns:mc="http://schemas.openxmlformats.org/markup-compatibility/2006">
              <mc:Choice xmlns:v="urn:schemas-microsoft-com:vml" Requires="v">
                <p:oleObj spid="_x0000_s3075" name="公式" r:id="rId4" imgW="17843500" imgH="10236200" progId="Equation.3">
                  <p:embed/>
                </p:oleObj>
              </mc:Choice>
              <mc:Fallback>
                <p:oleObj name="公式" r:id="rId4" imgW="17843500" imgH="10236200" progId="Equation.3">
                  <p:embed/>
                  <p:pic>
                    <p:nvPicPr>
                      <p:cNvPr id="116751" name="Object 15">
                        <a:extLst>
                          <a:ext uri="{FF2B5EF4-FFF2-40B4-BE49-F238E27FC236}">
                            <a16:creationId xmlns:a16="http://schemas.microsoft.com/office/drawing/2014/main" id="{7FD460F5-F857-C64E-BE8F-E5FF1C0CDB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1025" y="1844675"/>
                        <a:ext cx="1503363"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9" name="Rectangle 16">
            <a:extLst>
              <a:ext uri="{FF2B5EF4-FFF2-40B4-BE49-F238E27FC236}">
                <a16:creationId xmlns:a16="http://schemas.microsoft.com/office/drawing/2014/main" id="{D9696343-1530-704F-B3B1-A66C6A261CB1}"/>
              </a:ext>
            </a:extLst>
          </p:cNvPr>
          <p:cNvSpPr>
            <a:spLocks noChangeArrowheads="1"/>
          </p:cNvSpPr>
          <p:nvPr/>
        </p:nvSpPr>
        <p:spPr bwMode="auto">
          <a:xfrm>
            <a:off x="395288" y="404813"/>
            <a:ext cx="612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solidFill>
                  <a:srgbClr val="FF3300"/>
                </a:solidFill>
                <a:ea typeface="楷体_GB2312" panose="02010609030101010101" pitchFamily="49" charset="-122"/>
              </a:rPr>
              <a:t>卢瑟福</a:t>
            </a:r>
            <a:r>
              <a:rPr kumimoji="0" lang="en-US" altLang="zh-CN" b="1">
                <a:solidFill>
                  <a:srgbClr val="FF3300"/>
                </a:solidFill>
                <a:ea typeface="楷体_GB2312" panose="02010609030101010101" pitchFamily="49" charset="-122"/>
              </a:rPr>
              <a:t>1911</a:t>
            </a:r>
            <a:r>
              <a:rPr kumimoji="0" lang="zh-CN" altLang="en-US" b="1">
                <a:solidFill>
                  <a:srgbClr val="FF3300"/>
                </a:solidFill>
                <a:ea typeface="楷体_GB2312" panose="02010609030101010101" pitchFamily="49" charset="-122"/>
              </a:rPr>
              <a:t>年提出原子的有核模型</a:t>
            </a:r>
          </a:p>
        </p:txBody>
      </p:sp>
      <p:pic>
        <p:nvPicPr>
          <p:cNvPr id="116753" name="Picture 17" descr="01">
            <a:extLst>
              <a:ext uri="{FF2B5EF4-FFF2-40B4-BE49-F238E27FC236}">
                <a16:creationId xmlns:a16="http://schemas.microsoft.com/office/drawing/2014/main" id="{E8EB3C87-D39E-4945-9B3F-570B400755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3668713"/>
            <a:ext cx="374491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76" r:id="rId2" imgW="4705350" imgH="4191000"/>
        </mc:Choice>
        <mc:Fallback>
          <p:control r:id="rId2" imgW="4705350" imgH="4191000">
            <p:pic>
              <p:nvPicPr>
                <p:cNvPr id="23561" name="ShockwaveFlash1">
                  <a:extLst>
                    <a:ext uri="{FF2B5EF4-FFF2-40B4-BE49-F238E27FC236}">
                      <a16:creationId xmlns:a16="http://schemas.microsoft.com/office/drawing/2014/main" id="{443D78D2-B19E-3942-A936-CACA9F63A6F0}"/>
                    </a:ext>
                  </a:extLst>
                </p:cNvPr>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644900"/>
                  <a:ext cx="3527425" cy="31416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wipe(down)">
                                      <p:cBhvr>
                                        <p:cTn id="7" dur="500"/>
                                        <p:tgtEl>
                                          <p:spTgt spid="116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6739"/>
                                        </p:tgtEl>
                                        <p:attrNameLst>
                                          <p:attrName>style.visibility</p:attrName>
                                        </p:attrNameLst>
                                      </p:cBhvr>
                                      <p:to>
                                        <p:strVal val="visible"/>
                                      </p:to>
                                    </p:set>
                                    <p:animEffect transition="in" filter="wipe(down)">
                                      <p:cBhvr>
                                        <p:cTn id="12" dur="500"/>
                                        <p:tgtEl>
                                          <p:spTgt spid="116739"/>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16751"/>
                                        </p:tgtEl>
                                        <p:attrNameLst>
                                          <p:attrName>style.visibility</p:attrName>
                                        </p:attrNameLst>
                                      </p:cBhvr>
                                      <p:to>
                                        <p:strVal val="visible"/>
                                      </p:to>
                                    </p:set>
                                    <p:animEffect transition="in" filter="wipe(down)">
                                      <p:cBhvr>
                                        <p:cTn id="16" dur="500"/>
                                        <p:tgtEl>
                                          <p:spTgt spid="1167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6740"/>
                                        </p:tgtEl>
                                        <p:attrNameLst>
                                          <p:attrName>style.visibility</p:attrName>
                                        </p:attrNameLst>
                                      </p:cBhvr>
                                      <p:to>
                                        <p:strVal val="visible"/>
                                      </p:to>
                                    </p:set>
                                    <p:animEffect transition="in" filter="wipe(down)">
                                      <p:cBhvr>
                                        <p:cTn id="21" dur="500"/>
                                        <p:tgtEl>
                                          <p:spTgt spid="11674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116753"/>
                                        </p:tgtEl>
                                        <p:attrNameLst>
                                          <p:attrName>style.visibility</p:attrName>
                                        </p:attrNameLst>
                                      </p:cBhvr>
                                      <p:to>
                                        <p:strVal val="visible"/>
                                      </p:to>
                                    </p:set>
                                    <p:animEffect transition="in" filter="wipe(down)">
                                      <p:cBhvr>
                                        <p:cTn id="26" dur="500"/>
                                        <p:tgtEl>
                                          <p:spTgt spid="116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9" grpId="0"/>
      <p:bldP spid="1167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3">
            <a:extLst>
              <a:ext uri="{FF2B5EF4-FFF2-40B4-BE49-F238E27FC236}">
                <a16:creationId xmlns:a16="http://schemas.microsoft.com/office/drawing/2014/main" id="{6CA3AFF5-49CC-B141-A446-4F3F2EE50E6A}"/>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F153E299-5D1F-3845-9D70-B798AD0E2E9F}" type="slidenum">
              <a:rPr lang="en-US" altLang="zh-CN" sz="1400"/>
              <a:pPr/>
              <a:t>21</a:t>
            </a:fld>
            <a:endParaRPr lang="en-US" altLang="zh-CN" sz="1400"/>
          </a:p>
        </p:txBody>
      </p:sp>
      <p:pic>
        <p:nvPicPr>
          <p:cNvPr id="117762" name="Picture 2" descr="geigmars">
            <a:extLst>
              <a:ext uri="{FF2B5EF4-FFF2-40B4-BE49-F238E27FC236}">
                <a16:creationId xmlns:a16="http://schemas.microsoft.com/office/drawing/2014/main" id="{2CCAD22E-3369-1B4F-B7B2-79F305F8A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924175"/>
            <a:ext cx="363537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3" descr="ruteq2">
            <a:extLst>
              <a:ext uri="{FF2B5EF4-FFF2-40B4-BE49-F238E27FC236}">
                <a16:creationId xmlns:a16="http://schemas.microsoft.com/office/drawing/2014/main" id="{A4CD8067-F3EA-AA4C-BDF5-7562EFBB6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3444875"/>
            <a:ext cx="5435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4">
            <a:extLst>
              <a:ext uri="{FF2B5EF4-FFF2-40B4-BE49-F238E27FC236}">
                <a16:creationId xmlns:a16="http://schemas.microsoft.com/office/drawing/2014/main" id="{C06C53BB-8827-7147-89B5-C6AEA9458B53}"/>
              </a:ext>
            </a:extLst>
          </p:cNvPr>
          <p:cNvSpPr txBox="1">
            <a:spLocks noChangeArrowheads="1"/>
          </p:cNvSpPr>
          <p:nvPr/>
        </p:nvSpPr>
        <p:spPr bwMode="auto">
          <a:xfrm>
            <a:off x="457200" y="3529013"/>
            <a:ext cx="1716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ea typeface="楷体_GB2312" panose="02010609030101010101" pitchFamily="49" charset="-122"/>
              </a:rPr>
              <a:t>卢瑟福公式</a:t>
            </a:r>
          </a:p>
        </p:txBody>
      </p:sp>
      <p:sp>
        <p:nvSpPr>
          <p:cNvPr id="117765" name="Text Box 5">
            <a:extLst>
              <a:ext uri="{FF2B5EF4-FFF2-40B4-BE49-F238E27FC236}">
                <a16:creationId xmlns:a16="http://schemas.microsoft.com/office/drawing/2014/main" id="{5D10044A-DEC4-4A4E-8F45-3CECC8D3953A}"/>
              </a:ext>
            </a:extLst>
          </p:cNvPr>
          <p:cNvSpPr txBox="1">
            <a:spLocks noChangeArrowheads="1"/>
          </p:cNvSpPr>
          <p:nvPr/>
        </p:nvSpPr>
        <p:spPr bwMode="auto">
          <a:xfrm>
            <a:off x="533400" y="5919788"/>
            <a:ext cx="35544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solidFill>
                  <a:srgbClr val="003399"/>
                </a:solidFill>
                <a:ea typeface="楷体_GB2312" panose="02010609030101010101" pitchFamily="49" charset="-122"/>
              </a:rPr>
              <a:t>探测器在散射角</a:t>
            </a:r>
            <a:r>
              <a:rPr kumimoji="0" lang="el-GR" altLang="zh-CN" b="1" i="1">
                <a:solidFill>
                  <a:srgbClr val="003399"/>
                </a:solidFill>
                <a:ea typeface="楷体_GB2312" panose="02010609030101010101" pitchFamily="49" charset="-122"/>
                <a:cs typeface="Times New Roman" panose="02020603050405020304" pitchFamily="18" charset="0"/>
              </a:rPr>
              <a:t>θ</a:t>
            </a:r>
            <a:r>
              <a:rPr kumimoji="0" lang="zh-CN" altLang="el-GR" b="1">
                <a:solidFill>
                  <a:srgbClr val="003399"/>
                </a:solidFill>
                <a:ea typeface="楷体_GB2312" panose="02010609030101010101" pitchFamily="49" charset="-122"/>
                <a:cs typeface="Times New Roman" panose="02020603050405020304" pitchFamily="18" charset="0"/>
              </a:rPr>
              <a:t>处单位</a:t>
            </a:r>
            <a:endParaRPr kumimoji="0" lang="zh-CN" altLang="en-US" b="1">
              <a:solidFill>
                <a:srgbClr val="003399"/>
              </a:solidFill>
              <a:ea typeface="楷体_GB2312" panose="02010609030101010101" pitchFamily="49" charset="-122"/>
              <a:cs typeface="Times New Roman" panose="02020603050405020304" pitchFamily="18" charset="0"/>
            </a:endParaRPr>
          </a:p>
          <a:p>
            <a:pPr eaLnBrk="1" hangingPunct="1"/>
            <a:r>
              <a:rPr kumimoji="0" lang="zh-CN" altLang="el-GR" b="1">
                <a:solidFill>
                  <a:srgbClr val="003399"/>
                </a:solidFill>
                <a:ea typeface="楷体_GB2312" panose="02010609030101010101" pitchFamily="49" charset="-122"/>
                <a:cs typeface="Times New Roman" panose="02020603050405020304" pitchFamily="18" charset="0"/>
              </a:rPr>
              <a:t>面积接受到的粒子数</a:t>
            </a:r>
            <a:endParaRPr kumimoji="0" lang="el-GR" altLang="zh-CN" b="1">
              <a:solidFill>
                <a:srgbClr val="003399"/>
              </a:solidFill>
              <a:ea typeface="楷体_GB2312" panose="02010609030101010101" pitchFamily="49" charset="-122"/>
              <a:cs typeface="Times New Roman" panose="02020603050405020304" pitchFamily="18" charset="0"/>
            </a:endParaRPr>
          </a:p>
        </p:txBody>
      </p:sp>
      <p:sp>
        <p:nvSpPr>
          <p:cNvPr id="117766" name="Text Box 6">
            <a:extLst>
              <a:ext uri="{FF2B5EF4-FFF2-40B4-BE49-F238E27FC236}">
                <a16:creationId xmlns:a16="http://schemas.microsoft.com/office/drawing/2014/main" id="{580DF4A2-472E-EA4F-8183-215FEF3B7D81}"/>
              </a:ext>
            </a:extLst>
          </p:cNvPr>
          <p:cNvSpPr txBox="1">
            <a:spLocks noChangeArrowheads="1"/>
          </p:cNvSpPr>
          <p:nvPr/>
        </p:nvSpPr>
        <p:spPr bwMode="auto">
          <a:xfrm>
            <a:off x="4868863" y="6348413"/>
            <a:ext cx="4275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solidFill>
                  <a:srgbClr val="003399"/>
                </a:solidFill>
                <a:ea typeface="楷体_GB2312" panose="02010609030101010101" pitchFamily="49" charset="-122"/>
              </a:rPr>
              <a:t>卢瑟福公式与实验数据的对比</a:t>
            </a:r>
          </a:p>
        </p:txBody>
      </p:sp>
    </p:spTree>
    <p:controls>
      <mc:AlternateContent xmlns:mc="http://schemas.openxmlformats.org/markup-compatibility/2006">
        <mc:Choice xmlns:v="urn:schemas-microsoft-com:vml" Requires="v">
          <p:control spid="4098" r:id="rId2" imgW="8470900" imgH="4324350"/>
        </mc:Choice>
        <mc:Fallback>
          <p:control r:id="rId2" imgW="8470900" imgH="4324350">
            <p:pic>
              <p:nvPicPr>
                <p:cNvPr id="24584" name="ShockwaveFlash1">
                  <a:extLst>
                    <a:ext uri="{FF2B5EF4-FFF2-40B4-BE49-F238E27FC236}">
                      <a16:creationId xmlns:a16="http://schemas.microsoft.com/office/drawing/2014/main" id="{EFA96D84-54A3-5F45-B8F9-EEAD5EF648E7}"/>
                    </a:ext>
                  </a:extLst>
                </p:cNvPr>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44450"/>
                  <a:ext cx="6354763" cy="32416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wipe(down)">
                                      <p:cBhvr>
                                        <p:cTn id="7" dur="500"/>
                                        <p:tgtEl>
                                          <p:spTgt spid="117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7763"/>
                                        </p:tgtEl>
                                        <p:attrNameLst>
                                          <p:attrName>style.visibility</p:attrName>
                                        </p:attrNameLst>
                                      </p:cBhvr>
                                      <p:to>
                                        <p:strVal val="visible"/>
                                      </p:to>
                                    </p:set>
                                    <p:anim calcmode="lin" valueType="num">
                                      <p:cBhvr additive="base">
                                        <p:cTn id="12" dur="500" fill="hold"/>
                                        <p:tgtEl>
                                          <p:spTgt spid="117763"/>
                                        </p:tgtEl>
                                        <p:attrNameLst>
                                          <p:attrName>ppt_x</p:attrName>
                                        </p:attrNameLst>
                                      </p:cBhvr>
                                      <p:tavLst>
                                        <p:tav tm="0">
                                          <p:val>
                                            <p:strVal val="#ppt_x"/>
                                          </p:val>
                                        </p:tav>
                                        <p:tav tm="100000">
                                          <p:val>
                                            <p:strVal val="#ppt_x"/>
                                          </p:val>
                                        </p:tav>
                                      </p:tavLst>
                                    </p:anim>
                                    <p:anim calcmode="lin" valueType="num">
                                      <p:cBhvr additive="base">
                                        <p:cTn id="13" dur="500" fill="hold"/>
                                        <p:tgtEl>
                                          <p:spTgt spid="11776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17765"/>
                                        </p:tgtEl>
                                        <p:attrNameLst>
                                          <p:attrName>style.visibility</p:attrName>
                                        </p:attrNameLst>
                                      </p:cBhvr>
                                      <p:to>
                                        <p:strVal val="visible"/>
                                      </p:to>
                                    </p:set>
                                    <p:animEffect transition="in" filter="wipe(up)">
                                      <p:cBhvr>
                                        <p:cTn id="17" dur="500"/>
                                        <p:tgtEl>
                                          <p:spTgt spid="1177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17762"/>
                                        </p:tgtEl>
                                        <p:attrNameLst>
                                          <p:attrName>style.visibility</p:attrName>
                                        </p:attrNameLst>
                                      </p:cBhvr>
                                      <p:to>
                                        <p:strVal val="visible"/>
                                      </p:to>
                                    </p:set>
                                    <p:anim calcmode="lin" valueType="num">
                                      <p:cBhvr additive="base">
                                        <p:cTn id="22" dur="500" fill="hold"/>
                                        <p:tgtEl>
                                          <p:spTgt spid="117762"/>
                                        </p:tgtEl>
                                        <p:attrNameLst>
                                          <p:attrName>ppt_x</p:attrName>
                                        </p:attrNameLst>
                                      </p:cBhvr>
                                      <p:tavLst>
                                        <p:tav tm="0">
                                          <p:val>
                                            <p:strVal val="#ppt_x"/>
                                          </p:val>
                                        </p:tav>
                                        <p:tav tm="100000">
                                          <p:val>
                                            <p:strVal val="#ppt_x"/>
                                          </p:val>
                                        </p:tav>
                                      </p:tavLst>
                                    </p:anim>
                                    <p:anim calcmode="lin" valueType="num">
                                      <p:cBhvr additive="base">
                                        <p:cTn id="23" dur="500" fill="hold"/>
                                        <p:tgtEl>
                                          <p:spTgt spid="117762"/>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17766"/>
                                        </p:tgtEl>
                                        <p:attrNameLst>
                                          <p:attrName>style.visibility</p:attrName>
                                        </p:attrNameLst>
                                      </p:cBhvr>
                                      <p:to>
                                        <p:strVal val="visible"/>
                                      </p:to>
                                    </p:set>
                                    <p:animEffect transition="in" filter="wipe(down)">
                                      <p:cBhvr>
                                        <p:cTn id="27" dur="500"/>
                                        <p:tgtEl>
                                          <p:spTgt spid="11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utoUpdateAnimBg="0"/>
      <p:bldP spid="117765" grpId="0" autoUpdateAnimBg="0"/>
      <p:bldP spid="11776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3">
            <a:extLst>
              <a:ext uri="{FF2B5EF4-FFF2-40B4-BE49-F238E27FC236}">
                <a16:creationId xmlns:a16="http://schemas.microsoft.com/office/drawing/2014/main" id="{49C48628-BF89-264A-B57E-C3B02CE2C301}"/>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04C3E410-740D-3B48-8765-181D4752FAC8}" type="slidenum">
              <a:rPr lang="en-US" altLang="zh-CN" sz="1400"/>
              <a:pPr/>
              <a:t>22</a:t>
            </a:fld>
            <a:endParaRPr lang="en-US" altLang="zh-CN" sz="1400"/>
          </a:p>
        </p:txBody>
      </p:sp>
      <p:sp>
        <p:nvSpPr>
          <p:cNvPr id="25603" name="Text Box 2">
            <a:extLst>
              <a:ext uri="{FF2B5EF4-FFF2-40B4-BE49-F238E27FC236}">
                <a16:creationId xmlns:a16="http://schemas.microsoft.com/office/drawing/2014/main" id="{65ACD92F-7DC4-F54F-974F-40B9081C49D6}"/>
              </a:ext>
            </a:extLst>
          </p:cNvPr>
          <p:cNvSpPr txBox="1">
            <a:spLocks noChangeArrowheads="1"/>
          </p:cNvSpPr>
          <p:nvPr/>
        </p:nvSpPr>
        <p:spPr bwMode="auto">
          <a:xfrm>
            <a:off x="296863" y="838200"/>
            <a:ext cx="8739187"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8735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b="1">
                <a:latin typeface="楷体_GB2312" panose="02010609030101010101" pitchFamily="49" charset="-122"/>
                <a:ea typeface="楷体_GB2312" panose="02010609030101010101" pitchFamily="49" charset="-122"/>
              </a:rPr>
              <a:t> </a:t>
            </a:r>
            <a:r>
              <a:rPr lang="zh-CN" altLang="en-US" b="1">
                <a:latin typeface="楷体_GB2312" panose="02010609030101010101" pitchFamily="49" charset="-122"/>
                <a:ea typeface="楷体_GB2312" panose="02010609030101010101" pitchFamily="49" charset="-122"/>
              </a:rPr>
              <a:t>卢瑟福模型提出了原子的核式结构，在人们探索原子结构的历程中踏出了第一步，可是当我们进入原子内部准备考察电子的运动规律时，却发现了与已建立的物理规律不一致的现象。</a:t>
            </a:r>
          </a:p>
        </p:txBody>
      </p:sp>
      <p:sp>
        <p:nvSpPr>
          <p:cNvPr id="25604" name="Rectangle 3">
            <a:extLst>
              <a:ext uri="{FF2B5EF4-FFF2-40B4-BE49-F238E27FC236}">
                <a16:creationId xmlns:a16="http://schemas.microsoft.com/office/drawing/2014/main" id="{DCAC72AE-435C-9145-8413-973B157443E9}"/>
              </a:ext>
            </a:extLst>
          </p:cNvPr>
          <p:cNvSpPr>
            <a:spLocks noGrp="1" noChangeArrowheads="1"/>
          </p:cNvSpPr>
          <p:nvPr>
            <p:ph type="title" idx="4294967295"/>
          </p:nvPr>
        </p:nvSpPr>
        <p:spPr>
          <a:xfrm>
            <a:off x="2195513" y="260350"/>
            <a:ext cx="4648200" cy="533400"/>
          </a:xfrm>
        </p:spPr>
        <p:txBody>
          <a:bodyPr/>
          <a:lstStyle/>
          <a:p>
            <a:pPr eaLnBrk="1" hangingPunct="1"/>
            <a:r>
              <a:rPr lang="zh-CN" altLang="en-US" sz="3200" b="1">
                <a:solidFill>
                  <a:srgbClr val="FF3300"/>
                </a:solidFill>
                <a:ea typeface="楷体_GB2312" panose="02010609030101010101" pitchFamily="49" charset="-122"/>
              </a:rPr>
              <a:t>行星模型的困难</a:t>
            </a:r>
          </a:p>
        </p:txBody>
      </p:sp>
      <p:sp>
        <p:nvSpPr>
          <p:cNvPr id="118796" name="Text Box 12">
            <a:extLst>
              <a:ext uri="{FF2B5EF4-FFF2-40B4-BE49-F238E27FC236}">
                <a16:creationId xmlns:a16="http://schemas.microsoft.com/office/drawing/2014/main" id="{4F6F02AA-CE22-084A-B58D-B83A9D026A8D}"/>
              </a:ext>
            </a:extLst>
          </p:cNvPr>
          <p:cNvSpPr txBox="1">
            <a:spLocks noChangeArrowheads="1"/>
          </p:cNvSpPr>
          <p:nvPr/>
        </p:nvSpPr>
        <p:spPr bwMode="auto">
          <a:xfrm>
            <a:off x="395288" y="2205038"/>
            <a:ext cx="6697662"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sz="2000" b="1">
                <a:ea typeface="楷体_GB2312" panose="02010609030101010101" pitchFamily="49" charset="-122"/>
              </a:rPr>
              <a:t>1</a:t>
            </a:r>
            <a:r>
              <a:rPr lang="zh-CN" altLang="en-US" sz="2000" b="1">
                <a:ea typeface="楷体_GB2312" panose="02010609030101010101" pitchFamily="49" charset="-122"/>
              </a:rPr>
              <a:t>）</a:t>
            </a:r>
            <a:r>
              <a:rPr lang="zh-CN" altLang="en-US" sz="2000" b="1">
                <a:solidFill>
                  <a:srgbClr val="FF3300"/>
                </a:solidFill>
                <a:ea typeface="楷体_GB2312" panose="02010609030101010101" pitchFamily="49" charset="-122"/>
              </a:rPr>
              <a:t>原子的稳定性：</a:t>
            </a:r>
            <a:r>
              <a:rPr lang="zh-CN" altLang="en-US" sz="2000" b="1">
                <a:ea typeface="楷体_GB2312" panose="02010609030101010101" pitchFamily="49" charset="-122"/>
              </a:rPr>
              <a:t>经典物理学告诉我们，任何带电粒子在作加速运动的过程中都要以发射电磁波的方式放出能量，那么电子在绕核作加速运动的过程就会不断地向外发射电磁波而不断失去能量，以致轨道半径越来越小，最后湮没在原子核中，并导致原子坍缩。然而实验表明原子是相当稳定的。  </a:t>
            </a:r>
          </a:p>
        </p:txBody>
      </p:sp>
      <p:sp>
        <p:nvSpPr>
          <p:cNvPr id="118797" name="Text Box 13">
            <a:extLst>
              <a:ext uri="{FF2B5EF4-FFF2-40B4-BE49-F238E27FC236}">
                <a16:creationId xmlns:a16="http://schemas.microsoft.com/office/drawing/2014/main" id="{3D0E47A6-6761-D54A-9799-46F76D093136}"/>
              </a:ext>
            </a:extLst>
          </p:cNvPr>
          <p:cNvSpPr txBox="1">
            <a:spLocks noChangeArrowheads="1"/>
          </p:cNvSpPr>
          <p:nvPr/>
        </p:nvSpPr>
        <p:spPr bwMode="auto">
          <a:xfrm>
            <a:off x="395288" y="4508500"/>
            <a:ext cx="84978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sz="2000" b="1">
                <a:ea typeface="楷体_GB2312" panose="02010609030101010101" pitchFamily="49" charset="-122"/>
              </a:rPr>
              <a:t>2</a:t>
            </a:r>
            <a:r>
              <a:rPr lang="zh-CN" altLang="en-US" sz="2000" b="1">
                <a:ea typeface="楷体_GB2312" panose="02010609030101010101" pitchFamily="49" charset="-122"/>
              </a:rPr>
              <a:t>）</a:t>
            </a:r>
            <a:r>
              <a:rPr lang="zh-CN" altLang="en-US" sz="2000" b="1">
                <a:solidFill>
                  <a:srgbClr val="FF3300"/>
                </a:solidFill>
                <a:ea typeface="楷体_GB2312" panose="02010609030101010101" pitchFamily="49" charset="-122"/>
              </a:rPr>
              <a:t>原子的同一性：</a:t>
            </a:r>
            <a:r>
              <a:rPr lang="zh-CN" altLang="en-US" sz="2000" b="1">
                <a:ea typeface="楷体_GB2312" panose="02010609030101010101" pitchFamily="49" charset="-122"/>
              </a:rPr>
              <a:t>任何元素的原子都是确定的，某一元素的所有原子之间是无差别的，这种原子的同一性是经典的行星模型无法理解的。</a:t>
            </a:r>
          </a:p>
        </p:txBody>
      </p:sp>
      <p:sp>
        <p:nvSpPr>
          <p:cNvPr id="118798" name="Text Box 14">
            <a:extLst>
              <a:ext uri="{FF2B5EF4-FFF2-40B4-BE49-F238E27FC236}">
                <a16:creationId xmlns:a16="http://schemas.microsoft.com/office/drawing/2014/main" id="{A0D71EC1-35E0-ED4C-81D3-311F4FC8713F}"/>
              </a:ext>
            </a:extLst>
          </p:cNvPr>
          <p:cNvSpPr txBox="1">
            <a:spLocks noChangeArrowheads="1"/>
          </p:cNvSpPr>
          <p:nvPr/>
        </p:nvSpPr>
        <p:spPr bwMode="auto">
          <a:xfrm>
            <a:off x="395288" y="5337175"/>
            <a:ext cx="86407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sz="2000" b="1">
                <a:ea typeface="楷体_GB2312" panose="02010609030101010101" pitchFamily="49" charset="-122"/>
              </a:rPr>
              <a:t>3</a:t>
            </a:r>
            <a:r>
              <a:rPr lang="zh-CN" altLang="en-US" sz="2000" b="1">
                <a:ea typeface="楷体_GB2312" panose="02010609030101010101" pitchFamily="49" charset="-122"/>
              </a:rPr>
              <a:t>）</a:t>
            </a:r>
            <a:r>
              <a:rPr lang="zh-CN" altLang="en-US" sz="2000" b="1">
                <a:solidFill>
                  <a:srgbClr val="FF3300"/>
                </a:solidFill>
                <a:ea typeface="楷体_GB2312" panose="02010609030101010101" pitchFamily="49" charset="-122"/>
              </a:rPr>
              <a:t>原子的再生性：</a:t>
            </a:r>
            <a:r>
              <a:rPr lang="zh-CN" altLang="en-US" sz="2000" b="1">
                <a:ea typeface="楷体_GB2312" panose="02010609030101010101" pitchFamily="49" charset="-122"/>
              </a:rPr>
              <a:t>一个原子在同外来粒子相互作用以后，这个原子可以恢复到原来的状态，就象未曾发生过任何事情一样。原子的这种再生性，是卢瑟福模型所无法说明的</a:t>
            </a:r>
            <a:r>
              <a:rPr lang="en-US" altLang="zh-CN" sz="2000" b="1">
                <a:ea typeface="楷体_GB2312" panose="02010609030101010101" pitchFamily="49" charset="-122"/>
              </a:rPr>
              <a:t>.</a:t>
            </a:r>
          </a:p>
        </p:txBody>
      </p:sp>
      <p:grpSp>
        <p:nvGrpSpPr>
          <p:cNvPr id="118799" name="Group 15">
            <a:extLst>
              <a:ext uri="{FF2B5EF4-FFF2-40B4-BE49-F238E27FC236}">
                <a16:creationId xmlns:a16="http://schemas.microsoft.com/office/drawing/2014/main" id="{3DF5A6A4-33BF-B348-8184-14468895DFA0}"/>
              </a:ext>
            </a:extLst>
          </p:cNvPr>
          <p:cNvGrpSpPr>
            <a:grpSpLocks/>
          </p:cNvGrpSpPr>
          <p:nvPr/>
        </p:nvGrpSpPr>
        <p:grpSpPr bwMode="auto">
          <a:xfrm>
            <a:off x="7300913" y="2492375"/>
            <a:ext cx="1447800" cy="1447800"/>
            <a:chOff x="3744" y="3216"/>
            <a:chExt cx="912" cy="912"/>
          </a:xfrm>
        </p:grpSpPr>
        <p:sp>
          <p:nvSpPr>
            <p:cNvPr id="25622" name="Oval 16">
              <a:extLst>
                <a:ext uri="{FF2B5EF4-FFF2-40B4-BE49-F238E27FC236}">
                  <a16:creationId xmlns:a16="http://schemas.microsoft.com/office/drawing/2014/main" id="{4A9A3660-01DA-054A-9E16-EAC26A9E61A0}"/>
                </a:ext>
              </a:extLst>
            </p:cNvPr>
            <p:cNvSpPr>
              <a:spLocks noChangeArrowheads="1"/>
            </p:cNvSpPr>
            <p:nvPr/>
          </p:nvSpPr>
          <p:spPr bwMode="auto">
            <a:xfrm>
              <a:off x="4128" y="3552"/>
              <a:ext cx="192" cy="192"/>
            </a:xfrm>
            <a:prstGeom prst="ellipse">
              <a:avLst/>
            </a:prstGeom>
            <a:solidFill>
              <a:srgbClr val="FF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5623" name="Oval 17">
              <a:extLst>
                <a:ext uri="{FF2B5EF4-FFF2-40B4-BE49-F238E27FC236}">
                  <a16:creationId xmlns:a16="http://schemas.microsoft.com/office/drawing/2014/main" id="{DE22662E-F8B2-FC4E-ABEA-2C7C025A569D}"/>
                </a:ext>
              </a:extLst>
            </p:cNvPr>
            <p:cNvSpPr>
              <a:spLocks noChangeArrowheads="1"/>
            </p:cNvSpPr>
            <p:nvPr/>
          </p:nvSpPr>
          <p:spPr bwMode="auto">
            <a:xfrm>
              <a:off x="4032" y="3216"/>
              <a:ext cx="432" cy="912"/>
            </a:xfrm>
            <a:prstGeom prst="ellipse">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5624" name="Oval 18">
              <a:extLst>
                <a:ext uri="{FF2B5EF4-FFF2-40B4-BE49-F238E27FC236}">
                  <a16:creationId xmlns:a16="http://schemas.microsoft.com/office/drawing/2014/main" id="{40915918-9762-1349-8F3F-8E0BF8C3DF71}"/>
                </a:ext>
              </a:extLst>
            </p:cNvPr>
            <p:cNvSpPr>
              <a:spLocks noChangeArrowheads="1"/>
            </p:cNvSpPr>
            <p:nvPr/>
          </p:nvSpPr>
          <p:spPr bwMode="auto">
            <a:xfrm rot="-2894207">
              <a:off x="3984" y="3216"/>
              <a:ext cx="432" cy="912"/>
            </a:xfrm>
            <a:prstGeom prst="ellipse">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5625" name="Oval 19">
              <a:extLst>
                <a:ext uri="{FF2B5EF4-FFF2-40B4-BE49-F238E27FC236}">
                  <a16:creationId xmlns:a16="http://schemas.microsoft.com/office/drawing/2014/main" id="{9A8EDDA3-C99C-BC4E-A481-FA0630622EA7}"/>
                </a:ext>
              </a:extLst>
            </p:cNvPr>
            <p:cNvSpPr>
              <a:spLocks noChangeArrowheads="1"/>
            </p:cNvSpPr>
            <p:nvPr/>
          </p:nvSpPr>
          <p:spPr bwMode="auto">
            <a:xfrm>
              <a:off x="4332" y="3264"/>
              <a:ext cx="48" cy="48"/>
            </a:xfrm>
            <a:prstGeom prst="ellipse">
              <a:avLst/>
            </a:prstGeom>
            <a:solidFill>
              <a:srgbClr val="F3052D"/>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5626" name="Oval 20">
              <a:extLst>
                <a:ext uri="{FF2B5EF4-FFF2-40B4-BE49-F238E27FC236}">
                  <a16:creationId xmlns:a16="http://schemas.microsoft.com/office/drawing/2014/main" id="{D8BDEDEE-F5FB-5542-977F-6EA2A6D67930}"/>
                </a:ext>
              </a:extLst>
            </p:cNvPr>
            <p:cNvSpPr>
              <a:spLocks noChangeArrowheads="1"/>
            </p:cNvSpPr>
            <p:nvPr/>
          </p:nvSpPr>
          <p:spPr bwMode="auto">
            <a:xfrm>
              <a:off x="3816" y="3408"/>
              <a:ext cx="48" cy="48"/>
            </a:xfrm>
            <a:prstGeom prst="ellipse">
              <a:avLst/>
            </a:prstGeom>
            <a:solidFill>
              <a:srgbClr val="F3052D"/>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118805" name="Group 21">
            <a:extLst>
              <a:ext uri="{FF2B5EF4-FFF2-40B4-BE49-F238E27FC236}">
                <a16:creationId xmlns:a16="http://schemas.microsoft.com/office/drawing/2014/main" id="{82EABC2C-D9A9-C542-9766-045898385B01}"/>
              </a:ext>
            </a:extLst>
          </p:cNvPr>
          <p:cNvGrpSpPr>
            <a:grpSpLocks/>
          </p:cNvGrpSpPr>
          <p:nvPr/>
        </p:nvGrpSpPr>
        <p:grpSpPr bwMode="auto">
          <a:xfrm>
            <a:off x="7605713" y="2797175"/>
            <a:ext cx="914400" cy="838200"/>
            <a:chOff x="1536" y="3168"/>
            <a:chExt cx="576" cy="528"/>
          </a:xfrm>
        </p:grpSpPr>
        <p:sp>
          <p:nvSpPr>
            <p:cNvPr id="25617" name="Oval 22">
              <a:extLst>
                <a:ext uri="{FF2B5EF4-FFF2-40B4-BE49-F238E27FC236}">
                  <a16:creationId xmlns:a16="http://schemas.microsoft.com/office/drawing/2014/main" id="{EDD93BE8-A9E9-084B-AEEB-D5E5DB021FA7}"/>
                </a:ext>
              </a:extLst>
            </p:cNvPr>
            <p:cNvSpPr>
              <a:spLocks noChangeArrowheads="1"/>
            </p:cNvSpPr>
            <p:nvPr/>
          </p:nvSpPr>
          <p:spPr bwMode="auto">
            <a:xfrm>
              <a:off x="1755" y="3363"/>
              <a:ext cx="189" cy="189"/>
            </a:xfrm>
            <a:prstGeom prst="ellipse">
              <a:avLst/>
            </a:prstGeom>
            <a:solidFill>
              <a:srgbClr val="FF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5618" name="Oval 23">
              <a:extLst>
                <a:ext uri="{FF2B5EF4-FFF2-40B4-BE49-F238E27FC236}">
                  <a16:creationId xmlns:a16="http://schemas.microsoft.com/office/drawing/2014/main" id="{12BDAECE-BBAE-A840-BBBB-2FB8A717861A}"/>
                </a:ext>
              </a:extLst>
            </p:cNvPr>
            <p:cNvSpPr>
              <a:spLocks noChangeArrowheads="1"/>
            </p:cNvSpPr>
            <p:nvPr/>
          </p:nvSpPr>
          <p:spPr bwMode="auto">
            <a:xfrm>
              <a:off x="1718" y="3168"/>
              <a:ext cx="273" cy="528"/>
            </a:xfrm>
            <a:prstGeom prst="ellipse">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5619" name="Oval 24">
              <a:extLst>
                <a:ext uri="{FF2B5EF4-FFF2-40B4-BE49-F238E27FC236}">
                  <a16:creationId xmlns:a16="http://schemas.microsoft.com/office/drawing/2014/main" id="{0EA6D3C4-2FFE-CC4E-955E-7E3209752862}"/>
                </a:ext>
              </a:extLst>
            </p:cNvPr>
            <p:cNvSpPr>
              <a:spLocks noChangeArrowheads="1"/>
            </p:cNvSpPr>
            <p:nvPr/>
          </p:nvSpPr>
          <p:spPr bwMode="auto">
            <a:xfrm rot="-2894207">
              <a:off x="1699" y="3144"/>
              <a:ext cx="250" cy="576"/>
            </a:xfrm>
            <a:prstGeom prst="ellipse">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5620" name="Oval 25">
              <a:extLst>
                <a:ext uri="{FF2B5EF4-FFF2-40B4-BE49-F238E27FC236}">
                  <a16:creationId xmlns:a16="http://schemas.microsoft.com/office/drawing/2014/main" id="{80853A99-7BB5-7A4F-991A-5A3D7F49FCBA}"/>
                </a:ext>
              </a:extLst>
            </p:cNvPr>
            <p:cNvSpPr>
              <a:spLocks noChangeArrowheads="1"/>
            </p:cNvSpPr>
            <p:nvPr/>
          </p:nvSpPr>
          <p:spPr bwMode="auto">
            <a:xfrm>
              <a:off x="1907" y="3196"/>
              <a:ext cx="31" cy="28"/>
            </a:xfrm>
            <a:prstGeom prst="ellipse">
              <a:avLst/>
            </a:prstGeom>
            <a:solidFill>
              <a:srgbClr val="F3052D"/>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5621" name="Oval 26">
              <a:extLst>
                <a:ext uri="{FF2B5EF4-FFF2-40B4-BE49-F238E27FC236}">
                  <a16:creationId xmlns:a16="http://schemas.microsoft.com/office/drawing/2014/main" id="{BC96DF3D-C3D9-CB4A-9798-AA6C8E01441F}"/>
                </a:ext>
              </a:extLst>
            </p:cNvPr>
            <p:cNvSpPr>
              <a:spLocks noChangeArrowheads="1"/>
            </p:cNvSpPr>
            <p:nvPr/>
          </p:nvSpPr>
          <p:spPr bwMode="auto">
            <a:xfrm>
              <a:off x="1581" y="3279"/>
              <a:ext cx="31" cy="28"/>
            </a:xfrm>
            <a:prstGeom prst="ellipse">
              <a:avLst/>
            </a:prstGeom>
            <a:solidFill>
              <a:srgbClr val="F3052D"/>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118811" name="Group 27">
            <a:extLst>
              <a:ext uri="{FF2B5EF4-FFF2-40B4-BE49-F238E27FC236}">
                <a16:creationId xmlns:a16="http://schemas.microsoft.com/office/drawing/2014/main" id="{7AC85C28-7158-7441-A52D-24AF22702F15}"/>
              </a:ext>
            </a:extLst>
          </p:cNvPr>
          <p:cNvGrpSpPr>
            <a:grpSpLocks/>
          </p:cNvGrpSpPr>
          <p:nvPr/>
        </p:nvGrpSpPr>
        <p:grpSpPr bwMode="auto">
          <a:xfrm>
            <a:off x="7758113" y="2949575"/>
            <a:ext cx="609600" cy="533400"/>
            <a:chOff x="1536" y="3168"/>
            <a:chExt cx="384" cy="336"/>
          </a:xfrm>
        </p:grpSpPr>
        <p:sp>
          <p:nvSpPr>
            <p:cNvPr id="25612" name="Oval 28">
              <a:extLst>
                <a:ext uri="{FF2B5EF4-FFF2-40B4-BE49-F238E27FC236}">
                  <a16:creationId xmlns:a16="http://schemas.microsoft.com/office/drawing/2014/main" id="{ABEF61F6-3F58-794C-9041-76977173CD79}"/>
                </a:ext>
              </a:extLst>
            </p:cNvPr>
            <p:cNvSpPr>
              <a:spLocks noChangeArrowheads="1"/>
            </p:cNvSpPr>
            <p:nvPr/>
          </p:nvSpPr>
          <p:spPr bwMode="auto">
            <a:xfrm>
              <a:off x="1657" y="3168"/>
              <a:ext cx="182" cy="336"/>
            </a:xfrm>
            <a:prstGeom prst="ellipse">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5613" name="Oval 29">
              <a:extLst>
                <a:ext uri="{FF2B5EF4-FFF2-40B4-BE49-F238E27FC236}">
                  <a16:creationId xmlns:a16="http://schemas.microsoft.com/office/drawing/2014/main" id="{92E5E2D2-5AAC-7641-83E6-B6B0E4D2B49F}"/>
                </a:ext>
              </a:extLst>
            </p:cNvPr>
            <p:cNvSpPr>
              <a:spLocks noChangeArrowheads="1"/>
            </p:cNvSpPr>
            <p:nvPr/>
          </p:nvSpPr>
          <p:spPr bwMode="auto">
            <a:xfrm rot="-2894207">
              <a:off x="1648" y="3144"/>
              <a:ext cx="160" cy="384"/>
            </a:xfrm>
            <a:prstGeom prst="ellipse">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5614" name="Oval 30">
              <a:extLst>
                <a:ext uri="{FF2B5EF4-FFF2-40B4-BE49-F238E27FC236}">
                  <a16:creationId xmlns:a16="http://schemas.microsoft.com/office/drawing/2014/main" id="{F077C710-1508-0546-8904-6CDF169A6439}"/>
                </a:ext>
              </a:extLst>
            </p:cNvPr>
            <p:cNvSpPr>
              <a:spLocks noChangeArrowheads="1"/>
            </p:cNvSpPr>
            <p:nvPr/>
          </p:nvSpPr>
          <p:spPr bwMode="auto">
            <a:xfrm>
              <a:off x="1783" y="3186"/>
              <a:ext cx="21" cy="18"/>
            </a:xfrm>
            <a:prstGeom prst="ellipse">
              <a:avLst/>
            </a:prstGeom>
            <a:solidFill>
              <a:srgbClr val="F3052D"/>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5615" name="Oval 31">
              <a:extLst>
                <a:ext uri="{FF2B5EF4-FFF2-40B4-BE49-F238E27FC236}">
                  <a16:creationId xmlns:a16="http://schemas.microsoft.com/office/drawing/2014/main" id="{AA20DFFB-89F4-684F-A428-0CE25B99DB91}"/>
                </a:ext>
              </a:extLst>
            </p:cNvPr>
            <p:cNvSpPr>
              <a:spLocks noChangeArrowheads="1"/>
            </p:cNvSpPr>
            <p:nvPr/>
          </p:nvSpPr>
          <p:spPr bwMode="auto">
            <a:xfrm>
              <a:off x="1566" y="3239"/>
              <a:ext cx="21" cy="17"/>
            </a:xfrm>
            <a:prstGeom prst="ellipse">
              <a:avLst/>
            </a:prstGeom>
            <a:solidFill>
              <a:srgbClr val="F3052D"/>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5616" name="Oval 32">
              <a:extLst>
                <a:ext uri="{FF2B5EF4-FFF2-40B4-BE49-F238E27FC236}">
                  <a16:creationId xmlns:a16="http://schemas.microsoft.com/office/drawing/2014/main" id="{2832B69D-4BCB-9846-A02E-D1551AC9B91C}"/>
                </a:ext>
              </a:extLst>
            </p:cNvPr>
            <p:cNvSpPr>
              <a:spLocks noChangeArrowheads="1"/>
            </p:cNvSpPr>
            <p:nvPr/>
          </p:nvSpPr>
          <p:spPr bwMode="auto">
            <a:xfrm>
              <a:off x="1632" y="3264"/>
              <a:ext cx="189" cy="189"/>
            </a:xfrm>
            <a:prstGeom prst="ellipse">
              <a:avLst/>
            </a:prstGeom>
            <a:solidFill>
              <a:srgbClr val="FF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18817" name="Oval 33">
            <a:extLst>
              <a:ext uri="{FF2B5EF4-FFF2-40B4-BE49-F238E27FC236}">
                <a16:creationId xmlns:a16="http://schemas.microsoft.com/office/drawing/2014/main" id="{3B7F2003-262B-904F-8EE7-F2497DCF738E}"/>
              </a:ext>
            </a:extLst>
          </p:cNvPr>
          <p:cNvSpPr>
            <a:spLocks noChangeArrowheads="1"/>
          </p:cNvSpPr>
          <p:nvPr/>
        </p:nvSpPr>
        <p:spPr bwMode="auto">
          <a:xfrm>
            <a:off x="7834313" y="3025775"/>
            <a:ext cx="457200" cy="381000"/>
          </a:xfrm>
          <a:prstGeom prst="ellipse">
            <a:avLst/>
          </a:prstGeom>
          <a:solidFill>
            <a:srgbClr val="FF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8796"/>
                                        </p:tgtEl>
                                        <p:attrNameLst>
                                          <p:attrName>style.visibility</p:attrName>
                                        </p:attrNameLst>
                                      </p:cBhvr>
                                      <p:to>
                                        <p:strVal val="visible"/>
                                      </p:to>
                                    </p:set>
                                    <p:animEffect transition="in" filter="wipe(down)">
                                      <p:cBhvr>
                                        <p:cTn id="7" dur="500"/>
                                        <p:tgtEl>
                                          <p:spTgt spid="118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118799"/>
                                        </p:tgtEl>
                                        <p:attrNameLst>
                                          <p:attrName>style.visibility</p:attrName>
                                        </p:attrNameLst>
                                      </p:cBhvr>
                                      <p:to>
                                        <p:strVal val="visible"/>
                                      </p:to>
                                    </p:set>
                                    <p:animEffect transition="in" filter="barn(outVertical)">
                                      <p:cBhvr>
                                        <p:cTn id="12" dur="500"/>
                                        <p:tgtEl>
                                          <p:spTgt spid="118799"/>
                                        </p:tgtEl>
                                      </p:cBhvr>
                                    </p:animEffect>
                                  </p:childTnLst>
                                  <p:subTnLst>
                                    <p:set>
                                      <p:cBhvr override="childStyle">
                                        <p:cTn dur="1" fill="hold" display="0" masterRel="nextClick" afterEffect="1"/>
                                        <p:tgtEl>
                                          <p:spTgt spid="118799"/>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118805"/>
                                        </p:tgtEl>
                                        <p:attrNameLst>
                                          <p:attrName>style.visibility</p:attrName>
                                        </p:attrNameLst>
                                      </p:cBhvr>
                                      <p:to>
                                        <p:strVal val="visible"/>
                                      </p:to>
                                    </p:set>
                                    <p:animEffect transition="in" filter="barn(outVertical)">
                                      <p:cBhvr>
                                        <p:cTn id="17" dur="500"/>
                                        <p:tgtEl>
                                          <p:spTgt spid="118805"/>
                                        </p:tgtEl>
                                      </p:cBhvr>
                                    </p:animEffect>
                                  </p:childTnLst>
                                  <p:subTnLst>
                                    <p:set>
                                      <p:cBhvr override="childStyle">
                                        <p:cTn dur="1" fill="hold" display="0" masterRel="nextClick" afterEffect="1"/>
                                        <p:tgtEl>
                                          <p:spTgt spid="118805"/>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nodeType="clickEffect">
                                  <p:stCondLst>
                                    <p:cond delay="0"/>
                                  </p:stCondLst>
                                  <p:childTnLst>
                                    <p:set>
                                      <p:cBhvr>
                                        <p:cTn id="21" dur="1" fill="hold">
                                          <p:stCondLst>
                                            <p:cond delay="0"/>
                                          </p:stCondLst>
                                        </p:cTn>
                                        <p:tgtEl>
                                          <p:spTgt spid="118811"/>
                                        </p:tgtEl>
                                        <p:attrNameLst>
                                          <p:attrName>style.visibility</p:attrName>
                                        </p:attrNameLst>
                                      </p:cBhvr>
                                      <p:to>
                                        <p:strVal val="visible"/>
                                      </p:to>
                                    </p:set>
                                    <p:animEffect transition="in" filter="barn(outVertical)">
                                      <p:cBhvr>
                                        <p:cTn id="22" dur="500"/>
                                        <p:tgtEl>
                                          <p:spTgt spid="118811"/>
                                        </p:tgtEl>
                                      </p:cBhvr>
                                    </p:animEffect>
                                  </p:childTnLst>
                                  <p:subTnLst>
                                    <p:set>
                                      <p:cBhvr override="childStyle">
                                        <p:cTn dur="1" fill="hold" display="0" masterRel="nextClick" afterEffect="1"/>
                                        <p:tgtEl>
                                          <p:spTgt spid="11881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nodeType="clickEffect">
                                  <p:stCondLst>
                                    <p:cond delay="0"/>
                                  </p:stCondLst>
                                  <p:childTnLst>
                                    <p:set>
                                      <p:cBhvr>
                                        <p:cTn id="26" dur="1" fill="hold">
                                          <p:stCondLst>
                                            <p:cond delay="0"/>
                                          </p:stCondLst>
                                        </p:cTn>
                                        <p:tgtEl>
                                          <p:spTgt spid="118817"/>
                                        </p:tgtEl>
                                        <p:attrNameLst>
                                          <p:attrName>style.visibility</p:attrName>
                                        </p:attrNameLst>
                                      </p:cBhvr>
                                      <p:to>
                                        <p:strVal val="visible"/>
                                      </p:to>
                                    </p:set>
                                    <p:animEffect transition="in" filter="barn(outVertical)">
                                      <p:cBhvr>
                                        <p:cTn id="27" dur="500"/>
                                        <p:tgtEl>
                                          <p:spTgt spid="1188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8797"/>
                                        </p:tgtEl>
                                        <p:attrNameLst>
                                          <p:attrName>style.visibility</p:attrName>
                                        </p:attrNameLst>
                                      </p:cBhvr>
                                      <p:to>
                                        <p:strVal val="visible"/>
                                      </p:to>
                                    </p:set>
                                    <p:animEffect transition="in" filter="wipe(down)">
                                      <p:cBhvr>
                                        <p:cTn id="32" dur="500"/>
                                        <p:tgtEl>
                                          <p:spTgt spid="1187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8798"/>
                                        </p:tgtEl>
                                        <p:attrNameLst>
                                          <p:attrName>style.visibility</p:attrName>
                                        </p:attrNameLst>
                                      </p:cBhvr>
                                      <p:to>
                                        <p:strVal val="visible"/>
                                      </p:to>
                                    </p:set>
                                    <p:animEffect transition="in" filter="wipe(down)">
                                      <p:cBhvr>
                                        <p:cTn id="37" dur="500"/>
                                        <p:tgtEl>
                                          <p:spTgt spid="118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6" grpId="0"/>
      <p:bldP spid="118797" grpId="0"/>
      <p:bldP spid="1187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3">
            <a:extLst>
              <a:ext uri="{FF2B5EF4-FFF2-40B4-BE49-F238E27FC236}">
                <a16:creationId xmlns:a16="http://schemas.microsoft.com/office/drawing/2014/main" id="{C80233AC-997C-8841-8809-7005FCC50381}"/>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75BB4EE5-6C32-004A-8401-8B7BE841D664}" type="slidenum">
              <a:rPr lang="en-US" altLang="zh-CN" sz="1400"/>
              <a:pPr/>
              <a:t>23</a:t>
            </a:fld>
            <a:endParaRPr lang="en-US" altLang="zh-CN" sz="1400"/>
          </a:p>
        </p:txBody>
      </p:sp>
      <p:grpSp>
        <p:nvGrpSpPr>
          <p:cNvPr id="26627" name="Group 2">
            <a:extLst>
              <a:ext uri="{FF2B5EF4-FFF2-40B4-BE49-F238E27FC236}">
                <a16:creationId xmlns:a16="http://schemas.microsoft.com/office/drawing/2014/main" id="{8A934A77-96D5-0F4C-B55E-A8C858A4C6DC}"/>
              </a:ext>
            </a:extLst>
          </p:cNvPr>
          <p:cNvGrpSpPr>
            <a:grpSpLocks/>
          </p:cNvGrpSpPr>
          <p:nvPr/>
        </p:nvGrpSpPr>
        <p:grpSpPr bwMode="auto">
          <a:xfrm>
            <a:off x="250825" y="1412875"/>
            <a:ext cx="8820150" cy="4464050"/>
            <a:chOff x="1381" y="2737"/>
            <a:chExt cx="8100" cy="3207"/>
          </a:xfrm>
        </p:grpSpPr>
        <p:pic>
          <p:nvPicPr>
            <p:cNvPr id="26629" name="Picture 3" descr="1-3修改">
              <a:extLst>
                <a:ext uri="{FF2B5EF4-FFF2-40B4-BE49-F238E27FC236}">
                  <a16:creationId xmlns:a16="http://schemas.microsoft.com/office/drawing/2014/main" id="{A671124D-D16F-6344-80DE-FF398CCBBB55}"/>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381" y="2737"/>
              <a:ext cx="7560" cy="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4">
              <a:extLst>
                <a:ext uri="{FF2B5EF4-FFF2-40B4-BE49-F238E27FC236}">
                  <a16:creationId xmlns:a16="http://schemas.microsoft.com/office/drawing/2014/main" id="{90493C52-4825-E842-AF81-F8E709E25196}"/>
                </a:ext>
              </a:extLst>
            </p:cNvPr>
            <p:cNvSpPr txBox="1">
              <a:spLocks noChangeArrowheads="1"/>
            </p:cNvSpPr>
            <p:nvPr/>
          </p:nvSpPr>
          <p:spPr bwMode="auto">
            <a:xfrm>
              <a:off x="1921" y="5476"/>
              <a:ext cx="7560"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r>
                <a:rPr kumimoji="0" lang="zh-CN" altLang="en-US" sz="1800" b="1"/>
                <a:t>道尔顿                汤姆生                     卢瑟福                    玻尔</a:t>
              </a:r>
              <a:endParaRPr kumimoji="0" lang="zh-CN" altLang="en-US" sz="1800" b="1">
                <a:latin typeface="Arial" panose="020B0604020202020204" pitchFamily="34" charset="0"/>
              </a:endParaRPr>
            </a:p>
          </p:txBody>
        </p:sp>
      </p:grpSp>
      <p:sp>
        <p:nvSpPr>
          <p:cNvPr id="26628" name="Text Box 5">
            <a:extLst>
              <a:ext uri="{FF2B5EF4-FFF2-40B4-BE49-F238E27FC236}">
                <a16:creationId xmlns:a16="http://schemas.microsoft.com/office/drawing/2014/main" id="{2FC21936-F8E8-CB46-8775-3219A1846FE8}"/>
              </a:ext>
            </a:extLst>
          </p:cNvPr>
          <p:cNvSpPr txBox="1">
            <a:spLocks noChangeArrowheads="1"/>
          </p:cNvSpPr>
          <p:nvPr/>
        </p:nvSpPr>
        <p:spPr bwMode="auto">
          <a:xfrm>
            <a:off x="1908175" y="5883275"/>
            <a:ext cx="5905500" cy="641350"/>
          </a:xfrm>
          <a:prstGeom prst="rect">
            <a:avLst/>
          </a:prstGeom>
          <a:solidFill>
            <a:srgbClr val="FFFFFF"/>
          </a:solidFill>
          <a:ln>
            <a:noFill/>
          </a:ln>
          <a:effectLst/>
          <a:extLs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zh-CN" altLang="en-US" sz="3600" b="1">
                <a:solidFill>
                  <a:srgbClr val="0033CC"/>
                </a:solidFill>
                <a:latin typeface="Arial" panose="020B0604020202020204" pitchFamily="34" charset="0"/>
              </a:rPr>
              <a:t>人类认识原子结构的历史</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3">
            <a:extLst>
              <a:ext uri="{FF2B5EF4-FFF2-40B4-BE49-F238E27FC236}">
                <a16:creationId xmlns:a16="http://schemas.microsoft.com/office/drawing/2014/main" id="{C48B466D-A3BD-2F40-A5F1-70E4AF293C33}"/>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5B278DFB-233C-7B49-85DF-5699EE1FA768}" type="slidenum">
              <a:rPr lang="en-US" altLang="zh-CN" sz="1400"/>
              <a:pPr/>
              <a:t>24</a:t>
            </a:fld>
            <a:endParaRPr lang="en-US" altLang="zh-CN" sz="1400"/>
          </a:p>
        </p:txBody>
      </p:sp>
      <p:sp>
        <p:nvSpPr>
          <p:cNvPr id="120837" name="Text Box 5">
            <a:extLst>
              <a:ext uri="{FF2B5EF4-FFF2-40B4-BE49-F238E27FC236}">
                <a16:creationId xmlns:a16="http://schemas.microsoft.com/office/drawing/2014/main" id="{0BE5E750-DAAC-594C-BAAF-D8DCFEFA4391}"/>
              </a:ext>
            </a:extLst>
          </p:cNvPr>
          <p:cNvSpPr txBox="1">
            <a:spLocks noChangeArrowheads="1"/>
          </p:cNvSpPr>
          <p:nvPr/>
        </p:nvSpPr>
        <p:spPr bwMode="auto">
          <a:xfrm>
            <a:off x="395288" y="836613"/>
            <a:ext cx="8569325"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spcBef>
                <a:spcPct val="50000"/>
              </a:spcBef>
            </a:pPr>
            <a:r>
              <a:rPr lang="en-US" altLang="zh-CN" b="1">
                <a:solidFill>
                  <a:srgbClr val="FF00FF"/>
                </a:solidFill>
                <a:ea typeface="楷体_GB2312" panose="02010609030101010101" pitchFamily="49" charset="-122"/>
              </a:rPr>
              <a:t>        </a:t>
            </a:r>
            <a:r>
              <a:rPr lang="zh-CN" altLang="en-US" b="1">
                <a:solidFill>
                  <a:srgbClr val="FF3300"/>
                </a:solidFill>
                <a:ea typeface="楷体_GB2312" panose="02010609030101010101" pitchFamily="49" charset="-122"/>
              </a:rPr>
              <a:t>光谱</a:t>
            </a:r>
            <a:r>
              <a:rPr lang="zh-CN" altLang="en-US" b="1">
                <a:ea typeface="楷体_GB2312" panose="02010609030101010101" pitchFamily="49" charset="-122"/>
              </a:rPr>
              <a:t>是电磁辐射（不论是在可见光区域还是在不可见光区域）的波长成分和强度分布的记录。有时只是波长成分的记录。光谱可分为三类：线状光谱，带状光谱，连续光谱。</a:t>
            </a:r>
          </a:p>
        </p:txBody>
      </p:sp>
      <p:sp>
        <p:nvSpPr>
          <p:cNvPr id="27652" name="Text Box 6">
            <a:extLst>
              <a:ext uri="{FF2B5EF4-FFF2-40B4-BE49-F238E27FC236}">
                <a16:creationId xmlns:a16="http://schemas.microsoft.com/office/drawing/2014/main" id="{25080FE3-7134-CC4C-BEEB-C1826A56CCF1}"/>
              </a:ext>
            </a:extLst>
          </p:cNvPr>
          <p:cNvSpPr txBox="1">
            <a:spLocks noChangeArrowheads="1"/>
          </p:cNvSpPr>
          <p:nvPr/>
        </p:nvSpPr>
        <p:spPr bwMode="auto">
          <a:xfrm>
            <a:off x="323850" y="2420938"/>
            <a:ext cx="838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solidFill>
                  <a:schemeClr val="accent2"/>
                </a:solidFill>
              </a:rPr>
              <a:t>     </a:t>
            </a:r>
          </a:p>
        </p:txBody>
      </p:sp>
      <p:sp>
        <p:nvSpPr>
          <p:cNvPr id="27653" name="Rectangle 12">
            <a:extLst>
              <a:ext uri="{FF2B5EF4-FFF2-40B4-BE49-F238E27FC236}">
                <a16:creationId xmlns:a16="http://schemas.microsoft.com/office/drawing/2014/main" id="{CD5340B4-3AA7-9743-944A-926177601482}"/>
              </a:ext>
            </a:extLst>
          </p:cNvPr>
          <p:cNvSpPr>
            <a:spLocks noChangeArrowheads="1"/>
          </p:cNvSpPr>
          <p:nvPr/>
        </p:nvSpPr>
        <p:spPr bwMode="auto">
          <a:xfrm>
            <a:off x="250825" y="188913"/>
            <a:ext cx="41052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buClr>
                <a:srgbClr val="FF3300"/>
              </a:buClr>
              <a:buFont typeface="Wingdings" pitchFamily="2" charset="2"/>
              <a:buChar char="Ø"/>
            </a:pPr>
            <a:r>
              <a:rPr lang="zh-CN" altLang="en-US" b="1">
                <a:solidFill>
                  <a:schemeClr val="accent2"/>
                </a:solidFill>
                <a:ea typeface="楷体_GB2312" panose="02010609030101010101" pitchFamily="49" charset="-122"/>
              </a:rPr>
              <a:t>氢原子光谱规律</a:t>
            </a:r>
          </a:p>
        </p:txBody>
      </p:sp>
      <p:sp>
        <p:nvSpPr>
          <p:cNvPr id="120846" name="Text Box 14">
            <a:extLst>
              <a:ext uri="{FF2B5EF4-FFF2-40B4-BE49-F238E27FC236}">
                <a16:creationId xmlns:a16="http://schemas.microsoft.com/office/drawing/2014/main" id="{DA8D7A64-51DE-AE4A-A224-A409A588144E}"/>
              </a:ext>
            </a:extLst>
          </p:cNvPr>
          <p:cNvSpPr txBox="1">
            <a:spLocks noChangeArrowheads="1"/>
          </p:cNvSpPr>
          <p:nvPr/>
        </p:nvSpPr>
        <p:spPr bwMode="auto">
          <a:xfrm>
            <a:off x="539750" y="5889625"/>
            <a:ext cx="8424863"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b="1">
                <a:latin typeface="楷体_GB2312" panose="02010609030101010101" pitchFamily="49" charset="-122"/>
                <a:ea typeface="楷体_GB2312" panose="02010609030101010101" pitchFamily="49" charset="-122"/>
              </a:rPr>
              <a:t>    </a:t>
            </a:r>
            <a:r>
              <a:rPr kumimoji="0" lang="zh-CN" altLang="en-US" b="1">
                <a:ea typeface="楷体_GB2312" panose="02010609030101010101" pitchFamily="49" charset="-122"/>
              </a:rPr>
              <a:t>随着</a:t>
            </a:r>
            <a:r>
              <a:rPr kumimoji="0" lang="en-US" altLang="zh-CN" b="1">
                <a:ea typeface="楷体_GB2312" panose="02010609030101010101" pitchFamily="49" charset="-122"/>
              </a:rPr>
              <a:t>19</a:t>
            </a:r>
            <a:r>
              <a:rPr kumimoji="0" lang="zh-CN" altLang="en-US" b="1">
                <a:ea typeface="楷体_GB2312" panose="02010609030101010101" pitchFamily="49" charset="-122"/>
              </a:rPr>
              <a:t>世纪中叶分光仪的发展，原子的特征辐射是</a:t>
            </a:r>
            <a:r>
              <a:rPr kumimoji="0" lang="en-US" altLang="zh-CN" b="1">
                <a:ea typeface="楷体_GB2312" panose="02010609030101010101" pitchFamily="49" charset="-122"/>
              </a:rPr>
              <a:t>19</a:t>
            </a:r>
            <a:r>
              <a:rPr kumimoji="0" lang="zh-CN" altLang="en-US" b="1">
                <a:ea typeface="楷体_GB2312" panose="02010609030101010101" pitchFamily="49" charset="-122"/>
              </a:rPr>
              <a:t>世纪后期一个非常活跃的研究领域。</a:t>
            </a:r>
          </a:p>
        </p:txBody>
      </p:sp>
      <p:pic>
        <p:nvPicPr>
          <p:cNvPr id="120847" name="Picture 15" descr="牛顿3">
            <a:extLst>
              <a:ext uri="{FF2B5EF4-FFF2-40B4-BE49-F238E27FC236}">
                <a16:creationId xmlns:a16="http://schemas.microsoft.com/office/drawing/2014/main" id="{B9B5D8D4-3DB4-674F-BC59-70652EBA3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284538"/>
            <a:ext cx="2201863"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8" name="AutoShape 16">
            <a:extLst>
              <a:ext uri="{FF2B5EF4-FFF2-40B4-BE49-F238E27FC236}">
                <a16:creationId xmlns:a16="http://schemas.microsoft.com/office/drawing/2014/main" id="{8691F4FC-DD51-9F41-984E-EAD1E18FDCD0}"/>
              </a:ext>
            </a:extLst>
          </p:cNvPr>
          <p:cNvSpPr>
            <a:spLocks noChangeArrowheads="1"/>
          </p:cNvSpPr>
          <p:nvPr/>
        </p:nvSpPr>
        <p:spPr bwMode="auto">
          <a:xfrm>
            <a:off x="5038725" y="3305175"/>
            <a:ext cx="2917825" cy="1511300"/>
          </a:xfrm>
          <a:prstGeom prst="cloudCallout">
            <a:avLst>
              <a:gd name="adj1" fmla="val -83241"/>
              <a:gd name="adj2" fmla="val 7458"/>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2000" b="1">
                <a:solidFill>
                  <a:schemeClr val="bg1"/>
                </a:solidFill>
                <a:latin typeface="Arial" panose="020B0604020202020204" pitchFamily="34" charset="0"/>
                <a:ea typeface="楷体_GB2312" panose="02010609030101010101" pitchFamily="49" charset="-122"/>
              </a:rPr>
              <a:t>若要了解物质的内部情况</a:t>
            </a:r>
            <a:r>
              <a:rPr kumimoji="0" lang="en-US" altLang="zh-CN" sz="2000" b="1">
                <a:solidFill>
                  <a:schemeClr val="bg1"/>
                </a:solidFill>
                <a:latin typeface="Arial" panose="020B0604020202020204" pitchFamily="34" charset="0"/>
                <a:ea typeface="楷体_GB2312" panose="02010609030101010101" pitchFamily="49" charset="-122"/>
              </a:rPr>
              <a:t>,</a:t>
            </a:r>
            <a:r>
              <a:rPr kumimoji="0" lang="zh-CN" altLang="en-US" sz="2000" b="1">
                <a:solidFill>
                  <a:schemeClr val="bg1"/>
                </a:solidFill>
                <a:latin typeface="Arial" panose="020B0604020202020204" pitchFamily="34" charset="0"/>
                <a:ea typeface="楷体_GB2312" panose="02010609030101010101" pitchFamily="49" charset="-122"/>
              </a:rPr>
              <a:t>只要看其光谱就可以了</a:t>
            </a:r>
            <a:r>
              <a:rPr kumimoji="0" lang="en-US" altLang="zh-CN" sz="2000" b="1">
                <a:solidFill>
                  <a:schemeClr val="bg1"/>
                </a:solidFill>
                <a:latin typeface="Arial" panose="020B0604020202020204" pitchFamily="34" charset="0"/>
                <a:ea typeface="楷体_GB2312" panose="02010609030101010101" pitchFamily="49" charset="-122"/>
              </a:rPr>
              <a:t>.</a:t>
            </a:r>
          </a:p>
        </p:txBody>
      </p:sp>
      <p:sp>
        <p:nvSpPr>
          <p:cNvPr id="120850" name="Rectangle 18">
            <a:extLst>
              <a:ext uri="{FF2B5EF4-FFF2-40B4-BE49-F238E27FC236}">
                <a16:creationId xmlns:a16="http://schemas.microsoft.com/office/drawing/2014/main" id="{F11E7A1B-1CAE-6540-A9E5-72D29439661B}"/>
              </a:ext>
            </a:extLst>
          </p:cNvPr>
          <p:cNvSpPr>
            <a:spLocks noChangeArrowheads="1"/>
          </p:cNvSpPr>
          <p:nvPr/>
        </p:nvSpPr>
        <p:spPr bwMode="auto">
          <a:xfrm>
            <a:off x="395288" y="2276475"/>
            <a:ext cx="8640762"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spcBef>
                <a:spcPct val="50000"/>
              </a:spcBef>
            </a:pPr>
            <a:r>
              <a:rPr lang="en-US" altLang="zh-CN" b="1">
                <a:ea typeface="楷体_GB2312" panose="02010609030101010101" pitchFamily="49" charset="-122"/>
              </a:rPr>
              <a:t>        </a:t>
            </a:r>
            <a:r>
              <a:rPr lang="zh-CN" altLang="en-US" b="1">
                <a:ea typeface="楷体_GB2312" panose="02010609030101010101" pitchFamily="49" charset="-122"/>
              </a:rPr>
              <a:t>连续光谱是固体加热时发出的，带状光谱是分子所发出的，而线状光谱是原子所发出的。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0837">
                                            <p:txEl>
                                              <p:pRg st="0" end="0"/>
                                            </p:txEl>
                                          </p:spTgt>
                                        </p:tgtEl>
                                        <p:attrNameLst>
                                          <p:attrName>style.visibility</p:attrName>
                                        </p:attrNameLst>
                                      </p:cBhvr>
                                      <p:to>
                                        <p:strVal val="visible"/>
                                      </p:to>
                                    </p:set>
                                    <p:animEffect transition="in" filter="blinds(horizontal)">
                                      <p:cBhvr>
                                        <p:cTn id="7" dur="500"/>
                                        <p:tgtEl>
                                          <p:spTgt spid="1208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0850"/>
                                        </p:tgtEl>
                                        <p:attrNameLst>
                                          <p:attrName>style.visibility</p:attrName>
                                        </p:attrNameLst>
                                      </p:cBhvr>
                                      <p:to>
                                        <p:strVal val="visible"/>
                                      </p:to>
                                    </p:set>
                                    <p:animEffect transition="in" filter="blinds(horizontal)">
                                      <p:cBhvr>
                                        <p:cTn id="12" dur="500"/>
                                        <p:tgtEl>
                                          <p:spTgt spid="1208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0847"/>
                                        </p:tgtEl>
                                        <p:attrNameLst>
                                          <p:attrName>style.visibility</p:attrName>
                                        </p:attrNameLst>
                                      </p:cBhvr>
                                      <p:to>
                                        <p:strVal val="visible"/>
                                      </p:to>
                                    </p:set>
                                    <p:animEffect transition="in" filter="blinds(horizontal)">
                                      <p:cBhvr>
                                        <p:cTn id="17" dur="500"/>
                                        <p:tgtEl>
                                          <p:spTgt spid="12084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0848"/>
                                        </p:tgtEl>
                                        <p:attrNameLst>
                                          <p:attrName>style.visibility</p:attrName>
                                        </p:attrNameLst>
                                      </p:cBhvr>
                                      <p:to>
                                        <p:strVal val="visible"/>
                                      </p:to>
                                    </p:set>
                                    <p:animEffect transition="in" filter="blinds(horizontal)">
                                      <p:cBhvr>
                                        <p:cTn id="20" dur="500"/>
                                        <p:tgtEl>
                                          <p:spTgt spid="1208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0846"/>
                                        </p:tgtEl>
                                        <p:attrNameLst>
                                          <p:attrName>style.visibility</p:attrName>
                                        </p:attrNameLst>
                                      </p:cBhvr>
                                      <p:to>
                                        <p:strVal val="visible"/>
                                      </p:to>
                                    </p:set>
                                    <p:animEffect transition="in" filter="wipe(down)">
                                      <p:cBhvr>
                                        <p:cTn id="25" dur="500"/>
                                        <p:tgtEl>
                                          <p:spTgt spid="120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6" grpId="0"/>
      <p:bldP spid="120848" grpId="0" animBg="1"/>
      <p:bldP spid="1208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3">
            <a:extLst>
              <a:ext uri="{FF2B5EF4-FFF2-40B4-BE49-F238E27FC236}">
                <a16:creationId xmlns:a16="http://schemas.microsoft.com/office/drawing/2014/main" id="{26A6D7CD-B598-4140-B381-515028B4512E}"/>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E375F5A4-54A0-BD4D-805F-70BDDF5082B9}" type="slidenum">
              <a:rPr lang="en-US" altLang="zh-CN" sz="1400"/>
              <a:pPr/>
              <a:t>25</a:t>
            </a:fld>
            <a:endParaRPr lang="en-US" altLang="zh-CN" sz="1400"/>
          </a:p>
        </p:txBody>
      </p:sp>
      <p:pic>
        <p:nvPicPr>
          <p:cNvPr id="30723" name="Picture 5" descr="tillery+f09-11">
            <a:extLst>
              <a:ext uri="{FF2B5EF4-FFF2-40B4-BE49-F238E27FC236}">
                <a16:creationId xmlns:a16="http://schemas.microsoft.com/office/drawing/2014/main" id="{C1B8A9D8-D580-6147-9DA2-E2E532D87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17538"/>
            <a:ext cx="838835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Text Box 4">
            <a:extLst>
              <a:ext uri="{FF2B5EF4-FFF2-40B4-BE49-F238E27FC236}">
                <a16:creationId xmlns:a16="http://schemas.microsoft.com/office/drawing/2014/main" id="{DF1F3BE0-0319-B440-A3C9-4F6A2C3E3D11}"/>
              </a:ext>
            </a:extLst>
          </p:cNvPr>
          <p:cNvSpPr txBox="1">
            <a:spLocks noChangeArrowheads="1"/>
          </p:cNvSpPr>
          <p:nvPr/>
        </p:nvSpPr>
        <p:spPr bwMode="auto">
          <a:xfrm>
            <a:off x="611188" y="3744913"/>
            <a:ext cx="8137525"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dirty="0">
                <a:ea typeface="楷体_GB2312" panose="02010609030101010101" pitchFamily="49" charset="-122"/>
              </a:rPr>
              <a:t>        </a:t>
            </a:r>
            <a:r>
              <a:rPr kumimoji="0" lang="zh-CN" altLang="en-US" b="1" dirty="0">
                <a:ea typeface="楷体_GB2312" panose="02010609030101010101" pitchFamily="49" charset="-122"/>
              </a:rPr>
              <a:t>不同原子的发射光谱和吸收光谱中谱线的波长和强度是不同的，</a:t>
            </a:r>
            <a:r>
              <a:rPr lang="zh-CN" altLang="en-US" b="1" dirty="0">
                <a:ea typeface="楷体_GB2312" panose="02010609030101010101" pitchFamily="49" charset="-122"/>
              </a:rPr>
              <a:t>每一种元素都有它自己特有的光谱线，原子谱线“携带”着大量有关原子内部结构或原子能态变化特色的“信息”。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wipe(down)">
                                      <p:cBhvr>
                                        <p:cTn id="7" dur="500"/>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3">
            <a:extLst>
              <a:ext uri="{FF2B5EF4-FFF2-40B4-BE49-F238E27FC236}">
                <a16:creationId xmlns:a16="http://schemas.microsoft.com/office/drawing/2014/main" id="{0A226FB4-ABCC-114F-93FD-8CD1C738A8B2}"/>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F16DBD86-1689-B540-B26D-14D72E155EC7}" type="slidenum">
              <a:rPr lang="en-US" altLang="zh-CN" sz="1400"/>
              <a:pPr/>
              <a:t>26</a:t>
            </a:fld>
            <a:endParaRPr lang="en-US" altLang="zh-CN" sz="1400"/>
          </a:p>
        </p:txBody>
      </p:sp>
      <p:grpSp>
        <p:nvGrpSpPr>
          <p:cNvPr id="185349" name="Group 5">
            <a:extLst>
              <a:ext uri="{FF2B5EF4-FFF2-40B4-BE49-F238E27FC236}">
                <a16:creationId xmlns:a16="http://schemas.microsoft.com/office/drawing/2014/main" id="{FB62A8A0-EF46-474D-A574-FAD538640698}"/>
              </a:ext>
            </a:extLst>
          </p:cNvPr>
          <p:cNvGrpSpPr>
            <a:grpSpLocks/>
          </p:cNvGrpSpPr>
          <p:nvPr/>
        </p:nvGrpSpPr>
        <p:grpSpPr bwMode="auto">
          <a:xfrm>
            <a:off x="71438" y="754063"/>
            <a:ext cx="8964612" cy="6103937"/>
            <a:chOff x="45" y="475"/>
            <a:chExt cx="5647" cy="3845"/>
          </a:xfrm>
        </p:grpSpPr>
        <p:pic>
          <p:nvPicPr>
            <p:cNvPr id="32773" name="Picture 6" descr="LU4">
              <a:extLst>
                <a:ext uri="{FF2B5EF4-FFF2-40B4-BE49-F238E27FC236}">
                  <a16:creationId xmlns:a16="http://schemas.microsoft.com/office/drawing/2014/main" id="{32C753D2-DEB9-ED41-A1BE-17FD169CA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99" t="3798" r="5000"/>
            <a:stretch>
              <a:fillRect/>
            </a:stretch>
          </p:blipFill>
          <p:spPr bwMode="auto">
            <a:xfrm>
              <a:off x="48" y="475"/>
              <a:ext cx="5616" cy="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774" name="Group 7">
              <a:extLst>
                <a:ext uri="{FF2B5EF4-FFF2-40B4-BE49-F238E27FC236}">
                  <a16:creationId xmlns:a16="http://schemas.microsoft.com/office/drawing/2014/main" id="{17BEDFEB-4FC9-7D4F-BB29-21A7CD648978}"/>
                </a:ext>
              </a:extLst>
            </p:cNvPr>
            <p:cNvGrpSpPr>
              <a:grpSpLocks/>
            </p:cNvGrpSpPr>
            <p:nvPr/>
          </p:nvGrpSpPr>
          <p:grpSpPr bwMode="auto">
            <a:xfrm>
              <a:off x="45" y="1026"/>
              <a:ext cx="5647" cy="3198"/>
              <a:chOff x="45" y="1026"/>
              <a:chExt cx="5647" cy="3198"/>
            </a:xfrm>
          </p:grpSpPr>
          <p:sp>
            <p:nvSpPr>
              <p:cNvPr id="32775" name="Rectangle 8">
                <a:extLst>
                  <a:ext uri="{FF2B5EF4-FFF2-40B4-BE49-F238E27FC236}">
                    <a16:creationId xmlns:a16="http://schemas.microsoft.com/office/drawing/2014/main" id="{0D4B6FF8-3246-E949-92FB-2334AE1FD021}"/>
                  </a:ext>
                </a:extLst>
              </p:cNvPr>
              <p:cNvSpPr>
                <a:spLocks noChangeArrowheads="1"/>
              </p:cNvSpPr>
              <p:nvPr/>
            </p:nvSpPr>
            <p:spPr bwMode="auto">
              <a:xfrm>
                <a:off x="45" y="3974"/>
                <a:ext cx="5647" cy="2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en-US" sz="2000" b="1">
                    <a:solidFill>
                      <a:srgbClr val="0000FF"/>
                    </a:solidFill>
                    <a:ea typeface="楷体_GB2312" panose="02010609030101010101" pitchFamily="49" charset="-122"/>
                  </a:rPr>
                  <a:t>（从上到下）氢、氦、锂、钠、钡、汞、氖的发射光谱</a:t>
                </a:r>
                <a:endParaRPr lang="zh-CN" altLang="en-US">
                  <a:solidFill>
                    <a:srgbClr val="0000FF"/>
                  </a:solidFill>
                  <a:ea typeface="楷体_GB2312" panose="02010609030101010101" pitchFamily="49" charset="-122"/>
                </a:endParaRPr>
              </a:p>
            </p:txBody>
          </p:sp>
          <p:grpSp>
            <p:nvGrpSpPr>
              <p:cNvPr id="32776" name="Group 9">
                <a:extLst>
                  <a:ext uri="{FF2B5EF4-FFF2-40B4-BE49-F238E27FC236}">
                    <a16:creationId xmlns:a16="http://schemas.microsoft.com/office/drawing/2014/main" id="{7FCC01CE-4C42-5845-9CEC-4D739A08F58F}"/>
                  </a:ext>
                </a:extLst>
              </p:cNvPr>
              <p:cNvGrpSpPr>
                <a:grpSpLocks/>
              </p:cNvGrpSpPr>
              <p:nvPr/>
            </p:nvGrpSpPr>
            <p:grpSpPr bwMode="auto">
              <a:xfrm>
                <a:off x="68" y="1026"/>
                <a:ext cx="5598" cy="2961"/>
                <a:chOff x="624" y="1440"/>
                <a:chExt cx="4560" cy="2064"/>
              </a:xfrm>
            </p:grpSpPr>
            <p:pic>
              <p:nvPicPr>
                <p:cNvPr id="32777" name="Picture 10" descr="H发射光谱">
                  <a:extLst>
                    <a:ext uri="{FF2B5EF4-FFF2-40B4-BE49-F238E27FC236}">
                      <a16:creationId xmlns:a16="http://schemas.microsoft.com/office/drawing/2014/main" id="{C87FCB28-7016-2244-AECF-177771C1E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440"/>
                  <a:ext cx="4560" cy="27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78" name="Picture 11" descr="He发射光谱">
                  <a:extLst>
                    <a:ext uri="{FF2B5EF4-FFF2-40B4-BE49-F238E27FC236}">
                      <a16:creationId xmlns:a16="http://schemas.microsoft.com/office/drawing/2014/main" id="{95AE531D-E0DD-4244-AFAA-60F83F75A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1728"/>
                  <a:ext cx="4560" cy="276"/>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79" name="Picture 12" descr="Li发射光谱">
                  <a:extLst>
                    <a:ext uri="{FF2B5EF4-FFF2-40B4-BE49-F238E27FC236}">
                      <a16:creationId xmlns:a16="http://schemas.microsoft.com/office/drawing/2014/main" id="{B1B83CD9-DCD5-D249-94A9-4D71CE8C29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2016"/>
                  <a:ext cx="4560" cy="276"/>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80" name="Picture 13" descr="Na发射光谱">
                  <a:extLst>
                    <a:ext uri="{FF2B5EF4-FFF2-40B4-BE49-F238E27FC236}">
                      <a16:creationId xmlns:a16="http://schemas.microsoft.com/office/drawing/2014/main" id="{39915A96-34A0-BB4B-BB13-8DA789B4E7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2304"/>
                  <a:ext cx="4560" cy="28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81" name="Picture 14">
                  <a:extLst>
                    <a:ext uri="{FF2B5EF4-FFF2-40B4-BE49-F238E27FC236}">
                      <a16:creationId xmlns:a16="http://schemas.microsoft.com/office/drawing/2014/main" id="{4EB746BE-EE8A-7A46-9CE5-86BA4CA287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 y="2907"/>
                  <a:ext cx="4560" cy="27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82" name="Picture 15">
                  <a:extLst>
                    <a:ext uri="{FF2B5EF4-FFF2-40B4-BE49-F238E27FC236}">
                      <a16:creationId xmlns:a16="http://schemas.microsoft.com/office/drawing/2014/main" id="{AB5A6461-0945-4F4C-B36D-60A8D7835B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 y="2619"/>
                  <a:ext cx="4560" cy="26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83" name="Picture 16">
                  <a:extLst>
                    <a:ext uri="{FF2B5EF4-FFF2-40B4-BE49-F238E27FC236}">
                      <a16:creationId xmlns:a16="http://schemas.microsoft.com/office/drawing/2014/main" id="{785A4E7F-618C-1148-AB5A-C263138371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 y="3195"/>
                  <a:ext cx="4560" cy="309"/>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32772" name="Rectangle 17">
            <a:extLst>
              <a:ext uri="{FF2B5EF4-FFF2-40B4-BE49-F238E27FC236}">
                <a16:creationId xmlns:a16="http://schemas.microsoft.com/office/drawing/2014/main" id="{59EF5982-6CC0-8C4F-B404-3B8AC60D83D3}"/>
              </a:ext>
            </a:extLst>
          </p:cNvPr>
          <p:cNvSpPr>
            <a:spLocks noChangeArrowheads="1"/>
          </p:cNvSpPr>
          <p:nvPr/>
        </p:nvSpPr>
        <p:spPr bwMode="auto">
          <a:xfrm>
            <a:off x="914400" y="228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sz="2800" b="1">
                <a:solidFill>
                  <a:srgbClr val="FF0000"/>
                </a:solidFill>
                <a:ea typeface="楷体_GB2312" panose="02010609030101010101" pitchFamily="49" charset="-122"/>
              </a:rPr>
              <a:t>                </a:t>
            </a:r>
            <a:r>
              <a:rPr kumimoji="0" lang="zh-CN" altLang="en-US" sz="2800" b="1">
                <a:solidFill>
                  <a:srgbClr val="FF0000"/>
                </a:solidFill>
                <a:ea typeface="楷体_GB2312" panose="02010609030101010101" pitchFamily="49" charset="-122"/>
              </a:rPr>
              <a:t>连续光谱和原子发射光谱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1000"/>
                                  </p:stCondLst>
                                  <p:childTnLst>
                                    <p:set>
                                      <p:cBhvr>
                                        <p:cTn id="6" dur="1" fill="hold">
                                          <p:stCondLst>
                                            <p:cond delay="0"/>
                                          </p:stCondLst>
                                        </p:cTn>
                                        <p:tgtEl>
                                          <p:spTgt spid="185349"/>
                                        </p:tgtEl>
                                        <p:attrNameLst>
                                          <p:attrName>style.visibility</p:attrName>
                                        </p:attrNameLst>
                                      </p:cBhvr>
                                      <p:to>
                                        <p:strVal val="visible"/>
                                      </p:to>
                                    </p:set>
                                    <p:anim calcmode="lin" valueType="num">
                                      <p:cBhvr>
                                        <p:cTn id="7" dur="2000" fill="hold"/>
                                        <p:tgtEl>
                                          <p:spTgt spid="185349"/>
                                        </p:tgtEl>
                                        <p:attrNameLst>
                                          <p:attrName>ppt_w</p:attrName>
                                        </p:attrNameLst>
                                      </p:cBhvr>
                                      <p:tavLst>
                                        <p:tav tm="0">
                                          <p:val>
                                            <p:strVal val="4*#ppt_w"/>
                                          </p:val>
                                        </p:tav>
                                        <p:tav tm="100000">
                                          <p:val>
                                            <p:strVal val="#ppt_w"/>
                                          </p:val>
                                        </p:tav>
                                      </p:tavLst>
                                    </p:anim>
                                    <p:anim calcmode="lin" valueType="num">
                                      <p:cBhvr>
                                        <p:cTn id="8" dur="2000" fill="hold"/>
                                        <p:tgtEl>
                                          <p:spTgt spid="18534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3">
            <a:extLst>
              <a:ext uri="{FF2B5EF4-FFF2-40B4-BE49-F238E27FC236}">
                <a16:creationId xmlns:a16="http://schemas.microsoft.com/office/drawing/2014/main" id="{1A9F28E5-06F1-1F4F-881F-7F8FD03737B4}"/>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61C90613-6203-1742-9AC5-8A47F557D1A6}" type="slidenum">
              <a:rPr lang="en-US" altLang="zh-CN" sz="1400"/>
              <a:pPr/>
              <a:t>27</a:t>
            </a:fld>
            <a:endParaRPr lang="en-US" altLang="zh-CN" sz="1400"/>
          </a:p>
        </p:txBody>
      </p:sp>
      <p:sp>
        <p:nvSpPr>
          <p:cNvPr id="33795" name="Text Box 2">
            <a:extLst>
              <a:ext uri="{FF2B5EF4-FFF2-40B4-BE49-F238E27FC236}">
                <a16:creationId xmlns:a16="http://schemas.microsoft.com/office/drawing/2014/main" id="{E135CE1D-C1F1-9D4D-AA06-4DC0813EB646}"/>
              </a:ext>
            </a:extLst>
          </p:cNvPr>
          <p:cNvSpPr txBox="1">
            <a:spLocks noChangeArrowheads="1"/>
          </p:cNvSpPr>
          <p:nvPr/>
        </p:nvSpPr>
        <p:spPr bwMode="auto">
          <a:xfrm>
            <a:off x="1062038" y="765175"/>
            <a:ext cx="71818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en-US" altLang="zh-CN" sz="2600" b="1">
                <a:latin typeface="Arial" panose="020B0604020202020204" pitchFamily="34" charset="0"/>
              </a:rPr>
              <a:t>analyze the wavelengths of the light emitted </a:t>
            </a:r>
          </a:p>
        </p:txBody>
      </p:sp>
      <p:sp>
        <p:nvSpPr>
          <p:cNvPr id="33796" name="Rectangle 4">
            <a:extLst>
              <a:ext uri="{FF2B5EF4-FFF2-40B4-BE49-F238E27FC236}">
                <a16:creationId xmlns:a16="http://schemas.microsoft.com/office/drawing/2014/main" id="{4D39E411-D81F-D948-9BC2-0881C01940B1}"/>
              </a:ext>
            </a:extLst>
          </p:cNvPr>
          <p:cNvSpPr>
            <a:spLocks noChangeArrowheads="1"/>
          </p:cNvSpPr>
          <p:nvPr/>
        </p:nvSpPr>
        <p:spPr bwMode="auto">
          <a:xfrm>
            <a:off x="0" y="115888"/>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sz="3600">
                <a:solidFill>
                  <a:schemeClr val="tx2"/>
                </a:solidFill>
              </a:rPr>
              <a:t>Emission Spectrum of Hydrogen</a:t>
            </a:r>
          </a:p>
        </p:txBody>
      </p:sp>
      <p:pic>
        <p:nvPicPr>
          <p:cNvPr id="33797" name="Picture 5" descr="Fig 07-08">
            <a:extLst>
              <a:ext uri="{FF2B5EF4-FFF2-40B4-BE49-F238E27FC236}">
                <a16:creationId xmlns:a16="http://schemas.microsoft.com/office/drawing/2014/main" id="{02D018F5-9E89-F042-9491-D2D037969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88" b="9631"/>
          <a:stretch>
            <a:fillRect/>
          </a:stretch>
        </p:blipFill>
        <p:spPr bwMode="auto">
          <a:xfrm>
            <a:off x="1331913" y="1412875"/>
            <a:ext cx="6624637"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6374" name="Group 6">
            <a:extLst>
              <a:ext uri="{FF2B5EF4-FFF2-40B4-BE49-F238E27FC236}">
                <a16:creationId xmlns:a16="http://schemas.microsoft.com/office/drawing/2014/main" id="{D02FA6B0-F432-4543-A06E-D14CFB1F1C50}"/>
              </a:ext>
            </a:extLst>
          </p:cNvPr>
          <p:cNvGrpSpPr>
            <a:grpSpLocks/>
          </p:cNvGrpSpPr>
          <p:nvPr/>
        </p:nvGrpSpPr>
        <p:grpSpPr bwMode="auto">
          <a:xfrm>
            <a:off x="522288" y="3932238"/>
            <a:ext cx="8153400" cy="1881187"/>
            <a:chOff x="288" y="2592"/>
            <a:chExt cx="5136" cy="1185"/>
          </a:xfrm>
        </p:grpSpPr>
        <p:grpSp>
          <p:nvGrpSpPr>
            <p:cNvPr id="33800" name="Group 7">
              <a:extLst>
                <a:ext uri="{FF2B5EF4-FFF2-40B4-BE49-F238E27FC236}">
                  <a16:creationId xmlns:a16="http://schemas.microsoft.com/office/drawing/2014/main" id="{413D152C-5B4B-1345-B481-97BA582A8A2A}"/>
                </a:ext>
              </a:extLst>
            </p:cNvPr>
            <p:cNvGrpSpPr>
              <a:grpSpLocks/>
            </p:cNvGrpSpPr>
            <p:nvPr/>
          </p:nvGrpSpPr>
          <p:grpSpPr bwMode="auto">
            <a:xfrm>
              <a:off x="3984" y="3360"/>
              <a:ext cx="1186" cy="387"/>
              <a:chOff x="2964" y="3439"/>
              <a:chExt cx="1186" cy="387"/>
            </a:xfrm>
          </p:grpSpPr>
          <p:sp>
            <p:nvSpPr>
              <p:cNvPr id="33826" name="Rectangle 8">
                <a:extLst>
                  <a:ext uri="{FF2B5EF4-FFF2-40B4-BE49-F238E27FC236}">
                    <a16:creationId xmlns:a16="http://schemas.microsoft.com/office/drawing/2014/main" id="{5731B178-24DA-7D4C-89C3-C6CE7023CE75}"/>
                  </a:ext>
                </a:extLst>
              </p:cNvPr>
              <p:cNvSpPr>
                <a:spLocks noChangeArrowheads="1"/>
              </p:cNvSpPr>
              <p:nvPr/>
            </p:nvSpPr>
            <p:spPr bwMode="auto">
              <a:xfrm>
                <a:off x="4098" y="3551"/>
                <a:ext cx="5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2600">
                    <a:solidFill>
                      <a:srgbClr val="000000"/>
                    </a:solidFill>
                  </a:rPr>
                  <a:t>,</a:t>
                </a:r>
                <a:endParaRPr lang="en-US" altLang="zh-CN" sz="2000" b="1">
                  <a:solidFill>
                    <a:schemeClr val="accent2"/>
                  </a:solidFill>
                  <a:latin typeface="宋体" panose="02010600030101010101" pitchFamily="2" charset="-122"/>
                </a:endParaRPr>
              </a:p>
            </p:txBody>
          </p:sp>
          <p:sp>
            <p:nvSpPr>
              <p:cNvPr id="33827" name="Rectangle 9">
                <a:extLst>
                  <a:ext uri="{FF2B5EF4-FFF2-40B4-BE49-F238E27FC236}">
                    <a16:creationId xmlns:a16="http://schemas.microsoft.com/office/drawing/2014/main" id="{272A4B2F-4061-D846-9FC1-AE6EF5D4C8B2}"/>
                  </a:ext>
                </a:extLst>
              </p:cNvPr>
              <p:cNvSpPr>
                <a:spLocks noChangeArrowheads="1"/>
              </p:cNvSpPr>
              <p:nvPr/>
            </p:nvSpPr>
            <p:spPr bwMode="auto">
              <a:xfrm>
                <a:off x="3955" y="3551"/>
                <a:ext cx="15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2600">
                    <a:solidFill>
                      <a:srgbClr val="000000"/>
                    </a:solidFill>
                  </a:rPr>
                  <a:t>A</a:t>
                </a:r>
                <a:endParaRPr lang="en-US" altLang="zh-CN" sz="2000" b="1">
                  <a:solidFill>
                    <a:schemeClr val="accent2"/>
                  </a:solidFill>
                  <a:latin typeface="宋体" panose="02010600030101010101" pitchFamily="2" charset="-122"/>
                </a:endParaRPr>
              </a:p>
            </p:txBody>
          </p:sp>
          <p:sp>
            <p:nvSpPr>
              <p:cNvPr id="33828" name="Rectangle 10">
                <a:extLst>
                  <a:ext uri="{FF2B5EF4-FFF2-40B4-BE49-F238E27FC236}">
                    <a16:creationId xmlns:a16="http://schemas.microsoft.com/office/drawing/2014/main" id="{A65EA368-691E-F74A-B91B-B42D20759248}"/>
                  </a:ext>
                </a:extLst>
              </p:cNvPr>
              <p:cNvSpPr>
                <a:spLocks noChangeArrowheads="1"/>
              </p:cNvSpPr>
              <p:nvPr/>
            </p:nvSpPr>
            <p:spPr bwMode="auto">
              <a:xfrm>
                <a:off x="3400" y="3551"/>
                <a:ext cx="528"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b="1">
                    <a:solidFill>
                      <a:srgbClr val="000000"/>
                    </a:solidFill>
                  </a:rPr>
                  <a:t>4340.5</a:t>
                </a:r>
                <a:endParaRPr lang="en-US" altLang="zh-CN" b="1">
                  <a:solidFill>
                    <a:schemeClr val="accent2"/>
                  </a:solidFill>
                  <a:latin typeface="宋体" panose="02010600030101010101" pitchFamily="2" charset="-122"/>
                </a:endParaRPr>
              </a:p>
            </p:txBody>
          </p:sp>
          <p:sp>
            <p:nvSpPr>
              <p:cNvPr id="33829" name="Rectangle 11">
                <a:extLst>
                  <a:ext uri="{FF2B5EF4-FFF2-40B4-BE49-F238E27FC236}">
                    <a16:creationId xmlns:a16="http://schemas.microsoft.com/office/drawing/2014/main" id="{8F67A873-ABFF-B844-9570-9BA7C86BED39}"/>
                  </a:ext>
                </a:extLst>
              </p:cNvPr>
              <p:cNvSpPr>
                <a:spLocks noChangeArrowheads="1"/>
              </p:cNvSpPr>
              <p:nvPr/>
            </p:nvSpPr>
            <p:spPr bwMode="auto">
              <a:xfrm>
                <a:off x="3998" y="3439"/>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1500">
                    <a:solidFill>
                      <a:srgbClr val="000000"/>
                    </a:solidFill>
                  </a:rPr>
                  <a:t>0</a:t>
                </a:r>
                <a:endParaRPr lang="en-US" altLang="zh-CN" sz="2000" b="1">
                  <a:solidFill>
                    <a:schemeClr val="accent2"/>
                  </a:solidFill>
                  <a:latin typeface="宋体" panose="02010600030101010101" pitchFamily="2" charset="-122"/>
                </a:endParaRPr>
              </a:p>
            </p:txBody>
          </p:sp>
          <p:sp>
            <p:nvSpPr>
              <p:cNvPr id="33830" name="Rectangle 12">
                <a:extLst>
                  <a:ext uri="{FF2B5EF4-FFF2-40B4-BE49-F238E27FC236}">
                    <a16:creationId xmlns:a16="http://schemas.microsoft.com/office/drawing/2014/main" id="{E7B1751E-91CA-694F-A5E1-EFF4EF8322F2}"/>
                  </a:ext>
                </a:extLst>
              </p:cNvPr>
              <p:cNvSpPr>
                <a:spLocks noChangeArrowheads="1"/>
              </p:cNvSpPr>
              <p:nvPr/>
            </p:nvSpPr>
            <p:spPr bwMode="auto">
              <a:xfrm>
                <a:off x="3248" y="3528"/>
                <a:ext cx="114"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2600">
                    <a:solidFill>
                      <a:srgbClr val="000000"/>
                    </a:solidFill>
                    <a:latin typeface="Symbol" pitchFamily="2" charset="2"/>
                  </a:rPr>
                  <a:t>=</a:t>
                </a:r>
                <a:endParaRPr lang="en-US" altLang="zh-CN" sz="2000" b="1">
                  <a:solidFill>
                    <a:schemeClr val="accent2"/>
                  </a:solidFill>
                  <a:latin typeface="宋体" panose="02010600030101010101" pitchFamily="2" charset="-122"/>
                </a:endParaRPr>
              </a:p>
            </p:txBody>
          </p:sp>
          <p:sp>
            <p:nvSpPr>
              <p:cNvPr id="33831" name="Rectangle 13">
                <a:extLst>
                  <a:ext uri="{FF2B5EF4-FFF2-40B4-BE49-F238E27FC236}">
                    <a16:creationId xmlns:a16="http://schemas.microsoft.com/office/drawing/2014/main" id="{F91619C1-8FD8-3E4C-98B6-9B0939C29507}"/>
                  </a:ext>
                </a:extLst>
              </p:cNvPr>
              <p:cNvSpPr>
                <a:spLocks noChangeArrowheads="1"/>
              </p:cNvSpPr>
              <p:nvPr/>
            </p:nvSpPr>
            <p:spPr bwMode="auto">
              <a:xfrm>
                <a:off x="3114" y="3665"/>
                <a:ext cx="4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1500" i="1">
                    <a:solidFill>
                      <a:srgbClr val="000000"/>
                    </a:solidFill>
                    <a:latin typeface="Symbol" pitchFamily="2" charset="2"/>
                  </a:rPr>
                  <a:t>g</a:t>
                </a:r>
                <a:endParaRPr lang="en-US" altLang="zh-CN" sz="2000" b="1">
                  <a:solidFill>
                    <a:schemeClr val="accent2"/>
                  </a:solidFill>
                  <a:latin typeface="宋体" panose="02010600030101010101" pitchFamily="2" charset="-122"/>
                </a:endParaRPr>
              </a:p>
            </p:txBody>
          </p:sp>
          <p:sp>
            <p:nvSpPr>
              <p:cNvPr id="33832" name="Rectangle 14">
                <a:extLst>
                  <a:ext uri="{FF2B5EF4-FFF2-40B4-BE49-F238E27FC236}">
                    <a16:creationId xmlns:a16="http://schemas.microsoft.com/office/drawing/2014/main" id="{15EDDD13-7273-EA46-B866-B605EF21A080}"/>
                  </a:ext>
                </a:extLst>
              </p:cNvPr>
              <p:cNvSpPr>
                <a:spLocks noChangeArrowheads="1"/>
              </p:cNvSpPr>
              <p:nvPr/>
            </p:nvSpPr>
            <p:spPr bwMode="auto">
              <a:xfrm>
                <a:off x="2964" y="3551"/>
                <a:ext cx="15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2600" i="1">
                    <a:solidFill>
                      <a:srgbClr val="000000"/>
                    </a:solidFill>
                  </a:rPr>
                  <a:t>H</a:t>
                </a:r>
                <a:endParaRPr lang="en-US" altLang="zh-CN" sz="2000" b="1">
                  <a:solidFill>
                    <a:schemeClr val="accent2"/>
                  </a:solidFill>
                  <a:latin typeface="宋体" panose="02010600030101010101" pitchFamily="2" charset="-122"/>
                </a:endParaRPr>
              </a:p>
            </p:txBody>
          </p:sp>
        </p:grpSp>
        <p:grpSp>
          <p:nvGrpSpPr>
            <p:cNvPr id="33801" name="Group 15">
              <a:extLst>
                <a:ext uri="{FF2B5EF4-FFF2-40B4-BE49-F238E27FC236}">
                  <a16:creationId xmlns:a16="http://schemas.microsoft.com/office/drawing/2014/main" id="{CEF36ACA-49F2-F14F-9441-2C7EEF1BA543}"/>
                </a:ext>
              </a:extLst>
            </p:cNvPr>
            <p:cNvGrpSpPr>
              <a:grpSpLocks/>
            </p:cNvGrpSpPr>
            <p:nvPr/>
          </p:nvGrpSpPr>
          <p:grpSpPr bwMode="auto">
            <a:xfrm>
              <a:off x="2784" y="3408"/>
              <a:ext cx="1010" cy="369"/>
              <a:chOff x="1468" y="3439"/>
              <a:chExt cx="1211" cy="441"/>
            </a:xfrm>
          </p:grpSpPr>
          <p:sp>
            <p:nvSpPr>
              <p:cNvPr id="33819" name="Rectangle 16">
                <a:extLst>
                  <a:ext uri="{FF2B5EF4-FFF2-40B4-BE49-F238E27FC236}">
                    <a16:creationId xmlns:a16="http://schemas.microsoft.com/office/drawing/2014/main" id="{5166C996-C093-7044-A664-1F92C8408B30}"/>
                  </a:ext>
                </a:extLst>
              </p:cNvPr>
              <p:cNvSpPr>
                <a:spLocks noChangeArrowheads="1"/>
              </p:cNvSpPr>
              <p:nvPr/>
            </p:nvSpPr>
            <p:spPr bwMode="auto">
              <a:xfrm>
                <a:off x="2616" y="3551"/>
                <a:ext cx="63"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2600">
                    <a:solidFill>
                      <a:srgbClr val="000000"/>
                    </a:solidFill>
                  </a:rPr>
                  <a:t>,</a:t>
                </a:r>
                <a:endParaRPr lang="en-US" altLang="zh-CN" sz="2000" b="1">
                  <a:solidFill>
                    <a:schemeClr val="accent2"/>
                  </a:solidFill>
                  <a:latin typeface="宋体" panose="02010600030101010101" pitchFamily="2" charset="-122"/>
                </a:endParaRPr>
              </a:p>
            </p:txBody>
          </p:sp>
          <p:sp>
            <p:nvSpPr>
              <p:cNvPr id="33820" name="Rectangle 17">
                <a:extLst>
                  <a:ext uri="{FF2B5EF4-FFF2-40B4-BE49-F238E27FC236}">
                    <a16:creationId xmlns:a16="http://schemas.microsoft.com/office/drawing/2014/main" id="{EFFADCE1-4AA6-E44D-A307-EDF02C420D9C}"/>
                  </a:ext>
                </a:extLst>
              </p:cNvPr>
              <p:cNvSpPr>
                <a:spLocks noChangeArrowheads="1"/>
              </p:cNvSpPr>
              <p:nvPr/>
            </p:nvSpPr>
            <p:spPr bwMode="auto">
              <a:xfrm>
                <a:off x="2475" y="3551"/>
                <a:ext cx="18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2600">
                    <a:solidFill>
                      <a:srgbClr val="000000"/>
                    </a:solidFill>
                  </a:rPr>
                  <a:t>A</a:t>
                </a:r>
                <a:endParaRPr lang="en-US" altLang="zh-CN" sz="2000" b="1">
                  <a:solidFill>
                    <a:schemeClr val="accent2"/>
                  </a:solidFill>
                  <a:latin typeface="宋体" panose="02010600030101010101" pitchFamily="2" charset="-122"/>
                </a:endParaRPr>
              </a:p>
            </p:txBody>
          </p:sp>
          <p:sp>
            <p:nvSpPr>
              <p:cNvPr id="33821" name="Rectangle 18">
                <a:extLst>
                  <a:ext uri="{FF2B5EF4-FFF2-40B4-BE49-F238E27FC236}">
                    <a16:creationId xmlns:a16="http://schemas.microsoft.com/office/drawing/2014/main" id="{CCFAA948-BEC4-5B4D-8759-623DA0C28789}"/>
                  </a:ext>
                </a:extLst>
              </p:cNvPr>
              <p:cNvSpPr>
                <a:spLocks noChangeArrowheads="1"/>
              </p:cNvSpPr>
              <p:nvPr/>
            </p:nvSpPr>
            <p:spPr bwMode="auto">
              <a:xfrm>
                <a:off x="1872" y="3553"/>
                <a:ext cx="633"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b="1">
                    <a:solidFill>
                      <a:srgbClr val="000000"/>
                    </a:solidFill>
                  </a:rPr>
                  <a:t>4861.3</a:t>
                </a:r>
                <a:endParaRPr lang="en-US" altLang="zh-CN" b="1">
                  <a:solidFill>
                    <a:schemeClr val="accent2"/>
                  </a:solidFill>
                  <a:latin typeface="宋体" panose="02010600030101010101" pitchFamily="2" charset="-122"/>
                </a:endParaRPr>
              </a:p>
            </p:txBody>
          </p:sp>
          <p:sp>
            <p:nvSpPr>
              <p:cNvPr id="33822" name="Rectangle 19">
                <a:extLst>
                  <a:ext uri="{FF2B5EF4-FFF2-40B4-BE49-F238E27FC236}">
                    <a16:creationId xmlns:a16="http://schemas.microsoft.com/office/drawing/2014/main" id="{C20A8982-2766-5B40-9FA2-18CBAE026154}"/>
                  </a:ext>
                </a:extLst>
              </p:cNvPr>
              <p:cNvSpPr>
                <a:spLocks noChangeArrowheads="1"/>
              </p:cNvSpPr>
              <p:nvPr/>
            </p:nvSpPr>
            <p:spPr bwMode="auto">
              <a:xfrm>
                <a:off x="2518" y="3439"/>
                <a:ext cx="7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1500">
                    <a:solidFill>
                      <a:srgbClr val="000000"/>
                    </a:solidFill>
                  </a:rPr>
                  <a:t>0</a:t>
                </a:r>
                <a:endParaRPr lang="en-US" altLang="zh-CN" sz="2000" b="1">
                  <a:solidFill>
                    <a:schemeClr val="accent2"/>
                  </a:solidFill>
                  <a:latin typeface="宋体" panose="02010600030101010101" pitchFamily="2" charset="-122"/>
                </a:endParaRPr>
              </a:p>
            </p:txBody>
          </p:sp>
          <p:sp>
            <p:nvSpPr>
              <p:cNvPr id="33823" name="Rectangle 20">
                <a:extLst>
                  <a:ext uri="{FF2B5EF4-FFF2-40B4-BE49-F238E27FC236}">
                    <a16:creationId xmlns:a16="http://schemas.microsoft.com/office/drawing/2014/main" id="{D2408FCC-5CAC-EB43-8365-21C2C25579D9}"/>
                  </a:ext>
                </a:extLst>
              </p:cNvPr>
              <p:cNvSpPr>
                <a:spLocks noChangeArrowheads="1"/>
              </p:cNvSpPr>
              <p:nvPr/>
            </p:nvSpPr>
            <p:spPr bwMode="auto">
              <a:xfrm>
                <a:off x="1771" y="3527"/>
                <a:ext cx="199"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2600">
                    <a:solidFill>
                      <a:srgbClr val="000000"/>
                    </a:solidFill>
                    <a:latin typeface="Symbol" pitchFamily="2" charset="2"/>
                  </a:rPr>
                  <a:t>= </a:t>
                </a:r>
                <a:endParaRPr lang="en-US" altLang="zh-CN" sz="2000" b="1">
                  <a:solidFill>
                    <a:schemeClr val="accent2"/>
                  </a:solidFill>
                  <a:latin typeface="宋体" panose="02010600030101010101" pitchFamily="2" charset="-122"/>
                </a:endParaRPr>
              </a:p>
            </p:txBody>
          </p:sp>
          <p:sp>
            <p:nvSpPr>
              <p:cNvPr id="33824" name="Rectangle 21">
                <a:extLst>
                  <a:ext uri="{FF2B5EF4-FFF2-40B4-BE49-F238E27FC236}">
                    <a16:creationId xmlns:a16="http://schemas.microsoft.com/office/drawing/2014/main" id="{917F6B91-6D65-F24C-9049-1C9294949FCE}"/>
                  </a:ext>
                </a:extLst>
              </p:cNvPr>
              <p:cNvSpPr>
                <a:spLocks noChangeArrowheads="1"/>
              </p:cNvSpPr>
              <p:nvPr/>
            </p:nvSpPr>
            <p:spPr bwMode="auto">
              <a:xfrm>
                <a:off x="1629" y="3665"/>
                <a:ext cx="7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1500" i="1">
                    <a:solidFill>
                      <a:srgbClr val="000000"/>
                    </a:solidFill>
                    <a:latin typeface="Symbol" pitchFamily="2" charset="2"/>
                  </a:rPr>
                  <a:t>b</a:t>
                </a:r>
                <a:endParaRPr lang="en-US" altLang="zh-CN" sz="2000" b="1">
                  <a:solidFill>
                    <a:schemeClr val="accent2"/>
                  </a:solidFill>
                  <a:latin typeface="宋体" panose="02010600030101010101" pitchFamily="2" charset="-122"/>
                </a:endParaRPr>
              </a:p>
            </p:txBody>
          </p:sp>
          <p:sp>
            <p:nvSpPr>
              <p:cNvPr id="33825" name="Rectangle 22">
                <a:extLst>
                  <a:ext uri="{FF2B5EF4-FFF2-40B4-BE49-F238E27FC236}">
                    <a16:creationId xmlns:a16="http://schemas.microsoft.com/office/drawing/2014/main" id="{8A188C03-0D0B-9844-BFEF-7E7897370289}"/>
                  </a:ext>
                </a:extLst>
              </p:cNvPr>
              <p:cNvSpPr>
                <a:spLocks noChangeArrowheads="1"/>
              </p:cNvSpPr>
              <p:nvPr/>
            </p:nvSpPr>
            <p:spPr bwMode="auto">
              <a:xfrm>
                <a:off x="1468" y="3551"/>
                <a:ext cx="18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2600" i="1">
                    <a:solidFill>
                      <a:srgbClr val="000000"/>
                    </a:solidFill>
                  </a:rPr>
                  <a:t>H</a:t>
                </a:r>
                <a:endParaRPr lang="en-US" altLang="zh-CN" sz="2000" b="1">
                  <a:solidFill>
                    <a:schemeClr val="accent2"/>
                  </a:solidFill>
                  <a:latin typeface="宋体" panose="02010600030101010101" pitchFamily="2" charset="-122"/>
                </a:endParaRPr>
              </a:p>
            </p:txBody>
          </p:sp>
        </p:grpSp>
        <p:grpSp>
          <p:nvGrpSpPr>
            <p:cNvPr id="33802" name="Group 23">
              <a:extLst>
                <a:ext uri="{FF2B5EF4-FFF2-40B4-BE49-F238E27FC236}">
                  <a16:creationId xmlns:a16="http://schemas.microsoft.com/office/drawing/2014/main" id="{F0DDE749-0FA0-6C4A-8217-68472CD77746}"/>
                </a:ext>
              </a:extLst>
            </p:cNvPr>
            <p:cNvGrpSpPr>
              <a:grpSpLocks/>
            </p:cNvGrpSpPr>
            <p:nvPr/>
          </p:nvGrpSpPr>
          <p:grpSpPr bwMode="auto">
            <a:xfrm>
              <a:off x="336" y="3408"/>
              <a:ext cx="1194" cy="369"/>
              <a:chOff x="35" y="3439"/>
              <a:chExt cx="1194" cy="441"/>
            </a:xfrm>
          </p:grpSpPr>
          <p:sp>
            <p:nvSpPr>
              <p:cNvPr id="33812" name="Rectangle 24">
                <a:extLst>
                  <a:ext uri="{FF2B5EF4-FFF2-40B4-BE49-F238E27FC236}">
                    <a16:creationId xmlns:a16="http://schemas.microsoft.com/office/drawing/2014/main" id="{83A4E7A2-87F7-C344-BDD6-55B12041F97E}"/>
                  </a:ext>
                </a:extLst>
              </p:cNvPr>
              <p:cNvSpPr>
                <a:spLocks noChangeArrowheads="1"/>
              </p:cNvSpPr>
              <p:nvPr/>
            </p:nvSpPr>
            <p:spPr bwMode="auto">
              <a:xfrm>
                <a:off x="1177" y="3551"/>
                <a:ext cx="52"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2600">
                    <a:solidFill>
                      <a:srgbClr val="000000"/>
                    </a:solidFill>
                  </a:rPr>
                  <a:t>,</a:t>
                </a:r>
                <a:endParaRPr lang="en-US" altLang="zh-CN" sz="2000" b="1">
                  <a:solidFill>
                    <a:schemeClr val="accent2"/>
                  </a:solidFill>
                  <a:latin typeface="宋体" panose="02010600030101010101" pitchFamily="2" charset="-122"/>
                </a:endParaRPr>
              </a:p>
            </p:txBody>
          </p:sp>
          <p:sp>
            <p:nvSpPr>
              <p:cNvPr id="33813" name="Rectangle 25">
                <a:extLst>
                  <a:ext uri="{FF2B5EF4-FFF2-40B4-BE49-F238E27FC236}">
                    <a16:creationId xmlns:a16="http://schemas.microsoft.com/office/drawing/2014/main" id="{68830109-D770-F245-B4F9-716E21B7C136}"/>
                  </a:ext>
                </a:extLst>
              </p:cNvPr>
              <p:cNvSpPr>
                <a:spLocks noChangeArrowheads="1"/>
              </p:cNvSpPr>
              <p:nvPr/>
            </p:nvSpPr>
            <p:spPr bwMode="auto">
              <a:xfrm>
                <a:off x="1034" y="3551"/>
                <a:ext cx="15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2600">
                    <a:solidFill>
                      <a:srgbClr val="000000"/>
                    </a:solidFill>
                  </a:rPr>
                  <a:t>A</a:t>
                </a:r>
                <a:endParaRPr lang="en-US" altLang="zh-CN" sz="2000" b="1">
                  <a:solidFill>
                    <a:schemeClr val="accent2"/>
                  </a:solidFill>
                  <a:latin typeface="宋体" panose="02010600030101010101" pitchFamily="2" charset="-122"/>
                </a:endParaRPr>
              </a:p>
            </p:txBody>
          </p:sp>
          <p:sp>
            <p:nvSpPr>
              <p:cNvPr id="33814" name="Rectangle 26">
                <a:extLst>
                  <a:ext uri="{FF2B5EF4-FFF2-40B4-BE49-F238E27FC236}">
                    <a16:creationId xmlns:a16="http://schemas.microsoft.com/office/drawing/2014/main" id="{30F329C5-B8E6-664D-A402-06A98D513E29}"/>
                  </a:ext>
                </a:extLst>
              </p:cNvPr>
              <p:cNvSpPr>
                <a:spLocks noChangeArrowheads="1"/>
              </p:cNvSpPr>
              <p:nvPr/>
            </p:nvSpPr>
            <p:spPr bwMode="auto">
              <a:xfrm>
                <a:off x="480" y="3553"/>
                <a:ext cx="52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b="1">
                    <a:solidFill>
                      <a:srgbClr val="000000"/>
                    </a:solidFill>
                  </a:rPr>
                  <a:t>6562.8</a:t>
                </a:r>
                <a:endParaRPr lang="en-US" altLang="zh-CN" b="1">
                  <a:solidFill>
                    <a:schemeClr val="accent2"/>
                  </a:solidFill>
                  <a:latin typeface="宋体" panose="02010600030101010101" pitchFamily="2" charset="-122"/>
                </a:endParaRPr>
              </a:p>
            </p:txBody>
          </p:sp>
          <p:sp>
            <p:nvSpPr>
              <p:cNvPr id="33815" name="Rectangle 27">
                <a:extLst>
                  <a:ext uri="{FF2B5EF4-FFF2-40B4-BE49-F238E27FC236}">
                    <a16:creationId xmlns:a16="http://schemas.microsoft.com/office/drawing/2014/main" id="{D35108CA-E05B-BA4E-99C0-09F0DEF0FA77}"/>
                  </a:ext>
                </a:extLst>
              </p:cNvPr>
              <p:cNvSpPr>
                <a:spLocks noChangeArrowheads="1"/>
              </p:cNvSpPr>
              <p:nvPr/>
            </p:nvSpPr>
            <p:spPr bwMode="auto">
              <a:xfrm>
                <a:off x="1077" y="3439"/>
                <a:ext cx="6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1500">
                    <a:solidFill>
                      <a:srgbClr val="000000"/>
                    </a:solidFill>
                  </a:rPr>
                  <a:t>0</a:t>
                </a:r>
                <a:endParaRPr lang="en-US" altLang="zh-CN" sz="2000" b="1">
                  <a:solidFill>
                    <a:schemeClr val="accent2"/>
                  </a:solidFill>
                  <a:latin typeface="宋体" panose="02010600030101010101" pitchFamily="2" charset="-122"/>
                </a:endParaRPr>
              </a:p>
            </p:txBody>
          </p:sp>
          <p:sp>
            <p:nvSpPr>
              <p:cNvPr id="33816" name="Rectangle 28">
                <a:extLst>
                  <a:ext uri="{FF2B5EF4-FFF2-40B4-BE49-F238E27FC236}">
                    <a16:creationId xmlns:a16="http://schemas.microsoft.com/office/drawing/2014/main" id="{C5A92CAB-06A5-634E-BFDD-3718E674E3AC}"/>
                  </a:ext>
                </a:extLst>
              </p:cNvPr>
              <p:cNvSpPr>
                <a:spLocks noChangeArrowheads="1"/>
              </p:cNvSpPr>
              <p:nvPr/>
            </p:nvSpPr>
            <p:spPr bwMode="auto">
              <a:xfrm>
                <a:off x="330" y="3527"/>
                <a:ext cx="11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2600">
                    <a:solidFill>
                      <a:srgbClr val="000000"/>
                    </a:solidFill>
                    <a:latin typeface="Symbol" pitchFamily="2" charset="2"/>
                  </a:rPr>
                  <a:t>=</a:t>
                </a:r>
                <a:endParaRPr lang="en-US" altLang="zh-CN" sz="2000" b="1">
                  <a:solidFill>
                    <a:schemeClr val="accent2"/>
                  </a:solidFill>
                  <a:latin typeface="宋体" panose="02010600030101010101" pitchFamily="2" charset="-122"/>
                </a:endParaRPr>
              </a:p>
            </p:txBody>
          </p:sp>
          <p:sp>
            <p:nvSpPr>
              <p:cNvPr id="33817" name="Rectangle 29">
                <a:extLst>
                  <a:ext uri="{FF2B5EF4-FFF2-40B4-BE49-F238E27FC236}">
                    <a16:creationId xmlns:a16="http://schemas.microsoft.com/office/drawing/2014/main" id="{C83BE61E-40ED-1842-9545-3BA3024E3C6D}"/>
                  </a:ext>
                </a:extLst>
              </p:cNvPr>
              <p:cNvSpPr>
                <a:spLocks noChangeArrowheads="1"/>
              </p:cNvSpPr>
              <p:nvPr/>
            </p:nvSpPr>
            <p:spPr bwMode="auto">
              <a:xfrm>
                <a:off x="183" y="3665"/>
                <a:ext cx="7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1500" i="1">
                    <a:solidFill>
                      <a:srgbClr val="000000"/>
                    </a:solidFill>
                    <a:latin typeface="Symbol" pitchFamily="2" charset="2"/>
                  </a:rPr>
                  <a:t>a</a:t>
                </a:r>
                <a:endParaRPr lang="en-US" altLang="zh-CN" sz="2000" b="1">
                  <a:solidFill>
                    <a:schemeClr val="accent2"/>
                  </a:solidFill>
                  <a:latin typeface="宋体" panose="02010600030101010101" pitchFamily="2" charset="-122"/>
                </a:endParaRPr>
              </a:p>
            </p:txBody>
          </p:sp>
          <p:sp>
            <p:nvSpPr>
              <p:cNvPr id="33818" name="Rectangle 30">
                <a:extLst>
                  <a:ext uri="{FF2B5EF4-FFF2-40B4-BE49-F238E27FC236}">
                    <a16:creationId xmlns:a16="http://schemas.microsoft.com/office/drawing/2014/main" id="{C08B1D34-8075-8844-B846-A7A25B08CC47}"/>
                  </a:ext>
                </a:extLst>
              </p:cNvPr>
              <p:cNvSpPr>
                <a:spLocks noChangeArrowheads="1"/>
              </p:cNvSpPr>
              <p:nvPr/>
            </p:nvSpPr>
            <p:spPr bwMode="auto">
              <a:xfrm>
                <a:off x="35" y="3551"/>
                <a:ext cx="15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spcBef>
                    <a:spcPct val="20000"/>
                  </a:spcBef>
                </a:pPr>
                <a:r>
                  <a:rPr lang="en-US" altLang="zh-CN" sz="2600" i="1">
                    <a:solidFill>
                      <a:srgbClr val="000000"/>
                    </a:solidFill>
                  </a:rPr>
                  <a:t>H</a:t>
                </a:r>
                <a:endParaRPr lang="en-US" altLang="zh-CN" sz="2000" b="1">
                  <a:solidFill>
                    <a:schemeClr val="accent2"/>
                  </a:solidFill>
                  <a:latin typeface="宋体" panose="02010600030101010101" pitchFamily="2" charset="-122"/>
                </a:endParaRPr>
              </a:p>
            </p:txBody>
          </p:sp>
        </p:grpSp>
        <p:sp>
          <p:nvSpPr>
            <p:cNvPr id="33803" name="Rectangle 31">
              <a:extLst>
                <a:ext uri="{FF2B5EF4-FFF2-40B4-BE49-F238E27FC236}">
                  <a16:creationId xmlns:a16="http://schemas.microsoft.com/office/drawing/2014/main" id="{5C939D7F-E08B-DB42-97EF-0009FDAFEF63}"/>
                </a:ext>
              </a:extLst>
            </p:cNvPr>
            <p:cNvSpPr>
              <a:spLocks noChangeArrowheads="1"/>
            </p:cNvSpPr>
            <p:nvPr/>
          </p:nvSpPr>
          <p:spPr bwMode="auto">
            <a:xfrm>
              <a:off x="288" y="2592"/>
              <a:ext cx="5136" cy="768"/>
            </a:xfrm>
            <a:prstGeom prst="rect">
              <a:avLst/>
            </a:prstGeom>
            <a:solidFill>
              <a:srgbClr val="3C3C3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3804" name="Line 32">
              <a:extLst>
                <a:ext uri="{FF2B5EF4-FFF2-40B4-BE49-F238E27FC236}">
                  <a16:creationId xmlns:a16="http://schemas.microsoft.com/office/drawing/2014/main" id="{8C3C2BC4-5E91-D64C-8FE7-457FEA50BB3D}"/>
                </a:ext>
              </a:extLst>
            </p:cNvPr>
            <p:cNvSpPr>
              <a:spLocks noChangeShapeType="1"/>
            </p:cNvSpPr>
            <p:nvPr/>
          </p:nvSpPr>
          <p:spPr bwMode="auto">
            <a:xfrm>
              <a:off x="864" y="2640"/>
              <a:ext cx="0" cy="72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805" name="Line 33">
              <a:extLst>
                <a:ext uri="{FF2B5EF4-FFF2-40B4-BE49-F238E27FC236}">
                  <a16:creationId xmlns:a16="http://schemas.microsoft.com/office/drawing/2014/main" id="{0BBA2D36-CF73-2943-B5E3-1AADADD3CF21}"/>
                </a:ext>
              </a:extLst>
            </p:cNvPr>
            <p:cNvSpPr>
              <a:spLocks noChangeShapeType="1"/>
            </p:cNvSpPr>
            <p:nvPr/>
          </p:nvSpPr>
          <p:spPr bwMode="auto">
            <a:xfrm>
              <a:off x="4992" y="2640"/>
              <a:ext cx="0" cy="72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806" name="Line 34">
              <a:extLst>
                <a:ext uri="{FF2B5EF4-FFF2-40B4-BE49-F238E27FC236}">
                  <a16:creationId xmlns:a16="http://schemas.microsoft.com/office/drawing/2014/main" id="{1F9027F1-B263-004C-B2C3-DE632CBE6B97}"/>
                </a:ext>
              </a:extLst>
            </p:cNvPr>
            <p:cNvSpPr>
              <a:spLocks noChangeShapeType="1"/>
            </p:cNvSpPr>
            <p:nvPr/>
          </p:nvSpPr>
          <p:spPr bwMode="auto">
            <a:xfrm>
              <a:off x="5136" y="2640"/>
              <a:ext cx="0" cy="72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807" name="Line 35">
              <a:extLst>
                <a:ext uri="{FF2B5EF4-FFF2-40B4-BE49-F238E27FC236}">
                  <a16:creationId xmlns:a16="http://schemas.microsoft.com/office/drawing/2014/main" id="{D340F060-239D-6944-A660-7357FA39B580}"/>
                </a:ext>
              </a:extLst>
            </p:cNvPr>
            <p:cNvSpPr>
              <a:spLocks noChangeShapeType="1"/>
            </p:cNvSpPr>
            <p:nvPr/>
          </p:nvSpPr>
          <p:spPr bwMode="auto">
            <a:xfrm>
              <a:off x="5232" y="2640"/>
              <a:ext cx="0" cy="72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808" name="Line 36">
              <a:extLst>
                <a:ext uri="{FF2B5EF4-FFF2-40B4-BE49-F238E27FC236}">
                  <a16:creationId xmlns:a16="http://schemas.microsoft.com/office/drawing/2014/main" id="{A6052181-05C2-8C4D-86B7-74688571A494}"/>
                </a:ext>
              </a:extLst>
            </p:cNvPr>
            <p:cNvSpPr>
              <a:spLocks noChangeShapeType="1"/>
            </p:cNvSpPr>
            <p:nvPr/>
          </p:nvSpPr>
          <p:spPr bwMode="auto">
            <a:xfrm>
              <a:off x="5280" y="2640"/>
              <a:ext cx="0" cy="72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809" name="Line 37">
              <a:extLst>
                <a:ext uri="{FF2B5EF4-FFF2-40B4-BE49-F238E27FC236}">
                  <a16:creationId xmlns:a16="http://schemas.microsoft.com/office/drawing/2014/main" id="{14DC8E6D-5340-D241-A847-D751A0F1C0C6}"/>
                </a:ext>
              </a:extLst>
            </p:cNvPr>
            <p:cNvSpPr>
              <a:spLocks noChangeShapeType="1"/>
            </p:cNvSpPr>
            <p:nvPr/>
          </p:nvSpPr>
          <p:spPr bwMode="auto">
            <a:xfrm>
              <a:off x="5328" y="2640"/>
              <a:ext cx="0" cy="72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810" name="Line 38">
              <a:extLst>
                <a:ext uri="{FF2B5EF4-FFF2-40B4-BE49-F238E27FC236}">
                  <a16:creationId xmlns:a16="http://schemas.microsoft.com/office/drawing/2014/main" id="{970F4BFA-91B9-FA45-BE3B-2C439EB16D2B}"/>
                </a:ext>
              </a:extLst>
            </p:cNvPr>
            <p:cNvSpPr>
              <a:spLocks noChangeShapeType="1"/>
            </p:cNvSpPr>
            <p:nvPr/>
          </p:nvSpPr>
          <p:spPr bwMode="auto">
            <a:xfrm>
              <a:off x="4368" y="2640"/>
              <a:ext cx="0" cy="72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811" name="Line 39">
              <a:extLst>
                <a:ext uri="{FF2B5EF4-FFF2-40B4-BE49-F238E27FC236}">
                  <a16:creationId xmlns:a16="http://schemas.microsoft.com/office/drawing/2014/main" id="{FB62B369-05AB-5446-AE9C-48A53AC33B1B}"/>
                </a:ext>
              </a:extLst>
            </p:cNvPr>
            <p:cNvSpPr>
              <a:spLocks noChangeShapeType="1"/>
            </p:cNvSpPr>
            <p:nvPr/>
          </p:nvSpPr>
          <p:spPr bwMode="auto">
            <a:xfrm>
              <a:off x="3360" y="2640"/>
              <a:ext cx="0" cy="720"/>
            </a:xfrm>
            <a:prstGeom prst="line">
              <a:avLst/>
            </a:prstGeom>
            <a:noFill/>
            <a:ln w="349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86409" name="Rectangle 41">
            <a:extLst>
              <a:ext uri="{FF2B5EF4-FFF2-40B4-BE49-F238E27FC236}">
                <a16:creationId xmlns:a16="http://schemas.microsoft.com/office/drawing/2014/main" id="{0A774406-5768-A649-B614-A1DD24F31ACE}"/>
              </a:ext>
            </a:extLst>
          </p:cNvPr>
          <p:cNvSpPr>
            <a:spLocks noChangeArrowheads="1"/>
          </p:cNvSpPr>
          <p:nvPr/>
        </p:nvSpPr>
        <p:spPr bwMode="auto">
          <a:xfrm>
            <a:off x="323850" y="5889625"/>
            <a:ext cx="84963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kumimoji="0" lang="en-US" altLang="zh-CN" b="1">
                <a:ea typeface="楷体_GB2312" panose="02010609030101010101" pitchFamily="49" charset="-122"/>
              </a:rPr>
              <a:t>        </a:t>
            </a:r>
            <a:r>
              <a:rPr kumimoji="0" lang="zh-CN" altLang="en-US" b="1">
                <a:ea typeface="楷体_GB2312" panose="02010609030101010101" pitchFamily="49" charset="-122"/>
              </a:rPr>
              <a:t>原子的特征谱线可以精确的测量，接下来就是寻找这些谱线的规律，</a:t>
            </a:r>
            <a:r>
              <a:rPr lang="zh-CN" altLang="en-US" b="1">
                <a:ea typeface="楷体_GB2312" panose="02010609030101010101" pitchFamily="49" charset="-122"/>
              </a:rPr>
              <a:t>研究原子内部的结构。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6374"/>
                                        </p:tgtEl>
                                        <p:attrNameLst>
                                          <p:attrName>style.visibility</p:attrName>
                                        </p:attrNameLst>
                                      </p:cBhvr>
                                      <p:to>
                                        <p:strVal val="visible"/>
                                      </p:to>
                                    </p:set>
                                    <p:animEffect transition="in" filter="wheel(4)">
                                      <p:cBhvr>
                                        <p:cTn id="7" dur="2000"/>
                                        <p:tgtEl>
                                          <p:spTgt spid="186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6409"/>
                                        </p:tgtEl>
                                        <p:attrNameLst>
                                          <p:attrName>style.visibility</p:attrName>
                                        </p:attrNameLst>
                                      </p:cBhvr>
                                      <p:to>
                                        <p:strVal val="visible"/>
                                      </p:to>
                                    </p:set>
                                    <p:animEffect transition="in" filter="blinds(horizontal)">
                                      <p:cBhvr>
                                        <p:cTn id="12" dur="500"/>
                                        <p:tgtEl>
                                          <p:spTgt spid="186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0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3">
            <a:extLst>
              <a:ext uri="{FF2B5EF4-FFF2-40B4-BE49-F238E27FC236}">
                <a16:creationId xmlns:a16="http://schemas.microsoft.com/office/drawing/2014/main" id="{D73F2B69-8027-3D48-8130-5D0A17D59004}"/>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B363FCFE-65F2-144E-98CC-9327545642C6}" type="slidenum">
              <a:rPr lang="en-US" altLang="zh-CN" sz="1400"/>
              <a:pPr/>
              <a:t>28</a:t>
            </a:fld>
            <a:endParaRPr lang="en-US" altLang="zh-CN" sz="1400"/>
          </a:p>
        </p:txBody>
      </p:sp>
      <p:sp>
        <p:nvSpPr>
          <p:cNvPr id="34819" name="Text Box 2">
            <a:extLst>
              <a:ext uri="{FF2B5EF4-FFF2-40B4-BE49-F238E27FC236}">
                <a16:creationId xmlns:a16="http://schemas.microsoft.com/office/drawing/2014/main" id="{68414797-4D98-6046-A458-908AF76756F1}"/>
              </a:ext>
            </a:extLst>
          </p:cNvPr>
          <p:cNvSpPr txBox="1">
            <a:spLocks noChangeArrowheads="1"/>
          </p:cNvSpPr>
          <p:nvPr/>
        </p:nvSpPr>
        <p:spPr bwMode="auto">
          <a:xfrm>
            <a:off x="395288" y="476250"/>
            <a:ext cx="8497887"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kumimoji="0" lang="en-US" altLang="zh-CN" b="1">
                <a:ea typeface="楷体_GB2312" panose="02010609030101010101" pitchFamily="49" charset="-122"/>
              </a:rPr>
              <a:t>        </a:t>
            </a:r>
            <a:r>
              <a:rPr kumimoji="0" lang="zh-CN" altLang="en-US" b="1">
                <a:ea typeface="楷体_GB2312" panose="02010609030101010101" pitchFamily="49" charset="-122"/>
              </a:rPr>
              <a:t>氢原子最简单，寻找光谱规律的研究首先在氢原子光谱中获得突破。</a:t>
            </a:r>
            <a:r>
              <a:rPr kumimoji="0" lang="en-US" altLang="zh-CN" b="1">
                <a:ea typeface="楷体_GB2312" panose="02010609030101010101" pitchFamily="49" charset="-122"/>
              </a:rPr>
              <a:t>1885</a:t>
            </a:r>
            <a:r>
              <a:rPr kumimoji="0" lang="zh-CN" altLang="en-US" b="1">
                <a:ea typeface="楷体_GB2312" panose="02010609030101010101" pitchFamily="49" charset="-122"/>
              </a:rPr>
              <a:t>年瑞士数学家巴尔末首次将观测到的氢原子四条谱线的波长用经验公式表示为：</a:t>
            </a:r>
          </a:p>
        </p:txBody>
      </p:sp>
      <p:graphicFrame>
        <p:nvGraphicFramePr>
          <p:cNvPr id="124932" name="Object 4">
            <a:extLst>
              <a:ext uri="{FF2B5EF4-FFF2-40B4-BE49-F238E27FC236}">
                <a16:creationId xmlns:a16="http://schemas.microsoft.com/office/drawing/2014/main" id="{EF756249-2892-7B46-B2BE-4108B30E7FEB}"/>
              </a:ext>
            </a:extLst>
          </p:cNvPr>
          <p:cNvGraphicFramePr>
            <a:graphicFrameLocks noChangeAspect="1"/>
          </p:cNvGraphicFramePr>
          <p:nvPr/>
        </p:nvGraphicFramePr>
        <p:xfrm>
          <a:off x="3087688" y="1844675"/>
          <a:ext cx="2209800" cy="946150"/>
        </p:xfrm>
        <a:graphic>
          <a:graphicData uri="http://schemas.openxmlformats.org/presentationml/2006/ole">
            <mc:AlternateContent xmlns:mc="http://schemas.openxmlformats.org/markup-compatibility/2006">
              <mc:Choice xmlns:v="urn:schemas-microsoft-com:vml" Requires="v">
                <p:oleObj spid="_x0000_s5136" name="公式" r:id="rId3" imgW="58801000" imgH="25158700" progId="Equation.3">
                  <p:embed/>
                </p:oleObj>
              </mc:Choice>
              <mc:Fallback>
                <p:oleObj name="公式" r:id="rId3" imgW="58801000" imgH="25158700" progId="Equation.3">
                  <p:embed/>
                  <p:pic>
                    <p:nvPicPr>
                      <p:cNvPr id="124932" name="Object 4">
                        <a:extLst>
                          <a:ext uri="{FF2B5EF4-FFF2-40B4-BE49-F238E27FC236}">
                            <a16:creationId xmlns:a16="http://schemas.microsoft.com/office/drawing/2014/main" id="{EF756249-2892-7B46-B2BE-4108B30E7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688" y="1844675"/>
                        <a:ext cx="22098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4933" name="Object 5">
            <a:extLst>
              <a:ext uri="{FF2B5EF4-FFF2-40B4-BE49-F238E27FC236}">
                <a16:creationId xmlns:a16="http://schemas.microsoft.com/office/drawing/2014/main" id="{40B9E392-C42C-414E-9925-C8EA17A2A1E0}"/>
              </a:ext>
            </a:extLst>
          </p:cNvPr>
          <p:cNvGraphicFramePr>
            <a:graphicFrameLocks noChangeAspect="1"/>
          </p:cNvGraphicFramePr>
          <p:nvPr/>
        </p:nvGraphicFramePr>
        <p:xfrm>
          <a:off x="5449888" y="2205038"/>
          <a:ext cx="2362200" cy="393700"/>
        </p:xfrm>
        <a:graphic>
          <a:graphicData uri="http://schemas.openxmlformats.org/presentationml/2006/ole">
            <mc:AlternateContent xmlns:mc="http://schemas.openxmlformats.org/markup-compatibility/2006">
              <mc:Choice xmlns:v="urn:schemas-microsoft-com:vml" Requires="v">
                <p:oleObj spid="_x0000_s5137" name="公式" r:id="rId5" imgW="64947800" imgH="10820400" progId="Equation.3">
                  <p:embed/>
                </p:oleObj>
              </mc:Choice>
              <mc:Fallback>
                <p:oleObj name="公式" r:id="rId5" imgW="64947800" imgH="10820400" progId="Equation.3">
                  <p:embed/>
                  <p:pic>
                    <p:nvPicPr>
                      <p:cNvPr id="124933" name="Object 5">
                        <a:extLst>
                          <a:ext uri="{FF2B5EF4-FFF2-40B4-BE49-F238E27FC236}">
                            <a16:creationId xmlns:a16="http://schemas.microsoft.com/office/drawing/2014/main" id="{40B9E392-C42C-414E-9925-C8EA17A2A1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888" y="2205038"/>
                        <a:ext cx="2362200" cy="3937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4" name="Text Box 6">
            <a:extLst>
              <a:ext uri="{FF2B5EF4-FFF2-40B4-BE49-F238E27FC236}">
                <a16:creationId xmlns:a16="http://schemas.microsoft.com/office/drawing/2014/main" id="{00F6F12C-57D8-314B-A8A0-D352221847BF}"/>
              </a:ext>
            </a:extLst>
          </p:cNvPr>
          <p:cNvSpPr txBox="1">
            <a:spLocks noChangeArrowheads="1"/>
          </p:cNvSpPr>
          <p:nvPr/>
        </p:nvSpPr>
        <p:spPr bwMode="auto">
          <a:xfrm>
            <a:off x="1106488" y="2852738"/>
            <a:ext cx="914400" cy="5191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latin typeface="楷体_GB2312" panose="02010609030101010101" pitchFamily="49" charset="-122"/>
                <a:ea typeface="楷体_GB2312" panose="02010609030101010101" pitchFamily="49" charset="-122"/>
              </a:rPr>
              <a:t>常数 </a:t>
            </a:r>
          </a:p>
        </p:txBody>
      </p:sp>
      <p:graphicFrame>
        <p:nvGraphicFramePr>
          <p:cNvPr id="124935" name="Object 7">
            <a:extLst>
              <a:ext uri="{FF2B5EF4-FFF2-40B4-BE49-F238E27FC236}">
                <a16:creationId xmlns:a16="http://schemas.microsoft.com/office/drawing/2014/main" id="{A66D3EC2-4986-A54D-A79D-7C2B0501E1B9}"/>
              </a:ext>
            </a:extLst>
          </p:cNvPr>
          <p:cNvGraphicFramePr>
            <a:graphicFrameLocks noChangeAspect="1"/>
          </p:cNvGraphicFramePr>
          <p:nvPr/>
        </p:nvGraphicFramePr>
        <p:xfrm>
          <a:off x="2020888" y="2960688"/>
          <a:ext cx="2514600" cy="334962"/>
        </p:xfrm>
        <a:graphic>
          <a:graphicData uri="http://schemas.openxmlformats.org/presentationml/2006/ole">
            <mc:AlternateContent xmlns:mc="http://schemas.openxmlformats.org/markup-compatibility/2006">
              <mc:Choice xmlns:v="urn:schemas-microsoft-com:vml" Requires="v">
                <p:oleObj spid="_x0000_s5138" name="公式" r:id="rId7" imgW="67881500" imgH="9067800" progId="Equation.3">
                  <p:embed/>
                </p:oleObj>
              </mc:Choice>
              <mc:Fallback>
                <p:oleObj name="公式" r:id="rId7" imgW="67881500" imgH="9067800" progId="Equation.3">
                  <p:embed/>
                  <p:pic>
                    <p:nvPicPr>
                      <p:cNvPr id="124935" name="Object 7">
                        <a:extLst>
                          <a:ext uri="{FF2B5EF4-FFF2-40B4-BE49-F238E27FC236}">
                            <a16:creationId xmlns:a16="http://schemas.microsoft.com/office/drawing/2014/main" id="{A66D3EC2-4986-A54D-A79D-7C2B0501E1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0888" y="2960688"/>
                        <a:ext cx="2514600" cy="33496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6" name="Rectangle 8">
            <a:extLst>
              <a:ext uri="{FF2B5EF4-FFF2-40B4-BE49-F238E27FC236}">
                <a16:creationId xmlns:a16="http://schemas.microsoft.com/office/drawing/2014/main" id="{0600C2C7-4B49-2546-B60F-4FBFB40D0C6D}"/>
              </a:ext>
            </a:extLst>
          </p:cNvPr>
          <p:cNvSpPr>
            <a:spLocks noChangeArrowheads="1"/>
          </p:cNvSpPr>
          <p:nvPr/>
        </p:nvSpPr>
        <p:spPr bwMode="auto">
          <a:xfrm>
            <a:off x="1030288" y="2043113"/>
            <a:ext cx="2389187" cy="5191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rgbClr val="FF3300"/>
                </a:solidFill>
                <a:latin typeface="楷体_GB2312" panose="02010609030101010101" pitchFamily="49" charset="-122"/>
                <a:ea typeface="楷体_GB2312" panose="02010609030101010101" pitchFamily="49" charset="-122"/>
                <a:sym typeface="Symbol" pitchFamily="2" charset="2"/>
              </a:rPr>
              <a:t>巴尔末公式</a:t>
            </a:r>
          </a:p>
        </p:txBody>
      </p:sp>
      <p:sp>
        <p:nvSpPr>
          <p:cNvPr id="124937" name="Text Box 9">
            <a:extLst>
              <a:ext uri="{FF2B5EF4-FFF2-40B4-BE49-F238E27FC236}">
                <a16:creationId xmlns:a16="http://schemas.microsoft.com/office/drawing/2014/main" id="{9AF84FD8-A7C1-0A4D-A76F-3EE0B100EB66}"/>
              </a:ext>
            </a:extLst>
          </p:cNvPr>
          <p:cNvSpPr txBox="1">
            <a:spLocks noChangeArrowheads="1"/>
          </p:cNvSpPr>
          <p:nvPr/>
        </p:nvSpPr>
        <p:spPr bwMode="auto">
          <a:xfrm>
            <a:off x="1020763" y="3548063"/>
            <a:ext cx="7799387"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a:ea typeface="楷体_GB2312" panose="02010609030101010101" pitchFamily="49" charset="-122"/>
              </a:rPr>
              <a:t>当 </a:t>
            </a:r>
            <a:r>
              <a:rPr lang="en-US" altLang="zh-CN" b="1" i="1">
                <a:ea typeface="楷体_GB2312" panose="02010609030101010101" pitchFamily="49" charset="-122"/>
              </a:rPr>
              <a:t>n</a:t>
            </a:r>
            <a:r>
              <a:rPr lang="en-US" altLang="zh-CN" b="1">
                <a:ea typeface="楷体_GB2312" panose="02010609030101010101" pitchFamily="49" charset="-122"/>
              </a:rPr>
              <a:t>=3</a:t>
            </a:r>
            <a:r>
              <a:rPr lang="zh-CN" altLang="en-US" b="1">
                <a:ea typeface="楷体_GB2312" panose="02010609030101010101" pitchFamily="49" charset="-122"/>
              </a:rPr>
              <a:t>，</a:t>
            </a:r>
            <a:r>
              <a:rPr lang="en-US" altLang="zh-CN" b="1">
                <a:ea typeface="楷体_GB2312" panose="02010609030101010101" pitchFamily="49" charset="-122"/>
              </a:rPr>
              <a:t>4</a:t>
            </a:r>
            <a:r>
              <a:rPr lang="zh-CN" altLang="en-US" b="1">
                <a:ea typeface="楷体_GB2312" panose="02010609030101010101" pitchFamily="49" charset="-122"/>
              </a:rPr>
              <a:t>，</a:t>
            </a:r>
            <a:r>
              <a:rPr lang="en-US" altLang="zh-CN" b="1">
                <a:ea typeface="楷体_GB2312" panose="02010609030101010101" pitchFamily="49" charset="-122"/>
              </a:rPr>
              <a:t>5</a:t>
            </a:r>
            <a:r>
              <a:rPr lang="zh-CN" altLang="en-US" b="1">
                <a:ea typeface="楷体_GB2312" panose="02010609030101010101" pitchFamily="49" charset="-122"/>
              </a:rPr>
              <a:t>，</a:t>
            </a:r>
            <a:r>
              <a:rPr lang="en-US" altLang="zh-CN" b="1">
                <a:ea typeface="楷体_GB2312" panose="02010609030101010101" pitchFamily="49" charset="-122"/>
              </a:rPr>
              <a:t>6,</a:t>
            </a:r>
            <a:r>
              <a:rPr lang="zh-CN" altLang="en-US" b="1">
                <a:ea typeface="楷体_GB2312" panose="02010609030101010101" pitchFamily="49" charset="-122"/>
              </a:rPr>
              <a:t>为四条可见光谱线</a:t>
            </a:r>
            <a:r>
              <a:rPr lang="en-US" altLang="zh-CN" b="1" i="1">
                <a:ea typeface="楷体_GB2312" panose="02010609030101010101" pitchFamily="49" charset="-122"/>
              </a:rPr>
              <a:t>H</a:t>
            </a:r>
            <a:r>
              <a:rPr lang="en-US" altLang="zh-CN" b="1" i="1" baseline="-25000">
                <a:ea typeface="楷体_GB2312" panose="02010609030101010101" pitchFamily="49" charset="-122"/>
                <a:sym typeface="Symbol" pitchFamily="2" charset="2"/>
              </a:rPr>
              <a:t></a:t>
            </a:r>
            <a:r>
              <a:rPr lang="zh-CN" altLang="en-US" b="1">
                <a:ea typeface="楷体_GB2312" panose="02010609030101010101" pitchFamily="49" charset="-122"/>
                <a:sym typeface="Symbol" pitchFamily="2" charset="2"/>
              </a:rPr>
              <a:t>、</a:t>
            </a:r>
            <a:r>
              <a:rPr lang="en-US" altLang="zh-CN" b="1" i="1">
                <a:ea typeface="楷体_GB2312" panose="02010609030101010101" pitchFamily="49" charset="-122"/>
                <a:sym typeface="Symbol" pitchFamily="2" charset="2"/>
              </a:rPr>
              <a:t>H</a:t>
            </a:r>
            <a:r>
              <a:rPr lang="en-US" altLang="zh-CN" b="1" i="1" baseline="-25000">
                <a:ea typeface="楷体_GB2312" panose="02010609030101010101" pitchFamily="49" charset="-122"/>
                <a:sym typeface="Symbol" pitchFamily="2" charset="2"/>
              </a:rPr>
              <a:t></a:t>
            </a:r>
            <a:r>
              <a:rPr lang="zh-CN" altLang="en-US" b="1">
                <a:ea typeface="楷体_GB2312" panose="02010609030101010101" pitchFamily="49" charset="-122"/>
                <a:sym typeface="Symbol" pitchFamily="2" charset="2"/>
              </a:rPr>
              <a:t>、</a:t>
            </a:r>
            <a:r>
              <a:rPr lang="en-US" altLang="zh-CN" b="1" i="1">
                <a:ea typeface="楷体_GB2312" panose="02010609030101010101" pitchFamily="49" charset="-122"/>
                <a:sym typeface="Symbol" pitchFamily="2" charset="2"/>
              </a:rPr>
              <a:t>H</a:t>
            </a:r>
            <a:r>
              <a:rPr lang="en-US" altLang="zh-CN" b="1" i="1" baseline="-25000">
                <a:ea typeface="楷体_GB2312" panose="02010609030101010101" pitchFamily="49" charset="-122"/>
                <a:sym typeface="Symbol" pitchFamily="2" charset="2"/>
              </a:rPr>
              <a:t></a:t>
            </a:r>
            <a:r>
              <a:rPr lang="zh-CN" altLang="en-US" b="1">
                <a:ea typeface="楷体_GB2312" panose="02010609030101010101" pitchFamily="49" charset="-122"/>
                <a:sym typeface="Symbol" pitchFamily="2" charset="2"/>
              </a:rPr>
              <a:t>、</a:t>
            </a:r>
            <a:r>
              <a:rPr lang="en-US" altLang="zh-CN" b="1" i="1">
                <a:ea typeface="楷体_GB2312" panose="02010609030101010101" pitchFamily="49" charset="-122"/>
                <a:sym typeface="Symbol" pitchFamily="2" charset="2"/>
              </a:rPr>
              <a:t>H</a:t>
            </a:r>
            <a:r>
              <a:rPr lang="en-US" altLang="zh-CN" b="1" i="1" baseline="-25000">
                <a:ea typeface="楷体_GB2312" panose="02010609030101010101" pitchFamily="49" charset="-122"/>
                <a:sym typeface="Symbol" pitchFamily="2" charset="2"/>
              </a:rPr>
              <a:t> </a:t>
            </a:r>
            <a:endParaRPr lang="en-US" altLang="zh-CN" b="1">
              <a:ea typeface="楷体_GB2312" panose="02010609030101010101" pitchFamily="49" charset="-122"/>
            </a:endParaRPr>
          </a:p>
        </p:txBody>
      </p:sp>
      <p:sp>
        <p:nvSpPr>
          <p:cNvPr id="124938" name="Rectangle 10">
            <a:extLst>
              <a:ext uri="{FF2B5EF4-FFF2-40B4-BE49-F238E27FC236}">
                <a16:creationId xmlns:a16="http://schemas.microsoft.com/office/drawing/2014/main" id="{67A0961A-2436-BE4C-9656-2FCCE57941AE}"/>
              </a:ext>
            </a:extLst>
          </p:cNvPr>
          <p:cNvSpPr>
            <a:spLocks noChangeArrowheads="1"/>
          </p:cNvSpPr>
          <p:nvPr/>
        </p:nvSpPr>
        <p:spPr bwMode="auto">
          <a:xfrm>
            <a:off x="1506538" y="4845050"/>
            <a:ext cx="4114800" cy="838200"/>
          </a:xfrm>
          <a:prstGeom prst="rect">
            <a:avLst/>
          </a:prstGeom>
          <a:noFill/>
          <a:ln w="19050">
            <a:solidFill>
              <a:schemeClr val="accent1"/>
            </a:solidFill>
            <a:miter lim="800000"/>
            <a:headEnd type="none" w="med" len="lg"/>
            <a:tailEnd type="none" w="med" len="lg"/>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124939" name="Group 11">
            <a:extLst>
              <a:ext uri="{FF2B5EF4-FFF2-40B4-BE49-F238E27FC236}">
                <a16:creationId xmlns:a16="http://schemas.microsoft.com/office/drawing/2014/main" id="{8E9BA325-EEA7-DA47-B379-F862248B8487}"/>
              </a:ext>
            </a:extLst>
          </p:cNvPr>
          <p:cNvGrpSpPr>
            <a:grpSpLocks/>
          </p:cNvGrpSpPr>
          <p:nvPr/>
        </p:nvGrpSpPr>
        <p:grpSpPr bwMode="auto">
          <a:xfrm>
            <a:off x="4783138" y="4845050"/>
            <a:ext cx="455612" cy="838200"/>
            <a:chOff x="4929" y="3176"/>
            <a:chExt cx="287" cy="528"/>
          </a:xfrm>
        </p:grpSpPr>
        <p:sp>
          <p:nvSpPr>
            <p:cNvPr id="34854" name="Line 12">
              <a:extLst>
                <a:ext uri="{FF2B5EF4-FFF2-40B4-BE49-F238E27FC236}">
                  <a16:creationId xmlns:a16="http://schemas.microsoft.com/office/drawing/2014/main" id="{21FD37BB-7E99-2341-83F1-4C17FE923BC7}"/>
                </a:ext>
              </a:extLst>
            </p:cNvPr>
            <p:cNvSpPr>
              <a:spLocks noChangeShapeType="1"/>
            </p:cNvSpPr>
            <p:nvPr/>
          </p:nvSpPr>
          <p:spPr bwMode="auto">
            <a:xfrm>
              <a:off x="4929" y="3176"/>
              <a:ext cx="0" cy="528"/>
            </a:xfrm>
            <a:prstGeom prst="line">
              <a:avLst/>
            </a:prstGeom>
            <a:noFill/>
            <a:ln w="19050">
              <a:solidFill>
                <a:schemeClr val="tx1"/>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5" name="Line 13">
              <a:extLst>
                <a:ext uri="{FF2B5EF4-FFF2-40B4-BE49-F238E27FC236}">
                  <a16:creationId xmlns:a16="http://schemas.microsoft.com/office/drawing/2014/main" id="{9E85BFB9-DF2B-404F-B686-9308CBCFEB85}"/>
                </a:ext>
              </a:extLst>
            </p:cNvPr>
            <p:cNvSpPr>
              <a:spLocks noChangeShapeType="1"/>
            </p:cNvSpPr>
            <p:nvPr/>
          </p:nvSpPr>
          <p:spPr bwMode="auto">
            <a:xfrm>
              <a:off x="5025" y="3176"/>
              <a:ext cx="0" cy="528"/>
            </a:xfrm>
            <a:prstGeom prst="line">
              <a:avLst/>
            </a:prstGeom>
            <a:noFill/>
            <a:ln w="19050">
              <a:solidFill>
                <a:schemeClr val="tx1"/>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6" name="Line 14">
              <a:extLst>
                <a:ext uri="{FF2B5EF4-FFF2-40B4-BE49-F238E27FC236}">
                  <a16:creationId xmlns:a16="http://schemas.microsoft.com/office/drawing/2014/main" id="{253C71B5-891A-F744-A807-139D1F3AA8B1}"/>
                </a:ext>
              </a:extLst>
            </p:cNvPr>
            <p:cNvSpPr>
              <a:spLocks noChangeShapeType="1"/>
            </p:cNvSpPr>
            <p:nvPr/>
          </p:nvSpPr>
          <p:spPr bwMode="auto">
            <a:xfrm>
              <a:off x="5093" y="3176"/>
              <a:ext cx="0" cy="528"/>
            </a:xfrm>
            <a:prstGeom prst="line">
              <a:avLst/>
            </a:prstGeom>
            <a:noFill/>
            <a:ln w="19050">
              <a:solidFill>
                <a:schemeClr val="tx1"/>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7" name="Line 15">
              <a:extLst>
                <a:ext uri="{FF2B5EF4-FFF2-40B4-BE49-F238E27FC236}">
                  <a16:creationId xmlns:a16="http://schemas.microsoft.com/office/drawing/2014/main" id="{190F4D43-2682-CD48-A180-CC3467D4604A}"/>
                </a:ext>
              </a:extLst>
            </p:cNvPr>
            <p:cNvSpPr>
              <a:spLocks noChangeShapeType="1"/>
            </p:cNvSpPr>
            <p:nvPr/>
          </p:nvSpPr>
          <p:spPr bwMode="auto">
            <a:xfrm>
              <a:off x="5162" y="3176"/>
              <a:ext cx="0" cy="528"/>
            </a:xfrm>
            <a:prstGeom prst="line">
              <a:avLst/>
            </a:prstGeom>
            <a:noFill/>
            <a:ln w="19050">
              <a:solidFill>
                <a:schemeClr val="tx1"/>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8" name="Line 16">
              <a:extLst>
                <a:ext uri="{FF2B5EF4-FFF2-40B4-BE49-F238E27FC236}">
                  <a16:creationId xmlns:a16="http://schemas.microsoft.com/office/drawing/2014/main" id="{9D2D37DA-957C-7E4E-B2C6-9F90BD53E6D0}"/>
                </a:ext>
              </a:extLst>
            </p:cNvPr>
            <p:cNvSpPr>
              <a:spLocks noChangeShapeType="1"/>
            </p:cNvSpPr>
            <p:nvPr/>
          </p:nvSpPr>
          <p:spPr bwMode="auto">
            <a:xfrm>
              <a:off x="5216" y="3176"/>
              <a:ext cx="0" cy="528"/>
            </a:xfrm>
            <a:prstGeom prst="line">
              <a:avLst/>
            </a:prstGeom>
            <a:noFill/>
            <a:ln w="19050">
              <a:solidFill>
                <a:schemeClr val="tx1"/>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24945" name="Group 17">
            <a:extLst>
              <a:ext uri="{FF2B5EF4-FFF2-40B4-BE49-F238E27FC236}">
                <a16:creationId xmlns:a16="http://schemas.microsoft.com/office/drawing/2014/main" id="{1F2281EE-CDF2-5E45-A980-D486194EE8D1}"/>
              </a:ext>
            </a:extLst>
          </p:cNvPr>
          <p:cNvGrpSpPr>
            <a:grpSpLocks/>
          </p:cNvGrpSpPr>
          <p:nvPr/>
        </p:nvGrpSpPr>
        <p:grpSpPr bwMode="auto">
          <a:xfrm>
            <a:off x="4316413" y="4330700"/>
            <a:ext cx="465137" cy="1352550"/>
            <a:chOff x="4650" y="2756"/>
            <a:chExt cx="293" cy="852"/>
          </a:xfrm>
        </p:grpSpPr>
        <p:sp>
          <p:nvSpPr>
            <p:cNvPr id="34852" name="Line 18">
              <a:extLst>
                <a:ext uri="{FF2B5EF4-FFF2-40B4-BE49-F238E27FC236}">
                  <a16:creationId xmlns:a16="http://schemas.microsoft.com/office/drawing/2014/main" id="{1CA11EF6-2164-B343-B139-EF9BB0DE3C80}"/>
                </a:ext>
              </a:extLst>
            </p:cNvPr>
            <p:cNvSpPr>
              <a:spLocks noChangeShapeType="1"/>
            </p:cNvSpPr>
            <p:nvPr/>
          </p:nvSpPr>
          <p:spPr bwMode="auto">
            <a:xfrm>
              <a:off x="4800" y="3080"/>
              <a:ext cx="0" cy="528"/>
            </a:xfrm>
            <a:prstGeom prst="line">
              <a:avLst/>
            </a:prstGeom>
            <a:noFill/>
            <a:ln w="19050">
              <a:solidFill>
                <a:srgbClr val="9900FF"/>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34853" name="Object 19">
              <a:extLst>
                <a:ext uri="{FF2B5EF4-FFF2-40B4-BE49-F238E27FC236}">
                  <a16:creationId xmlns:a16="http://schemas.microsoft.com/office/drawing/2014/main" id="{281AFED7-F419-ED4F-94D8-BE7581AA0E17}"/>
                </a:ext>
              </a:extLst>
            </p:cNvPr>
            <p:cNvGraphicFramePr>
              <a:graphicFrameLocks noChangeAspect="1"/>
            </p:cNvGraphicFramePr>
            <p:nvPr/>
          </p:nvGraphicFramePr>
          <p:xfrm>
            <a:off x="4650" y="2756"/>
            <a:ext cx="293" cy="262"/>
          </p:xfrm>
          <a:graphic>
            <a:graphicData uri="http://schemas.openxmlformats.org/presentationml/2006/ole">
              <mc:AlternateContent xmlns:mc="http://schemas.openxmlformats.org/markup-compatibility/2006">
                <mc:Choice xmlns:v="urn:schemas-microsoft-com:vml" Requires="v">
                  <p:oleObj spid="_x0000_s5139" name="公式" r:id="rId9" imgW="14046200" imgH="12585700" progId="Equation.3">
                    <p:embed/>
                  </p:oleObj>
                </mc:Choice>
                <mc:Fallback>
                  <p:oleObj name="公式" r:id="rId9" imgW="14046200" imgH="12585700" progId="Equation.3">
                    <p:embed/>
                    <p:pic>
                      <p:nvPicPr>
                        <p:cNvPr id="34853" name="Object 19">
                          <a:extLst>
                            <a:ext uri="{FF2B5EF4-FFF2-40B4-BE49-F238E27FC236}">
                              <a16:creationId xmlns:a16="http://schemas.microsoft.com/office/drawing/2014/main" id="{281AFED7-F419-ED4F-94D8-BE7581AA0E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0" y="2756"/>
                          <a:ext cx="293" cy="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24948" name="Group 20">
            <a:extLst>
              <a:ext uri="{FF2B5EF4-FFF2-40B4-BE49-F238E27FC236}">
                <a16:creationId xmlns:a16="http://schemas.microsoft.com/office/drawing/2014/main" id="{0C2C24E7-FD3D-6E40-A2AE-6BD58D8C4185}"/>
              </a:ext>
            </a:extLst>
          </p:cNvPr>
          <p:cNvGrpSpPr>
            <a:grpSpLocks/>
          </p:cNvGrpSpPr>
          <p:nvPr/>
        </p:nvGrpSpPr>
        <p:grpSpPr bwMode="auto">
          <a:xfrm>
            <a:off x="1301750" y="4292600"/>
            <a:ext cx="1336675" cy="1739900"/>
            <a:chOff x="2751" y="2744"/>
            <a:chExt cx="842" cy="1096"/>
          </a:xfrm>
        </p:grpSpPr>
        <p:sp>
          <p:nvSpPr>
            <p:cNvPr id="34848" name="Line 21">
              <a:extLst>
                <a:ext uri="{FF2B5EF4-FFF2-40B4-BE49-F238E27FC236}">
                  <a16:creationId xmlns:a16="http://schemas.microsoft.com/office/drawing/2014/main" id="{9EAABF33-8379-3249-92FE-0DBE0884C03E}"/>
                </a:ext>
              </a:extLst>
            </p:cNvPr>
            <p:cNvSpPr>
              <a:spLocks noChangeShapeType="1"/>
            </p:cNvSpPr>
            <p:nvPr/>
          </p:nvSpPr>
          <p:spPr bwMode="auto">
            <a:xfrm>
              <a:off x="3072" y="3080"/>
              <a:ext cx="0" cy="528"/>
            </a:xfrm>
            <a:prstGeom prst="line">
              <a:avLst/>
            </a:prstGeom>
            <a:noFill/>
            <a:ln w="19050">
              <a:solidFill>
                <a:srgbClr val="FF33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34849" name="Object 22">
              <a:extLst>
                <a:ext uri="{FF2B5EF4-FFF2-40B4-BE49-F238E27FC236}">
                  <a16:creationId xmlns:a16="http://schemas.microsoft.com/office/drawing/2014/main" id="{F49D7FC3-DE91-E14F-ACDD-503EAC7401CC}"/>
                </a:ext>
              </a:extLst>
            </p:cNvPr>
            <p:cNvGraphicFramePr>
              <a:graphicFrameLocks noChangeAspect="1"/>
            </p:cNvGraphicFramePr>
            <p:nvPr/>
          </p:nvGraphicFramePr>
          <p:xfrm>
            <a:off x="2880" y="2744"/>
            <a:ext cx="293" cy="262"/>
          </p:xfrm>
          <a:graphic>
            <a:graphicData uri="http://schemas.openxmlformats.org/presentationml/2006/ole">
              <mc:AlternateContent xmlns:mc="http://schemas.openxmlformats.org/markup-compatibility/2006">
                <mc:Choice xmlns:v="urn:schemas-microsoft-com:vml" Requires="v">
                  <p:oleObj spid="_x0000_s5140" name="公式" r:id="rId11" imgW="14046200" imgH="12585700" progId="Equation.3">
                    <p:embed/>
                  </p:oleObj>
                </mc:Choice>
                <mc:Fallback>
                  <p:oleObj name="公式" r:id="rId11" imgW="14046200" imgH="12585700" progId="Equation.3">
                    <p:embed/>
                    <p:pic>
                      <p:nvPicPr>
                        <p:cNvPr id="34849" name="Object 22">
                          <a:extLst>
                            <a:ext uri="{FF2B5EF4-FFF2-40B4-BE49-F238E27FC236}">
                              <a16:creationId xmlns:a16="http://schemas.microsoft.com/office/drawing/2014/main" id="{F49D7FC3-DE91-E14F-ACDD-503EAC7401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80" y="2744"/>
                          <a:ext cx="293" cy="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50" name="Object 23">
              <a:extLst>
                <a:ext uri="{FF2B5EF4-FFF2-40B4-BE49-F238E27FC236}">
                  <a16:creationId xmlns:a16="http://schemas.microsoft.com/office/drawing/2014/main" id="{FA6F01CE-4612-5640-A10B-AC635D439699}"/>
                </a:ext>
              </a:extLst>
            </p:cNvPr>
            <p:cNvGraphicFramePr>
              <a:graphicFrameLocks noChangeAspect="1"/>
            </p:cNvGraphicFramePr>
            <p:nvPr/>
          </p:nvGraphicFramePr>
          <p:xfrm>
            <a:off x="2751" y="3656"/>
            <a:ext cx="561" cy="184"/>
          </p:xfrm>
          <a:graphic>
            <a:graphicData uri="http://schemas.openxmlformats.org/presentationml/2006/ole">
              <mc:AlternateContent xmlns:mc="http://schemas.openxmlformats.org/markup-compatibility/2006">
                <mc:Choice xmlns:v="urn:schemas-microsoft-com:vml" Requires="v">
                  <p:oleObj spid="_x0000_s5141" name="公式" r:id="rId13" imgW="26911300" imgH="8775700" progId="Equation.3">
                    <p:embed/>
                  </p:oleObj>
                </mc:Choice>
                <mc:Fallback>
                  <p:oleObj name="公式" r:id="rId13" imgW="26911300" imgH="8775700" progId="Equation.3">
                    <p:embed/>
                    <p:pic>
                      <p:nvPicPr>
                        <p:cNvPr id="34850" name="Object 23">
                          <a:extLst>
                            <a:ext uri="{FF2B5EF4-FFF2-40B4-BE49-F238E27FC236}">
                              <a16:creationId xmlns:a16="http://schemas.microsoft.com/office/drawing/2014/main" id="{FA6F01CE-4612-5640-A10B-AC635D43969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51" y="3656"/>
                          <a:ext cx="561"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51" name="Object 24">
              <a:extLst>
                <a:ext uri="{FF2B5EF4-FFF2-40B4-BE49-F238E27FC236}">
                  <a16:creationId xmlns:a16="http://schemas.microsoft.com/office/drawing/2014/main" id="{CD1064CC-6F94-A64B-8F7C-7F1BE5A64785}"/>
                </a:ext>
              </a:extLst>
            </p:cNvPr>
            <p:cNvGraphicFramePr>
              <a:graphicFrameLocks noChangeAspect="1"/>
            </p:cNvGraphicFramePr>
            <p:nvPr/>
          </p:nvGraphicFramePr>
          <p:xfrm>
            <a:off x="3105" y="3224"/>
            <a:ext cx="488" cy="184"/>
          </p:xfrm>
          <a:graphic>
            <a:graphicData uri="http://schemas.openxmlformats.org/presentationml/2006/ole">
              <mc:AlternateContent xmlns:mc="http://schemas.openxmlformats.org/markup-compatibility/2006">
                <mc:Choice xmlns:v="urn:schemas-microsoft-com:vml" Requires="v">
                  <p:oleObj spid="_x0000_s5142" name="公式" r:id="rId15" imgW="23406100" imgH="8775700" progId="Equation.3">
                    <p:embed/>
                  </p:oleObj>
                </mc:Choice>
                <mc:Fallback>
                  <p:oleObj name="公式" r:id="rId15" imgW="23406100" imgH="8775700" progId="Equation.3">
                    <p:embed/>
                    <p:pic>
                      <p:nvPicPr>
                        <p:cNvPr id="34851" name="Object 24">
                          <a:extLst>
                            <a:ext uri="{FF2B5EF4-FFF2-40B4-BE49-F238E27FC236}">
                              <a16:creationId xmlns:a16="http://schemas.microsoft.com/office/drawing/2014/main" id="{CD1064CC-6F94-A64B-8F7C-7F1BE5A6478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05" y="3224"/>
                          <a:ext cx="488"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24953" name="Group 25">
            <a:extLst>
              <a:ext uri="{FF2B5EF4-FFF2-40B4-BE49-F238E27FC236}">
                <a16:creationId xmlns:a16="http://schemas.microsoft.com/office/drawing/2014/main" id="{E96EE6D4-6840-AA42-A7E2-C00E190B9D2F}"/>
              </a:ext>
            </a:extLst>
          </p:cNvPr>
          <p:cNvGrpSpPr>
            <a:grpSpLocks/>
          </p:cNvGrpSpPr>
          <p:nvPr/>
        </p:nvGrpSpPr>
        <p:grpSpPr bwMode="auto">
          <a:xfrm>
            <a:off x="2573338" y="4292600"/>
            <a:ext cx="890587" cy="1758950"/>
            <a:chOff x="3552" y="2732"/>
            <a:chExt cx="561" cy="1108"/>
          </a:xfrm>
        </p:grpSpPr>
        <p:sp>
          <p:nvSpPr>
            <p:cNvPr id="34844" name="Line 26">
              <a:extLst>
                <a:ext uri="{FF2B5EF4-FFF2-40B4-BE49-F238E27FC236}">
                  <a16:creationId xmlns:a16="http://schemas.microsoft.com/office/drawing/2014/main" id="{E136DADB-7276-B348-9D8E-5F7511AA9486}"/>
                </a:ext>
              </a:extLst>
            </p:cNvPr>
            <p:cNvSpPr>
              <a:spLocks noChangeShapeType="1"/>
            </p:cNvSpPr>
            <p:nvPr/>
          </p:nvSpPr>
          <p:spPr bwMode="auto">
            <a:xfrm>
              <a:off x="3888" y="3080"/>
              <a:ext cx="0" cy="528"/>
            </a:xfrm>
            <a:prstGeom prst="line">
              <a:avLst/>
            </a:prstGeom>
            <a:noFill/>
            <a:ln w="19050">
              <a:solidFill>
                <a:srgbClr val="3366FF"/>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34845" name="Object 27">
              <a:extLst>
                <a:ext uri="{FF2B5EF4-FFF2-40B4-BE49-F238E27FC236}">
                  <a16:creationId xmlns:a16="http://schemas.microsoft.com/office/drawing/2014/main" id="{31DACC69-3106-A74B-806E-A4FD2E8576D4}"/>
                </a:ext>
              </a:extLst>
            </p:cNvPr>
            <p:cNvGraphicFramePr>
              <a:graphicFrameLocks noChangeAspect="1"/>
            </p:cNvGraphicFramePr>
            <p:nvPr/>
          </p:nvGraphicFramePr>
          <p:xfrm>
            <a:off x="3738" y="2732"/>
            <a:ext cx="305" cy="287"/>
          </p:xfrm>
          <a:graphic>
            <a:graphicData uri="http://schemas.openxmlformats.org/presentationml/2006/ole">
              <mc:AlternateContent xmlns:mc="http://schemas.openxmlformats.org/markup-compatibility/2006">
                <mc:Choice xmlns:v="urn:schemas-microsoft-com:vml" Requires="v">
                  <p:oleObj spid="_x0000_s5143" name="公式" r:id="rId17" imgW="14630400" imgH="13754100" progId="Equation.3">
                    <p:embed/>
                  </p:oleObj>
                </mc:Choice>
                <mc:Fallback>
                  <p:oleObj name="公式" r:id="rId17" imgW="14630400" imgH="13754100" progId="Equation.3">
                    <p:embed/>
                    <p:pic>
                      <p:nvPicPr>
                        <p:cNvPr id="34845" name="Object 27">
                          <a:extLst>
                            <a:ext uri="{FF2B5EF4-FFF2-40B4-BE49-F238E27FC236}">
                              <a16:creationId xmlns:a16="http://schemas.microsoft.com/office/drawing/2014/main" id="{31DACC69-3106-A74B-806E-A4FD2E8576D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38" y="2732"/>
                          <a:ext cx="305"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46" name="Object 28">
              <a:extLst>
                <a:ext uri="{FF2B5EF4-FFF2-40B4-BE49-F238E27FC236}">
                  <a16:creationId xmlns:a16="http://schemas.microsoft.com/office/drawing/2014/main" id="{B07703F2-F98A-9843-9B58-C3125419B2B4}"/>
                </a:ext>
              </a:extLst>
            </p:cNvPr>
            <p:cNvGraphicFramePr>
              <a:graphicFrameLocks noChangeAspect="1"/>
            </p:cNvGraphicFramePr>
            <p:nvPr/>
          </p:nvGraphicFramePr>
          <p:xfrm>
            <a:off x="3552" y="3656"/>
            <a:ext cx="561" cy="184"/>
          </p:xfrm>
          <a:graphic>
            <a:graphicData uri="http://schemas.openxmlformats.org/presentationml/2006/ole">
              <mc:AlternateContent xmlns:mc="http://schemas.openxmlformats.org/markup-compatibility/2006">
                <mc:Choice xmlns:v="urn:schemas-microsoft-com:vml" Requires="v">
                  <p:oleObj spid="_x0000_s5144" name="公式" r:id="rId19" imgW="26911300" imgH="8775700" progId="Equation.3">
                    <p:embed/>
                  </p:oleObj>
                </mc:Choice>
                <mc:Fallback>
                  <p:oleObj name="公式" r:id="rId19" imgW="26911300" imgH="8775700" progId="Equation.3">
                    <p:embed/>
                    <p:pic>
                      <p:nvPicPr>
                        <p:cNvPr id="34846" name="Object 28">
                          <a:extLst>
                            <a:ext uri="{FF2B5EF4-FFF2-40B4-BE49-F238E27FC236}">
                              <a16:creationId xmlns:a16="http://schemas.microsoft.com/office/drawing/2014/main" id="{B07703F2-F98A-9843-9B58-C3125419B2B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52" y="3656"/>
                          <a:ext cx="561"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47" name="Object 29">
              <a:extLst>
                <a:ext uri="{FF2B5EF4-FFF2-40B4-BE49-F238E27FC236}">
                  <a16:creationId xmlns:a16="http://schemas.microsoft.com/office/drawing/2014/main" id="{9E912636-ABA0-E344-9498-BE81A0C0A146}"/>
                </a:ext>
              </a:extLst>
            </p:cNvPr>
            <p:cNvGraphicFramePr>
              <a:graphicFrameLocks noChangeAspect="1"/>
            </p:cNvGraphicFramePr>
            <p:nvPr/>
          </p:nvGraphicFramePr>
          <p:xfrm>
            <a:off x="3936" y="3224"/>
            <a:ext cx="135" cy="178"/>
          </p:xfrm>
          <a:graphic>
            <a:graphicData uri="http://schemas.openxmlformats.org/presentationml/2006/ole">
              <mc:AlternateContent xmlns:mc="http://schemas.openxmlformats.org/markup-compatibility/2006">
                <mc:Choice xmlns:v="urn:schemas-microsoft-com:vml" Requires="v">
                  <p:oleObj spid="_x0000_s5145" name="公式" r:id="rId21" imgW="6438900" imgH="8483600" progId="Equation.3">
                    <p:embed/>
                  </p:oleObj>
                </mc:Choice>
                <mc:Fallback>
                  <p:oleObj name="公式" r:id="rId21" imgW="6438900" imgH="8483600" progId="Equation.3">
                    <p:embed/>
                    <p:pic>
                      <p:nvPicPr>
                        <p:cNvPr id="34847" name="Object 29">
                          <a:extLst>
                            <a:ext uri="{FF2B5EF4-FFF2-40B4-BE49-F238E27FC236}">
                              <a16:creationId xmlns:a16="http://schemas.microsoft.com/office/drawing/2014/main" id="{9E912636-ABA0-E344-9498-BE81A0C0A14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36" y="3224"/>
                          <a:ext cx="135" cy="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24958" name="Group 30">
            <a:extLst>
              <a:ext uri="{FF2B5EF4-FFF2-40B4-BE49-F238E27FC236}">
                <a16:creationId xmlns:a16="http://schemas.microsoft.com/office/drawing/2014/main" id="{8031A8E7-6652-C14D-B397-594DA94EE031}"/>
              </a:ext>
            </a:extLst>
          </p:cNvPr>
          <p:cNvGrpSpPr>
            <a:grpSpLocks/>
          </p:cNvGrpSpPr>
          <p:nvPr/>
        </p:nvGrpSpPr>
        <p:grpSpPr bwMode="auto">
          <a:xfrm>
            <a:off x="3716338" y="4311650"/>
            <a:ext cx="533400" cy="1371600"/>
            <a:chOff x="4272" y="2744"/>
            <a:chExt cx="336" cy="864"/>
          </a:xfrm>
        </p:grpSpPr>
        <p:sp>
          <p:nvSpPr>
            <p:cNvPr id="34841" name="Line 31">
              <a:extLst>
                <a:ext uri="{FF2B5EF4-FFF2-40B4-BE49-F238E27FC236}">
                  <a16:creationId xmlns:a16="http://schemas.microsoft.com/office/drawing/2014/main" id="{7C1DE0A5-24F5-3F46-8B91-BEE23643F1B5}"/>
                </a:ext>
              </a:extLst>
            </p:cNvPr>
            <p:cNvSpPr>
              <a:spLocks noChangeShapeType="1"/>
            </p:cNvSpPr>
            <p:nvPr/>
          </p:nvSpPr>
          <p:spPr bwMode="auto">
            <a:xfrm>
              <a:off x="4464" y="3080"/>
              <a:ext cx="0" cy="528"/>
            </a:xfrm>
            <a:prstGeom prst="line">
              <a:avLst/>
            </a:prstGeom>
            <a:noFill/>
            <a:ln w="19050">
              <a:solidFill>
                <a:srgbClr val="80008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34842" name="Object 32">
              <a:extLst>
                <a:ext uri="{FF2B5EF4-FFF2-40B4-BE49-F238E27FC236}">
                  <a16:creationId xmlns:a16="http://schemas.microsoft.com/office/drawing/2014/main" id="{5A062CEA-575E-F449-B581-0987B6BC694F}"/>
                </a:ext>
              </a:extLst>
            </p:cNvPr>
            <p:cNvGraphicFramePr>
              <a:graphicFrameLocks noChangeAspect="1"/>
            </p:cNvGraphicFramePr>
            <p:nvPr/>
          </p:nvGraphicFramePr>
          <p:xfrm>
            <a:off x="4272" y="2744"/>
            <a:ext cx="280" cy="287"/>
          </p:xfrm>
          <a:graphic>
            <a:graphicData uri="http://schemas.openxmlformats.org/presentationml/2006/ole">
              <mc:AlternateContent xmlns:mc="http://schemas.openxmlformats.org/markup-compatibility/2006">
                <mc:Choice xmlns:v="urn:schemas-microsoft-com:vml" Requires="v">
                  <p:oleObj spid="_x0000_s5146" name="公式" r:id="rId23" imgW="13462000" imgH="13754100" progId="Equation.3">
                    <p:embed/>
                  </p:oleObj>
                </mc:Choice>
                <mc:Fallback>
                  <p:oleObj name="公式" r:id="rId23" imgW="13462000" imgH="13754100" progId="Equation.3">
                    <p:embed/>
                    <p:pic>
                      <p:nvPicPr>
                        <p:cNvPr id="34842" name="Object 32">
                          <a:extLst>
                            <a:ext uri="{FF2B5EF4-FFF2-40B4-BE49-F238E27FC236}">
                              <a16:creationId xmlns:a16="http://schemas.microsoft.com/office/drawing/2014/main" id="{5A062CEA-575E-F449-B581-0987B6BC694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72" y="2744"/>
                          <a:ext cx="280"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43" name="Object 33">
              <a:extLst>
                <a:ext uri="{FF2B5EF4-FFF2-40B4-BE49-F238E27FC236}">
                  <a16:creationId xmlns:a16="http://schemas.microsoft.com/office/drawing/2014/main" id="{9A2B0F51-23E7-694F-B1CC-62FF8633752B}"/>
                </a:ext>
              </a:extLst>
            </p:cNvPr>
            <p:cNvGraphicFramePr>
              <a:graphicFrameLocks noChangeAspect="1"/>
            </p:cNvGraphicFramePr>
            <p:nvPr/>
          </p:nvGraphicFramePr>
          <p:xfrm>
            <a:off x="4486" y="3221"/>
            <a:ext cx="122" cy="184"/>
          </p:xfrm>
          <a:graphic>
            <a:graphicData uri="http://schemas.openxmlformats.org/presentationml/2006/ole">
              <mc:AlternateContent xmlns:mc="http://schemas.openxmlformats.org/markup-compatibility/2006">
                <mc:Choice xmlns:v="urn:schemas-microsoft-com:vml" Requires="v">
                  <p:oleObj spid="_x0000_s5147" name="公式" r:id="rId25" imgW="5854700" imgH="8775700" progId="Equation.3">
                    <p:embed/>
                  </p:oleObj>
                </mc:Choice>
                <mc:Fallback>
                  <p:oleObj name="公式" r:id="rId25" imgW="5854700" imgH="8775700" progId="Equation.3">
                    <p:embed/>
                    <p:pic>
                      <p:nvPicPr>
                        <p:cNvPr id="34843" name="Object 33">
                          <a:extLst>
                            <a:ext uri="{FF2B5EF4-FFF2-40B4-BE49-F238E27FC236}">
                              <a16:creationId xmlns:a16="http://schemas.microsoft.com/office/drawing/2014/main" id="{9A2B0F51-23E7-694F-B1CC-62FF8633752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86" y="3221"/>
                          <a:ext cx="122"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24962" name="Group 34">
            <a:extLst>
              <a:ext uri="{FF2B5EF4-FFF2-40B4-BE49-F238E27FC236}">
                <a16:creationId xmlns:a16="http://schemas.microsoft.com/office/drawing/2014/main" id="{CB3606B3-B496-7C4D-83AB-DE643E4185C0}"/>
              </a:ext>
            </a:extLst>
          </p:cNvPr>
          <p:cNvGrpSpPr>
            <a:grpSpLocks/>
          </p:cNvGrpSpPr>
          <p:nvPr/>
        </p:nvGrpSpPr>
        <p:grpSpPr bwMode="auto">
          <a:xfrm>
            <a:off x="4478338" y="4316413"/>
            <a:ext cx="1606550" cy="1735137"/>
            <a:chOff x="4752" y="2747"/>
            <a:chExt cx="1012" cy="1093"/>
          </a:xfrm>
        </p:grpSpPr>
        <p:grpSp>
          <p:nvGrpSpPr>
            <p:cNvPr id="34836" name="Group 35">
              <a:extLst>
                <a:ext uri="{FF2B5EF4-FFF2-40B4-BE49-F238E27FC236}">
                  <a16:creationId xmlns:a16="http://schemas.microsoft.com/office/drawing/2014/main" id="{47EEED5F-DAA2-C948-AABF-2B57253C31B4}"/>
                </a:ext>
              </a:extLst>
            </p:cNvPr>
            <p:cNvGrpSpPr>
              <a:grpSpLocks/>
            </p:cNvGrpSpPr>
            <p:nvPr/>
          </p:nvGrpSpPr>
          <p:grpSpPr bwMode="auto">
            <a:xfrm>
              <a:off x="4752" y="2747"/>
              <a:ext cx="1012" cy="1093"/>
              <a:chOff x="4752" y="2747"/>
              <a:chExt cx="1012" cy="1093"/>
            </a:xfrm>
          </p:grpSpPr>
          <p:sp>
            <p:nvSpPr>
              <p:cNvPr id="34838" name="Line 36">
                <a:extLst>
                  <a:ext uri="{FF2B5EF4-FFF2-40B4-BE49-F238E27FC236}">
                    <a16:creationId xmlns:a16="http://schemas.microsoft.com/office/drawing/2014/main" id="{3B9C9221-A31C-E840-B07E-4060252AF8B8}"/>
                  </a:ext>
                </a:extLst>
              </p:cNvPr>
              <p:cNvSpPr>
                <a:spLocks noChangeShapeType="1"/>
              </p:cNvSpPr>
              <p:nvPr/>
            </p:nvSpPr>
            <p:spPr bwMode="auto">
              <a:xfrm>
                <a:off x="5266" y="3080"/>
                <a:ext cx="0" cy="528"/>
              </a:xfrm>
              <a:prstGeom prst="line">
                <a:avLst/>
              </a:prstGeom>
              <a:noFill/>
              <a:ln w="19050">
                <a:solidFill>
                  <a:schemeClr val="tx1"/>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34839" name="Object 37">
                <a:extLst>
                  <a:ext uri="{FF2B5EF4-FFF2-40B4-BE49-F238E27FC236}">
                    <a16:creationId xmlns:a16="http://schemas.microsoft.com/office/drawing/2014/main" id="{2B9F1423-C5FB-9840-B20E-146BAC49F1DB}"/>
                  </a:ext>
                </a:extLst>
              </p:cNvPr>
              <p:cNvGraphicFramePr>
                <a:graphicFrameLocks noChangeAspect="1"/>
              </p:cNvGraphicFramePr>
              <p:nvPr/>
            </p:nvGraphicFramePr>
            <p:xfrm>
              <a:off x="5179" y="2747"/>
              <a:ext cx="304" cy="256"/>
            </p:xfrm>
            <a:graphic>
              <a:graphicData uri="http://schemas.openxmlformats.org/presentationml/2006/ole">
                <mc:AlternateContent xmlns:mc="http://schemas.openxmlformats.org/markup-compatibility/2006">
                  <mc:Choice xmlns:v="urn:schemas-microsoft-com:vml" Requires="v">
                    <p:oleObj spid="_x0000_s5148" name="公式" r:id="rId27" imgW="14630400" imgH="12293600" progId="Equation.3">
                      <p:embed/>
                    </p:oleObj>
                  </mc:Choice>
                  <mc:Fallback>
                    <p:oleObj name="公式" r:id="rId27" imgW="14630400" imgH="12293600" progId="Equation.3">
                      <p:embed/>
                      <p:pic>
                        <p:nvPicPr>
                          <p:cNvPr id="34839" name="Object 37">
                            <a:extLst>
                              <a:ext uri="{FF2B5EF4-FFF2-40B4-BE49-F238E27FC236}">
                                <a16:creationId xmlns:a16="http://schemas.microsoft.com/office/drawing/2014/main" id="{2B9F1423-C5FB-9840-B20E-146BAC49F1D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79" y="2747"/>
                            <a:ext cx="304"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40" name="Object 38">
                <a:extLst>
                  <a:ext uri="{FF2B5EF4-FFF2-40B4-BE49-F238E27FC236}">
                    <a16:creationId xmlns:a16="http://schemas.microsoft.com/office/drawing/2014/main" id="{9675C57F-DEDB-AE4A-B92A-8410B6915FEC}"/>
                  </a:ext>
                </a:extLst>
              </p:cNvPr>
              <p:cNvGraphicFramePr>
                <a:graphicFrameLocks noChangeAspect="1"/>
              </p:cNvGraphicFramePr>
              <p:nvPr/>
            </p:nvGraphicFramePr>
            <p:xfrm>
              <a:off x="4752" y="3656"/>
              <a:ext cx="1012" cy="184"/>
            </p:xfrm>
            <a:graphic>
              <a:graphicData uri="http://schemas.openxmlformats.org/presentationml/2006/ole">
                <mc:AlternateContent xmlns:mc="http://schemas.openxmlformats.org/markup-compatibility/2006">
                  <mc:Choice xmlns:v="urn:schemas-microsoft-com:vml" Requires="v">
                    <p:oleObj spid="_x0000_s5149" name="公式" r:id="rId29" imgW="48564800" imgH="8775700" progId="Equation.3">
                      <p:embed/>
                    </p:oleObj>
                  </mc:Choice>
                  <mc:Fallback>
                    <p:oleObj name="公式" r:id="rId29" imgW="48564800" imgH="8775700" progId="Equation.3">
                      <p:embed/>
                      <p:pic>
                        <p:nvPicPr>
                          <p:cNvPr id="34840" name="Object 38">
                            <a:extLst>
                              <a:ext uri="{FF2B5EF4-FFF2-40B4-BE49-F238E27FC236}">
                                <a16:creationId xmlns:a16="http://schemas.microsoft.com/office/drawing/2014/main" id="{9675C57F-DEDB-AE4A-B92A-8410B6915FEC}"/>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752" y="3656"/>
                            <a:ext cx="1012"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4837" name="Object 39">
              <a:extLst>
                <a:ext uri="{FF2B5EF4-FFF2-40B4-BE49-F238E27FC236}">
                  <a16:creationId xmlns:a16="http://schemas.microsoft.com/office/drawing/2014/main" id="{C297FCA0-1A35-5048-A505-6E5DD6E2CF4B}"/>
                </a:ext>
              </a:extLst>
            </p:cNvPr>
            <p:cNvGraphicFramePr>
              <a:graphicFrameLocks noChangeAspect="1"/>
            </p:cNvGraphicFramePr>
            <p:nvPr/>
          </p:nvGraphicFramePr>
          <p:xfrm>
            <a:off x="5280" y="3258"/>
            <a:ext cx="171" cy="116"/>
          </p:xfrm>
          <a:graphic>
            <a:graphicData uri="http://schemas.openxmlformats.org/presentationml/2006/ole">
              <mc:AlternateContent xmlns:mc="http://schemas.openxmlformats.org/markup-compatibility/2006">
                <mc:Choice xmlns:v="urn:schemas-microsoft-com:vml" Requires="v">
                  <p:oleObj spid="_x0000_s5150" name="公式" r:id="rId31" imgW="8191500" imgH="5562600" progId="Equation.3">
                    <p:embed/>
                  </p:oleObj>
                </mc:Choice>
                <mc:Fallback>
                  <p:oleObj name="公式" r:id="rId31" imgW="8191500" imgH="5562600" progId="Equation.3">
                    <p:embed/>
                    <p:pic>
                      <p:nvPicPr>
                        <p:cNvPr id="34837" name="Object 39">
                          <a:extLst>
                            <a:ext uri="{FF2B5EF4-FFF2-40B4-BE49-F238E27FC236}">
                              <a16:creationId xmlns:a16="http://schemas.microsoft.com/office/drawing/2014/main" id="{C297FCA0-1A35-5048-A505-6E5DD6E2CF4B}"/>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280" y="3258"/>
                          <a:ext cx="171"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4968" name="Text Box 40">
            <a:extLst>
              <a:ext uri="{FF2B5EF4-FFF2-40B4-BE49-F238E27FC236}">
                <a16:creationId xmlns:a16="http://schemas.microsoft.com/office/drawing/2014/main" id="{45B6E065-5D81-8A43-8CB4-7090AFA8C01D}"/>
              </a:ext>
            </a:extLst>
          </p:cNvPr>
          <p:cNvSpPr txBox="1">
            <a:spLocks noChangeArrowheads="1"/>
          </p:cNvSpPr>
          <p:nvPr/>
        </p:nvSpPr>
        <p:spPr bwMode="auto">
          <a:xfrm>
            <a:off x="827088" y="6165850"/>
            <a:ext cx="6159500"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zh-CN" altLang="en-US" b="1">
                <a:ea typeface="楷体_GB2312" panose="02010609030101010101" pitchFamily="49" charset="-122"/>
              </a:rPr>
              <a:t>当</a:t>
            </a:r>
            <a:r>
              <a:rPr lang="en-US" altLang="zh-CN" b="1" i="1">
                <a:ea typeface="楷体_GB2312" panose="02010609030101010101" pitchFamily="49" charset="-122"/>
              </a:rPr>
              <a:t>n</a:t>
            </a:r>
            <a:r>
              <a:rPr lang="en-US" altLang="zh-CN" b="1">
                <a:ea typeface="楷体_GB2312" panose="02010609030101010101" pitchFamily="49" charset="-122"/>
              </a:rPr>
              <a:t>=7</a:t>
            </a:r>
            <a:r>
              <a:rPr lang="zh-CN" altLang="en-US" b="1">
                <a:ea typeface="楷体_GB2312" panose="02010609030101010101" pitchFamily="49" charset="-122"/>
              </a:rPr>
              <a:t>，</a:t>
            </a:r>
            <a:r>
              <a:rPr lang="en-US" altLang="zh-CN" b="1">
                <a:ea typeface="楷体_GB2312" panose="02010609030101010101" pitchFamily="49" charset="-122"/>
              </a:rPr>
              <a:t>8</a:t>
            </a:r>
            <a:r>
              <a:rPr lang="zh-CN" altLang="en-US" b="1">
                <a:ea typeface="楷体_GB2312" panose="02010609030101010101" pitchFamily="49" charset="-122"/>
              </a:rPr>
              <a:t>，</a:t>
            </a:r>
            <a:r>
              <a:rPr lang="en-US" altLang="zh-CN" b="1">
                <a:ea typeface="楷体_GB2312" panose="02010609030101010101" pitchFamily="49" charset="-122"/>
              </a:rPr>
              <a:t>9</a:t>
            </a:r>
            <a:r>
              <a:rPr lang="zh-CN" altLang="en-US" b="1">
                <a:ea typeface="楷体_GB2312" panose="02010609030101010101" pitchFamily="49" charset="-122"/>
              </a:rPr>
              <a:t>，</a:t>
            </a:r>
            <a:r>
              <a:rPr lang="en-US" altLang="zh-CN" b="1">
                <a:ea typeface="楷体_GB2312" panose="02010609030101010101" pitchFamily="49" charset="-122"/>
              </a:rPr>
              <a:t>10</a:t>
            </a:r>
            <a:r>
              <a:rPr lang="zh-CN" altLang="en-US" b="1">
                <a:ea typeface="楷体_GB2312" panose="02010609030101010101" pitchFamily="49" charset="-122"/>
              </a:rPr>
              <a:t>时为四条紫外部分谱线。</a:t>
            </a:r>
          </a:p>
        </p:txBody>
      </p:sp>
      <p:pic>
        <p:nvPicPr>
          <p:cNvPr id="34834" name="Picture 41" descr="0000071d">
            <a:extLst>
              <a:ext uri="{FF2B5EF4-FFF2-40B4-BE49-F238E27FC236}">
                <a16:creationId xmlns:a16="http://schemas.microsoft.com/office/drawing/2014/main" id="{69C6E34D-AFD5-B840-B35C-273171B2C1A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07213" y="4076700"/>
            <a:ext cx="1847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5" name="Rectangle 42">
            <a:extLst>
              <a:ext uri="{FF2B5EF4-FFF2-40B4-BE49-F238E27FC236}">
                <a16:creationId xmlns:a16="http://schemas.microsoft.com/office/drawing/2014/main" id="{28F881DF-EB47-CB4C-B74C-ECEF4DEFD957}"/>
              </a:ext>
            </a:extLst>
          </p:cNvPr>
          <p:cNvSpPr>
            <a:spLocks noChangeArrowheads="1"/>
          </p:cNvSpPr>
          <p:nvPr/>
        </p:nvSpPr>
        <p:spPr bwMode="auto">
          <a:xfrm>
            <a:off x="6551613" y="6381750"/>
            <a:ext cx="2700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en-US" altLang="zh-CN" sz="2000"/>
              <a:t>Balmer(1825-1898)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6"/>
                                        </p:tgtEl>
                                        <p:attrNameLst>
                                          <p:attrName>style.visibility</p:attrName>
                                        </p:attrNameLst>
                                      </p:cBhvr>
                                      <p:to>
                                        <p:strVal val="visible"/>
                                      </p:to>
                                    </p:set>
                                    <p:animEffect transition="in" filter="wipe(left)">
                                      <p:cBhvr>
                                        <p:cTn id="7" dur="500"/>
                                        <p:tgtEl>
                                          <p:spTgt spid="1249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4932"/>
                                        </p:tgtEl>
                                        <p:attrNameLst>
                                          <p:attrName>style.visibility</p:attrName>
                                        </p:attrNameLst>
                                      </p:cBhvr>
                                      <p:to>
                                        <p:strVal val="visible"/>
                                      </p:to>
                                    </p:set>
                                    <p:animEffect transition="in" filter="wipe(left)">
                                      <p:cBhvr>
                                        <p:cTn id="12" dur="500"/>
                                        <p:tgtEl>
                                          <p:spTgt spid="124932"/>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24933"/>
                                        </p:tgtEl>
                                        <p:attrNameLst>
                                          <p:attrName>style.visibility</p:attrName>
                                        </p:attrNameLst>
                                      </p:cBhvr>
                                      <p:to>
                                        <p:strVal val="visible"/>
                                      </p:to>
                                    </p:set>
                                    <p:animEffect transition="in" filter="wipe(left)">
                                      <p:cBhvr>
                                        <p:cTn id="16" dur="500"/>
                                        <p:tgtEl>
                                          <p:spTgt spid="1249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4934"/>
                                        </p:tgtEl>
                                        <p:attrNameLst>
                                          <p:attrName>style.visibility</p:attrName>
                                        </p:attrNameLst>
                                      </p:cBhvr>
                                      <p:to>
                                        <p:strVal val="visible"/>
                                      </p:to>
                                    </p:set>
                                    <p:animEffect transition="in" filter="wipe(left)">
                                      <p:cBhvr>
                                        <p:cTn id="21" dur="500"/>
                                        <p:tgtEl>
                                          <p:spTgt spid="124934"/>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124935"/>
                                        </p:tgtEl>
                                        <p:attrNameLst>
                                          <p:attrName>style.visibility</p:attrName>
                                        </p:attrNameLst>
                                      </p:cBhvr>
                                      <p:to>
                                        <p:strVal val="visible"/>
                                      </p:to>
                                    </p:set>
                                    <p:animEffect transition="in" filter="wipe(left)">
                                      <p:cBhvr>
                                        <p:cTn id="25" dur="500"/>
                                        <p:tgtEl>
                                          <p:spTgt spid="12493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4937"/>
                                        </p:tgtEl>
                                        <p:attrNameLst>
                                          <p:attrName>style.visibility</p:attrName>
                                        </p:attrNameLst>
                                      </p:cBhvr>
                                      <p:to>
                                        <p:strVal val="visible"/>
                                      </p:to>
                                    </p:set>
                                    <p:animEffect transition="in" filter="wipe(left)">
                                      <p:cBhvr>
                                        <p:cTn id="30" dur="500"/>
                                        <p:tgtEl>
                                          <p:spTgt spid="12493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88" fill="hold" nodeType="clickEffect">
                                  <p:stCondLst>
                                    <p:cond delay="0"/>
                                  </p:stCondLst>
                                  <p:childTnLst>
                                    <p:set>
                                      <p:cBhvr>
                                        <p:cTn id="34" dur="1" fill="hold">
                                          <p:stCondLst>
                                            <p:cond delay="0"/>
                                          </p:stCondLst>
                                        </p:cTn>
                                        <p:tgtEl>
                                          <p:spTgt spid="124938"/>
                                        </p:tgtEl>
                                        <p:attrNameLst>
                                          <p:attrName>style.visibility</p:attrName>
                                        </p:attrNameLst>
                                      </p:cBhvr>
                                      <p:to>
                                        <p:strVal val="visible"/>
                                      </p:to>
                                    </p:set>
                                    <p:anim calcmode="lin" valueType="num">
                                      <p:cBhvr>
                                        <p:cTn id="35" dur="500" fill="hold"/>
                                        <p:tgtEl>
                                          <p:spTgt spid="124938"/>
                                        </p:tgtEl>
                                        <p:attrNameLst>
                                          <p:attrName>ppt_w</p:attrName>
                                        </p:attrNameLst>
                                      </p:cBhvr>
                                      <p:tavLst>
                                        <p:tav tm="0">
                                          <p:val>
                                            <p:strVal val="4/3*#ppt_w"/>
                                          </p:val>
                                        </p:tav>
                                        <p:tav tm="100000">
                                          <p:val>
                                            <p:strVal val="#ppt_w"/>
                                          </p:val>
                                        </p:tav>
                                      </p:tavLst>
                                    </p:anim>
                                    <p:anim calcmode="lin" valueType="num">
                                      <p:cBhvr>
                                        <p:cTn id="36" dur="500" fill="hold"/>
                                        <p:tgtEl>
                                          <p:spTgt spid="124938"/>
                                        </p:tgtEl>
                                        <p:attrNameLst>
                                          <p:attrName>ppt_h</p:attrName>
                                        </p:attrNameLst>
                                      </p:cBhvr>
                                      <p:tavLst>
                                        <p:tav tm="0">
                                          <p:val>
                                            <p:strVal val="4/3*#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124948"/>
                                        </p:tgtEl>
                                        <p:attrNameLst>
                                          <p:attrName>style.visibility</p:attrName>
                                        </p:attrNameLst>
                                      </p:cBhvr>
                                      <p:to>
                                        <p:strVal val="visible"/>
                                      </p:to>
                                    </p:set>
                                    <p:animEffect transition="in" filter="wipe(up)">
                                      <p:cBhvr>
                                        <p:cTn id="41" dur="500"/>
                                        <p:tgtEl>
                                          <p:spTgt spid="12494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124953"/>
                                        </p:tgtEl>
                                        <p:attrNameLst>
                                          <p:attrName>style.visibility</p:attrName>
                                        </p:attrNameLst>
                                      </p:cBhvr>
                                      <p:to>
                                        <p:strVal val="visible"/>
                                      </p:to>
                                    </p:set>
                                    <p:animEffect transition="in" filter="wipe(up)">
                                      <p:cBhvr>
                                        <p:cTn id="46" dur="500"/>
                                        <p:tgtEl>
                                          <p:spTgt spid="12495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124958"/>
                                        </p:tgtEl>
                                        <p:attrNameLst>
                                          <p:attrName>style.visibility</p:attrName>
                                        </p:attrNameLst>
                                      </p:cBhvr>
                                      <p:to>
                                        <p:strVal val="visible"/>
                                      </p:to>
                                    </p:set>
                                    <p:animEffect transition="in" filter="wipe(up)">
                                      <p:cBhvr>
                                        <p:cTn id="51" dur="500"/>
                                        <p:tgtEl>
                                          <p:spTgt spid="12495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124945"/>
                                        </p:tgtEl>
                                        <p:attrNameLst>
                                          <p:attrName>style.visibility</p:attrName>
                                        </p:attrNameLst>
                                      </p:cBhvr>
                                      <p:to>
                                        <p:strVal val="visible"/>
                                      </p:to>
                                    </p:set>
                                    <p:animEffect transition="in" filter="wipe(up)">
                                      <p:cBhvr>
                                        <p:cTn id="56" dur="500"/>
                                        <p:tgtEl>
                                          <p:spTgt spid="12494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nodeType="clickEffect">
                                  <p:stCondLst>
                                    <p:cond delay="0"/>
                                  </p:stCondLst>
                                  <p:childTnLst>
                                    <p:set>
                                      <p:cBhvr>
                                        <p:cTn id="60" dur="1" fill="hold">
                                          <p:stCondLst>
                                            <p:cond delay="0"/>
                                          </p:stCondLst>
                                        </p:cTn>
                                        <p:tgtEl>
                                          <p:spTgt spid="124939"/>
                                        </p:tgtEl>
                                        <p:attrNameLst>
                                          <p:attrName>style.visibility</p:attrName>
                                        </p:attrNameLst>
                                      </p:cBhvr>
                                      <p:to>
                                        <p:strVal val="visible"/>
                                      </p:to>
                                    </p:set>
                                    <p:animEffect transition="in" filter="wipe(up)">
                                      <p:cBhvr>
                                        <p:cTn id="61" dur="500"/>
                                        <p:tgtEl>
                                          <p:spTgt spid="12493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nodeType="clickEffect">
                                  <p:stCondLst>
                                    <p:cond delay="0"/>
                                  </p:stCondLst>
                                  <p:childTnLst>
                                    <p:set>
                                      <p:cBhvr>
                                        <p:cTn id="65" dur="1" fill="hold">
                                          <p:stCondLst>
                                            <p:cond delay="0"/>
                                          </p:stCondLst>
                                        </p:cTn>
                                        <p:tgtEl>
                                          <p:spTgt spid="124962"/>
                                        </p:tgtEl>
                                        <p:attrNameLst>
                                          <p:attrName>style.visibility</p:attrName>
                                        </p:attrNameLst>
                                      </p:cBhvr>
                                      <p:to>
                                        <p:strVal val="visible"/>
                                      </p:to>
                                    </p:set>
                                    <p:animEffect transition="in" filter="wipe(up)">
                                      <p:cBhvr>
                                        <p:cTn id="66" dur="500"/>
                                        <p:tgtEl>
                                          <p:spTgt spid="12496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24968"/>
                                        </p:tgtEl>
                                        <p:attrNameLst>
                                          <p:attrName>style.visibility</p:attrName>
                                        </p:attrNameLst>
                                      </p:cBhvr>
                                      <p:to>
                                        <p:strVal val="visible"/>
                                      </p:to>
                                    </p:set>
                                    <p:animEffect transition="in" filter="wipe(left)">
                                      <p:cBhvr>
                                        <p:cTn id="71" dur="500"/>
                                        <p:tgtEl>
                                          <p:spTgt spid="124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autoUpdateAnimBg="0"/>
      <p:bldP spid="124936" grpId="0" autoUpdateAnimBg="0"/>
      <p:bldP spid="124937" grpId="0" autoUpdateAnimBg="0"/>
      <p:bldP spid="12496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3">
            <a:extLst>
              <a:ext uri="{FF2B5EF4-FFF2-40B4-BE49-F238E27FC236}">
                <a16:creationId xmlns:a16="http://schemas.microsoft.com/office/drawing/2014/main" id="{3BE308D4-03F8-474A-93CE-94A45F37CD2C}"/>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04F3963A-4D28-8E43-B549-F72C5F48CF49}" type="slidenum">
              <a:rPr lang="en-US" altLang="zh-CN" sz="1400"/>
              <a:pPr/>
              <a:t>29</a:t>
            </a:fld>
            <a:endParaRPr lang="en-US" altLang="zh-CN" sz="1400"/>
          </a:p>
        </p:txBody>
      </p:sp>
      <p:sp>
        <p:nvSpPr>
          <p:cNvPr id="35843" name="Text Box 3">
            <a:extLst>
              <a:ext uri="{FF2B5EF4-FFF2-40B4-BE49-F238E27FC236}">
                <a16:creationId xmlns:a16="http://schemas.microsoft.com/office/drawing/2014/main" id="{E637B4F6-D130-A348-AB93-B8D40DFA2A77}"/>
              </a:ext>
            </a:extLst>
          </p:cNvPr>
          <p:cNvSpPr txBox="1">
            <a:spLocks noChangeArrowheads="1"/>
          </p:cNvSpPr>
          <p:nvPr/>
        </p:nvSpPr>
        <p:spPr bwMode="auto">
          <a:xfrm>
            <a:off x="796925" y="573088"/>
            <a:ext cx="5638800"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solidFill>
                  <a:schemeClr val="accent2"/>
                </a:solidFill>
                <a:ea typeface="楷体_GB2312" panose="02010609030101010101" pitchFamily="49" charset="-122"/>
              </a:rPr>
              <a:t>1890</a:t>
            </a:r>
            <a:r>
              <a:rPr lang="zh-CN" altLang="en-US" b="1">
                <a:solidFill>
                  <a:schemeClr val="accent2"/>
                </a:solidFill>
                <a:ea typeface="楷体_GB2312" panose="02010609030101010101" pitchFamily="49" charset="-122"/>
              </a:rPr>
              <a:t>年里德伯用波数</a:t>
            </a:r>
          </a:p>
        </p:txBody>
      </p:sp>
      <p:graphicFrame>
        <p:nvGraphicFramePr>
          <p:cNvPr id="35844" name="Object 4">
            <a:extLst>
              <a:ext uri="{FF2B5EF4-FFF2-40B4-BE49-F238E27FC236}">
                <a16:creationId xmlns:a16="http://schemas.microsoft.com/office/drawing/2014/main" id="{ABAC926B-1500-8E46-B866-FCEDB1F5778B}"/>
              </a:ext>
            </a:extLst>
          </p:cNvPr>
          <p:cNvGraphicFramePr>
            <a:graphicFrameLocks noChangeAspect="1"/>
          </p:cNvGraphicFramePr>
          <p:nvPr/>
        </p:nvGraphicFramePr>
        <p:xfrm>
          <a:off x="3779838" y="404813"/>
          <a:ext cx="914400" cy="709612"/>
        </p:xfrm>
        <a:graphic>
          <a:graphicData uri="http://schemas.openxmlformats.org/presentationml/2006/ole">
            <mc:AlternateContent xmlns:mc="http://schemas.openxmlformats.org/markup-compatibility/2006">
              <mc:Choice xmlns:v="urn:schemas-microsoft-com:vml" Requires="v">
                <p:oleObj spid="_x0000_s6154" name="公式" r:id="rId3" imgW="31305500" imgH="24282400" progId="Equation.3">
                  <p:embed/>
                </p:oleObj>
              </mc:Choice>
              <mc:Fallback>
                <p:oleObj name="公式" r:id="rId3" imgW="31305500" imgH="24282400" progId="Equation.3">
                  <p:embed/>
                  <p:pic>
                    <p:nvPicPr>
                      <p:cNvPr id="35844" name="Object 4">
                        <a:extLst>
                          <a:ext uri="{FF2B5EF4-FFF2-40B4-BE49-F238E27FC236}">
                            <a16:creationId xmlns:a16="http://schemas.microsoft.com/office/drawing/2014/main" id="{ABAC926B-1500-8E46-B866-FCEDB1F57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04813"/>
                        <a:ext cx="914400"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5" name="Text Box 5">
            <a:extLst>
              <a:ext uri="{FF2B5EF4-FFF2-40B4-BE49-F238E27FC236}">
                <a16:creationId xmlns:a16="http://schemas.microsoft.com/office/drawing/2014/main" id="{CAA3AC64-022D-8C44-8BDD-00BE8A2D97A9}"/>
              </a:ext>
            </a:extLst>
          </p:cNvPr>
          <p:cNvSpPr txBox="1">
            <a:spLocks noChangeArrowheads="1"/>
          </p:cNvSpPr>
          <p:nvPr/>
        </p:nvSpPr>
        <p:spPr bwMode="auto">
          <a:xfrm>
            <a:off x="4859338" y="544513"/>
            <a:ext cx="2376487"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a:solidFill>
                  <a:schemeClr val="accent2"/>
                </a:solidFill>
                <a:latin typeface="Century Schoolbook" panose="02040604050505020304" pitchFamily="18" charset="0"/>
                <a:ea typeface="楷体_GB2312" panose="02010609030101010101" pitchFamily="49" charset="-122"/>
              </a:rPr>
              <a:t>来表示谱线，</a:t>
            </a:r>
          </a:p>
        </p:txBody>
      </p:sp>
      <p:graphicFrame>
        <p:nvGraphicFramePr>
          <p:cNvPr id="125959" name="Object 7">
            <a:extLst>
              <a:ext uri="{FF2B5EF4-FFF2-40B4-BE49-F238E27FC236}">
                <a16:creationId xmlns:a16="http://schemas.microsoft.com/office/drawing/2014/main" id="{2AB8DDFB-C049-F349-B344-BF29281C3067}"/>
              </a:ext>
            </a:extLst>
          </p:cNvPr>
          <p:cNvGraphicFramePr>
            <a:graphicFrameLocks noChangeAspect="1"/>
          </p:cNvGraphicFramePr>
          <p:nvPr/>
        </p:nvGraphicFramePr>
        <p:xfrm>
          <a:off x="712788" y="2198688"/>
          <a:ext cx="1219200" cy="946150"/>
        </p:xfrm>
        <a:graphic>
          <a:graphicData uri="http://schemas.openxmlformats.org/presentationml/2006/ole">
            <mc:AlternateContent xmlns:mc="http://schemas.openxmlformats.org/markup-compatibility/2006">
              <mc:Choice xmlns:v="urn:schemas-microsoft-com:vml" Requires="v">
                <p:oleObj spid="_x0000_s6155" name="公式" r:id="rId5" imgW="31305500" imgH="24282400" progId="Equation.3">
                  <p:embed/>
                </p:oleObj>
              </mc:Choice>
              <mc:Fallback>
                <p:oleObj name="公式" r:id="rId5" imgW="31305500" imgH="24282400" progId="Equation.3">
                  <p:embed/>
                  <p:pic>
                    <p:nvPicPr>
                      <p:cNvPr id="125959" name="Object 7">
                        <a:extLst>
                          <a:ext uri="{FF2B5EF4-FFF2-40B4-BE49-F238E27FC236}">
                            <a16:creationId xmlns:a16="http://schemas.microsoft.com/office/drawing/2014/main" id="{2AB8DDFB-C049-F349-B344-BF29281C3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88" y="2198688"/>
                        <a:ext cx="1219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5960" name="Object 8">
            <a:extLst>
              <a:ext uri="{FF2B5EF4-FFF2-40B4-BE49-F238E27FC236}">
                <a16:creationId xmlns:a16="http://schemas.microsoft.com/office/drawing/2014/main" id="{59D74CD6-F040-FE4F-BB74-081527209993}"/>
              </a:ext>
            </a:extLst>
          </p:cNvPr>
          <p:cNvGraphicFramePr>
            <a:graphicFrameLocks noChangeAspect="1"/>
          </p:cNvGraphicFramePr>
          <p:nvPr/>
        </p:nvGraphicFramePr>
        <p:xfrm>
          <a:off x="2005013" y="2133600"/>
          <a:ext cx="1905000" cy="1036638"/>
        </p:xfrm>
        <a:graphic>
          <a:graphicData uri="http://schemas.openxmlformats.org/presentationml/2006/ole">
            <mc:AlternateContent xmlns:mc="http://schemas.openxmlformats.org/markup-compatibility/2006">
              <mc:Choice xmlns:v="urn:schemas-microsoft-com:vml" Requires="v">
                <p:oleObj spid="_x0000_s6156" name="公式" r:id="rId6" imgW="46228000" imgH="25158700" progId="Equation.3">
                  <p:embed/>
                </p:oleObj>
              </mc:Choice>
              <mc:Fallback>
                <p:oleObj name="公式" r:id="rId6" imgW="46228000" imgH="25158700" progId="Equation.3">
                  <p:embed/>
                  <p:pic>
                    <p:nvPicPr>
                      <p:cNvPr id="125960" name="Object 8">
                        <a:extLst>
                          <a:ext uri="{FF2B5EF4-FFF2-40B4-BE49-F238E27FC236}">
                            <a16:creationId xmlns:a16="http://schemas.microsoft.com/office/drawing/2014/main" id="{59D74CD6-F040-FE4F-BB74-0815272099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5013" y="2133600"/>
                        <a:ext cx="1905000" cy="103663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61" name="Object 9">
            <a:extLst>
              <a:ext uri="{FF2B5EF4-FFF2-40B4-BE49-F238E27FC236}">
                <a16:creationId xmlns:a16="http://schemas.microsoft.com/office/drawing/2014/main" id="{A95D1E37-D5C0-F142-B006-F8515588C70D}"/>
              </a:ext>
            </a:extLst>
          </p:cNvPr>
          <p:cNvGraphicFramePr>
            <a:graphicFrameLocks noChangeAspect="1"/>
          </p:cNvGraphicFramePr>
          <p:nvPr/>
        </p:nvGraphicFramePr>
        <p:xfrm>
          <a:off x="3938588" y="2185988"/>
          <a:ext cx="2362200" cy="1022350"/>
        </p:xfrm>
        <a:graphic>
          <a:graphicData uri="http://schemas.openxmlformats.org/presentationml/2006/ole">
            <mc:AlternateContent xmlns:mc="http://schemas.openxmlformats.org/markup-compatibility/2006">
              <mc:Choice xmlns:v="urn:schemas-microsoft-com:vml" Requires="v">
                <p:oleObj spid="_x0000_s6157" name="公式" r:id="rId8" imgW="60858400" imgH="26327100" progId="Equation.3">
                  <p:embed/>
                </p:oleObj>
              </mc:Choice>
              <mc:Fallback>
                <p:oleObj name="公式" r:id="rId8" imgW="60858400" imgH="26327100" progId="Equation.3">
                  <p:embed/>
                  <p:pic>
                    <p:nvPicPr>
                      <p:cNvPr id="125961" name="Object 9">
                        <a:extLst>
                          <a:ext uri="{FF2B5EF4-FFF2-40B4-BE49-F238E27FC236}">
                            <a16:creationId xmlns:a16="http://schemas.microsoft.com/office/drawing/2014/main" id="{A95D1E37-D5C0-F142-B006-F8515588C7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8588" y="2185988"/>
                        <a:ext cx="2362200" cy="102235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62" name="Object 10">
            <a:extLst>
              <a:ext uri="{FF2B5EF4-FFF2-40B4-BE49-F238E27FC236}">
                <a16:creationId xmlns:a16="http://schemas.microsoft.com/office/drawing/2014/main" id="{ED19C4FE-DBF8-3745-B002-1BE39A74FAFF}"/>
              </a:ext>
            </a:extLst>
          </p:cNvPr>
          <p:cNvGraphicFramePr>
            <a:graphicFrameLocks noChangeAspect="1"/>
          </p:cNvGraphicFramePr>
          <p:nvPr/>
        </p:nvGraphicFramePr>
        <p:xfrm>
          <a:off x="2806700" y="4365625"/>
          <a:ext cx="2743200" cy="1068388"/>
        </p:xfrm>
        <a:graphic>
          <a:graphicData uri="http://schemas.openxmlformats.org/presentationml/2006/ole">
            <mc:AlternateContent xmlns:mc="http://schemas.openxmlformats.org/markup-compatibility/2006">
              <mc:Choice xmlns:v="urn:schemas-microsoft-com:vml" Requires="v">
                <p:oleObj spid="_x0000_s6158" name="公式" r:id="rId10" imgW="25450800" imgH="9944100" progId="Equation.3">
                  <p:embed/>
                </p:oleObj>
              </mc:Choice>
              <mc:Fallback>
                <p:oleObj name="公式" r:id="rId10" imgW="25450800" imgH="9944100" progId="Equation.3">
                  <p:embed/>
                  <p:pic>
                    <p:nvPicPr>
                      <p:cNvPr id="125962" name="Object 10">
                        <a:extLst>
                          <a:ext uri="{FF2B5EF4-FFF2-40B4-BE49-F238E27FC236}">
                            <a16:creationId xmlns:a16="http://schemas.microsoft.com/office/drawing/2014/main" id="{ED19C4FE-DBF8-3745-B002-1BE39A74FA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06700" y="4365625"/>
                        <a:ext cx="2743200"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5963" name="Object 11">
            <a:extLst>
              <a:ext uri="{FF2B5EF4-FFF2-40B4-BE49-F238E27FC236}">
                <a16:creationId xmlns:a16="http://schemas.microsoft.com/office/drawing/2014/main" id="{498D97E8-DBC3-BF42-9ED3-B8955564B5BA}"/>
              </a:ext>
            </a:extLst>
          </p:cNvPr>
          <p:cNvGraphicFramePr>
            <a:graphicFrameLocks noChangeAspect="1"/>
          </p:cNvGraphicFramePr>
          <p:nvPr/>
        </p:nvGraphicFramePr>
        <p:xfrm>
          <a:off x="5930900" y="4746625"/>
          <a:ext cx="1981200" cy="390525"/>
        </p:xfrm>
        <a:graphic>
          <a:graphicData uri="http://schemas.openxmlformats.org/presentationml/2006/ole">
            <mc:AlternateContent xmlns:mc="http://schemas.openxmlformats.org/markup-compatibility/2006">
              <mc:Choice xmlns:v="urn:schemas-microsoft-com:vml" Requires="v">
                <p:oleObj spid="_x0000_s6159" name="公式" r:id="rId12" imgW="51790600" imgH="10236200" progId="Equation.3">
                  <p:embed/>
                </p:oleObj>
              </mc:Choice>
              <mc:Fallback>
                <p:oleObj name="公式" r:id="rId12" imgW="51790600" imgH="10236200" progId="Equation.3">
                  <p:embed/>
                  <p:pic>
                    <p:nvPicPr>
                      <p:cNvPr id="125963" name="Object 11">
                        <a:extLst>
                          <a:ext uri="{FF2B5EF4-FFF2-40B4-BE49-F238E27FC236}">
                            <a16:creationId xmlns:a16="http://schemas.microsoft.com/office/drawing/2014/main" id="{498D97E8-DBC3-BF42-9ED3-B8955564B5B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30900" y="4746625"/>
                        <a:ext cx="1981200" cy="39052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964" name="Text Box 12">
            <a:extLst>
              <a:ext uri="{FF2B5EF4-FFF2-40B4-BE49-F238E27FC236}">
                <a16:creationId xmlns:a16="http://schemas.microsoft.com/office/drawing/2014/main" id="{1784E16C-E700-454E-87F9-7546AAA7D434}"/>
              </a:ext>
            </a:extLst>
          </p:cNvPr>
          <p:cNvSpPr txBox="1">
            <a:spLocks noChangeArrowheads="1"/>
          </p:cNvSpPr>
          <p:nvPr/>
        </p:nvSpPr>
        <p:spPr bwMode="auto">
          <a:xfrm>
            <a:off x="827088" y="3605213"/>
            <a:ext cx="2209800"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a:solidFill>
                  <a:schemeClr val="accent2"/>
                </a:solidFill>
                <a:latin typeface="Century Schoolbook" panose="02040604050505020304" pitchFamily="18" charset="0"/>
                <a:ea typeface="楷体_GB2312" panose="02010609030101010101" pitchFamily="49" charset="-122"/>
              </a:rPr>
              <a:t>里德伯常数</a:t>
            </a:r>
          </a:p>
        </p:txBody>
      </p:sp>
      <p:graphicFrame>
        <p:nvGraphicFramePr>
          <p:cNvPr id="125965" name="Object 13">
            <a:extLst>
              <a:ext uri="{FF2B5EF4-FFF2-40B4-BE49-F238E27FC236}">
                <a16:creationId xmlns:a16="http://schemas.microsoft.com/office/drawing/2014/main" id="{E74F44D7-B278-564F-8333-BA6DD62E9265}"/>
              </a:ext>
            </a:extLst>
          </p:cNvPr>
          <p:cNvGraphicFramePr>
            <a:graphicFrameLocks noChangeAspect="1"/>
          </p:cNvGraphicFramePr>
          <p:nvPr/>
        </p:nvGraphicFramePr>
        <p:xfrm>
          <a:off x="2822575" y="3548063"/>
          <a:ext cx="4252913" cy="601662"/>
        </p:xfrm>
        <a:graphic>
          <a:graphicData uri="http://schemas.openxmlformats.org/presentationml/2006/ole">
            <mc:AlternateContent xmlns:mc="http://schemas.openxmlformats.org/markup-compatibility/2006">
              <mc:Choice xmlns:v="urn:schemas-microsoft-com:vml" Requires="v">
                <p:oleObj spid="_x0000_s6160" name="Equation" r:id="rId14" imgW="47396400" imgH="6731000" progId="Equation.3">
                  <p:embed/>
                </p:oleObj>
              </mc:Choice>
              <mc:Fallback>
                <p:oleObj name="Equation" r:id="rId14" imgW="47396400" imgH="6731000" progId="Equation.3">
                  <p:embed/>
                  <p:pic>
                    <p:nvPicPr>
                      <p:cNvPr id="125965" name="Object 13">
                        <a:extLst>
                          <a:ext uri="{FF2B5EF4-FFF2-40B4-BE49-F238E27FC236}">
                            <a16:creationId xmlns:a16="http://schemas.microsoft.com/office/drawing/2014/main" id="{E74F44D7-B278-564F-8333-BA6DD62E926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22575" y="3548063"/>
                        <a:ext cx="4252913" cy="60166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968" name="Text Box 16">
            <a:extLst>
              <a:ext uri="{FF2B5EF4-FFF2-40B4-BE49-F238E27FC236}">
                <a16:creationId xmlns:a16="http://schemas.microsoft.com/office/drawing/2014/main" id="{86FCE491-93B6-9844-BEE1-75E50E5E5F7A}"/>
              </a:ext>
            </a:extLst>
          </p:cNvPr>
          <p:cNvSpPr txBox="1">
            <a:spLocks noChangeArrowheads="1"/>
          </p:cNvSpPr>
          <p:nvPr/>
        </p:nvSpPr>
        <p:spPr bwMode="auto">
          <a:xfrm>
            <a:off x="611188" y="5300663"/>
            <a:ext cx="8458200" cy="140652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50000"/>
              </a:spcBef>
            </a:pPr>
            <a:r>
              <a:rPr lang="en-US" altLang="zh-CN" b="1">
                <a:solidFill>
                  <a:schemeClr val="accent2"/>
                </a:solidFill>
                <a:latin typeface="Century Schoolbook" panose="02040604050505020304" pitchFamily="18" charset="0"/>
              </a:rPr>
              <a:t>       </a:t>
            </a:r>
            <a:r>
              <a:rPr lang="zh-CN" altLang="en-US" b="1">
                <a:solidFill>
                  <a:schemeClr val="accent2"/>
                </a:solidFill>
                <a:latin typeface="Century Schoolbook" panose="02040604050505020304" pitchFamily="18" charset="0"/>
                <a:ea typeface="楷体_GB2312" panose="02010609030101010101" pitchFamily="49" charset="-122"/>
              </a:rPr>
              <a:t>氢原子光谱的其它谱线，也先后被发现，一个在紫外线，由莱曼发现，还有三个在红外区，分别由帕邢、布喇开、普丰特发现。</a:t>
            </a:r>
          </a:p>
        </p:txBody>
      </p:sp>
      <p:sp>
        <p:nvSpPr>
          <p:cNvPr id="125969" name="Rectangle 17">
            <a:extLst>
              <a:ext uri="{FF2B5EF4-FFF2-40B4-BE49-F238E27FC236}">
                <a16:creationId xmlns:a16="http://schemas.microsoft.com/office/drawing/2014/main" id="{0D81EBF6-C8B5-4F4A-8DC0-CC12E2D68BFE}"/>
              </a:ext>
            </a:extLst>
          </p:cNvPr>
          <p:cNvSpPr>
            <a:spLocks noChangeArrowheads="1"/>
          </p:cNvSpPr>
          <p:nvPr/>
        </p:nvSpPr>
        <p:spPr bwMode="auto">
          <a:xfrm>
            <a:off x="825500" y="4646613"/>
            <a:ext cx="1946275"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FF3300"/>
                </a:solidFill>
                <a:latin typeface="Century Schoolbook" panose="02040604050505020304" pitchFamily="18" charset="0"/>
                <a:ea typeface="楷体_GB2312" panose="02010609030101010101" pitchFamily="49" charset="-122"/>
                <a:sym typeface="Symbol" pitchFamily="2" charset="2"/>
              </a:rPr>
              <a:t>巴尔末公式</a:t>
            </a:r>
          </a:p>
        </p:txBody>
      </p:sp>
      <p:graphicFrame>
        <p:nvGraphicFramePr>
          <p:cNvPr id="35855" name="Object 18">
            <a:extLst>
              <a:ext uri="{FF2B5EF4-FFF2-40B4-BE49-F238E27FC236}">
                <a16:creationId xmlns:a16="http://schemas.microsoft.com/office/drawing/2014/main" id="{E21B0301-7B2D-D049-B0F9-DE11B5372483}"/>
              </a:ext>
            </a:extLst>
          </p:cNvPr>
          <p:cNvGraphicFramePr>
            <a:graphicFrameLocks noChangeAspect="1"/>
          </p:cNvGraphicFramePr>
          <p:nvPr/>
        </p:nvGraphicFramePr>
        <p:xfrm>
          <a:off x="2339975" y="990600"/>
          <a:ext cx="2232025" cy="1052513"/>
        </p:xfrm>
        <a:graphic>
          <a:graphicData uri="http://schemas.openxmlformats.org/presentationml/2006/ole">
            <mc:AlternateContent xmlns:mc="http://schemas.openxmlformats.org/markup-compatibility/2006">
              <mc:Choice xmlns:v="urn:schemas-microsoft-com:vml" Requires="v">
                <p:oleObj spid="_x0000_s6161" name="公式" r:id="rId16" imgW="20485100" imgH="9652000" progId="Equation.3">
                  <p:embed/>
                </p:oleObj>
              </mc:Choice>
              <mc:Fallback>
                <p:oleObj name="公式" r:id="rId16" imgW="20485100" imgH="9652000" progId="Equation.3">
                  <p:embed/>
                  <p:pic>
                    <p:nvPicPr>
                      <p:cNvPr id="35855" name="Object 18">
                        <a:extLst>
                          <a:ext uri="{FF2B5EF4-FFF2-40B4-BE49-F238E27FC236}">
                            <a16:creationId xmlns:a16="http://schemas.microsoft.com/office/drawing/2014/main" id="{E21B0301-7B2D-D049-B0F9-DE11B537248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39975" y="990600"/>
                        <a:ext cx="2232025"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5971" name="Object 19">
            <a:extLst>
              <a:ext uri="{FF2B5EF4-FFF2-40B4-BE49-F238E27FC236}">
                <a16:creationId xmlns:a16="http://schemas.microsoft.com/office/drawing/2014/main" id="{415BEEED-F0DC-A242-8DE4-40D3F82907DD}"/>
              </a:ext>
            </a:extLst>
          </p:cNvPr>
          <p:cNvGraphicFramePr>
            <a:graphicFrameLocks noChangeAspect="1"/>
          </p:cNvGraphicFramePr>
          <p:nvPr/>
        </p:nvGraphicFramePr>
        <p:xfrm>
          <a:off x="6300788" y="2133600"/>
          <a:ext cx="2592387" cy="1131888"/>
        </p:xfrm>
        <a:graphic>
          <a:graphicData uri="http://schemas.openxmlformats.org/presentationml/2006/ole">
            <mc:AlternateContent xmlns:mc="http://schemas.openxmlformats.org/markup-compatibility/2006">
              <mc:Choice xmlns:v="urn:schemas-microsoft-com:vml" Requires="v">
                <p:oleObj spid="_x0000_s6162" name="公式" r:id="rId18" imgW="23406100" imgH="10236200" progId="Equation.3">
                  <p:embed/>
                </p:oleObj>
              </mc:Choice>
              <mc:Fallback>
                <p:oleObj name="公式" r:id="rId18" imgW="23406100" imgH="10236200" progId="Equation.3">
                  <p:embed/>
                  <p:pic>
                    <p:nvPicPr>
                      <p:cNvPr id="125971" name="Object 19">
                        <a:extLst>
                          <a:ext uri="{FF2B5EF4-FFF2-40B4-BE49-F238E27FC236}">
                            <a16:creationId xmlns:a16="http://schemas.microsoft.com/office/drawing/2014/main" id="{415BEEED-F0DC-A242-8DE4-40D3F82907D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00788" y="2133600"/>
                        <a:ext cx="2592387" cy="113188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wipe(left)">
                                      <p:cBhvr>
                                        <p:cTn id="7" dur="500"/>
                                        <p:tgtEl>
                                          <p:spTgt spid="12595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5960"/>
                                        </p:tgtEl>
                                        <p:attrNameLst>
                                          <p:attrName>style.visibility</p:attrName>
                                        </p:attrNameLst>
                                      </p:cBhvr>
                                      <p:to>
                                        <p:strVal val="visible"/>
                                      </p:to>
                                    </p:set>
                                    <p:animEffect transition="in" filter="wipe(left)">
                                      <p:cBhvr>
                                        <p:cTn id="11" dur="500"/>
                                        <p:tgtEl>
                                          <p:spTgt spid="12596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5961"/>
                                        </p:tgtEl>
                                        <p:attrNameLst>
                                          <p:attrName>style.visibility</p:attrName>
                                        </p:attrNameLst>
                                      </p:cBhvr>
                                      <p:to>
                                        <p:strVal val="visible"/>
                                      </p:to>
                                    </p:set>
                                    <p:animEffect transition="in" filter="wipe(left)">
                                      <p:cBhvr>
                                        <p:cTn id="15" dur="500"/>
                                        <p:tgtEl>
                                          <p:spTgt spid="1259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25971"/>
                                        </p:tgtEl>
                                        <p:attrNameLst>
                                          <p:attrName>style.visibility</p:attrName>
                                        </p:attrNameLst>
                                      </p:cBhvr>
                                      <p:to>
                                        <p:strVal val="visible"/>
                                      </p:to>
                                    </p:set>
                                    <p:animEffect transition="in" filter="wipe(left)">
                                      <p:cBhvr>
                                        <p:cTn id="20" dur="500"/>
                                        <p:tgtEl>
                                          <p:spTgt spid="12597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5964"/>
                                        </p:tgtEl>
                                        <p:attrNameLst>
                                          <p:attrName>style.visibility</p:attrName>
                                        </p:attrNameLst>
                                      </p:cBhvr>
                                      <p:to>
                                        <p:strVal val="visible"/>
                                      </p:to>
                                    </p:set>
                                    <p:animEffect transition="in" filter="wipe(left)">
                                      <p:cBhvr>
                                        <p:cTn id="25" dur="500"/>
                                        <p:tgtEl>
                                          <p:spTgt spid="125964"/>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125965"/>
                                        </p:tgtEl>
                                        <p:attrNameLst>
                                          <p:attrName>style.visibility</p:attrName>
                                        </p:attrNameLst>
                                      </p:cBhvr>
                                      <p:to>
                                        <p:strVal val="visible"/>
                                      </p:to>
                                    </p:set>
                                    <p:animEffect transition="in" filter="wipe(left)">
                                      <p:cBhvr>
                                        <p:cTn id="29" dur="500"/>
                                        <p:tgtEl>
                                          <p:spTgt spid="12596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5969"/>
                                        </p:tgtEl>
                                        <p:attrNameLst>
                                          <p:attrName>style.visibility</p:attrName>
                                        </p:attrNameLst>
                                      </p:cBhvr>
                                      <p:to>
                                        <p:strVal val="visible"/>
                                      </p:to>
                                    </p:set>
                                    <p:animEffect transition="in" filter="wipe(left)">
                                      <p:cBhvr>
                                        <p:cTn id="34" dur="500"/>
                                        <p:tgtEl>
                                          <p:spTgt spid="125969"/>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125962"/>
                                        </p:tgtEl>
                                        <p:attrNameLst>
                                          <p:attrName>style.visibility</p:attrName>
                                        </p:attrNameLst>
                                      </p:cBhvr>
                                      <p:to>
                                        <p:strVal val="visible"/>
                                      </p:to>
                                    </p:set>
                                    <p:animEffect transition="in" filter="wipe(left)">
                                      <p:cBhvr>
                                        <p:cTn id="38" dur="500"/>
                                        <p:tgtEl>
                                          <p:spTgt spid="125962"/>
                                        </p:tgtEl>
                                      </p:cBhvr>
                                    </p:animEffect>
                                  </p:childTnLst>
                                </p:cTn>
                              </p:par>
                            </p:childTnLst>
                          </p:cTn>
                        </p:par>
                        <p:par>
                          <p:cTn id="39" fill="hold" nodeType="afterGroup">
                            <p:stCondLst>
                              <p:cond delay="1000"/>
                            </p:stCondLst>
                            <p:childTnLst>
                              <p:par>
                                <p:cTn id="40" presetID="22" presetClass="entr" presetSubtype="8" fill="hold" nodeType="afterEffect">
                                  <p:stCondLst>
                                    <p:cond delay="0"/>
                                  </p:stCondLst>
                                  <p:childTnLst>
                                    <p:set>
                                      <p:cBhvr>
                                        <p:cTn id="41" dur="1" fill="hold">
                                          <p:stCondLst>
                                            <p:cond delay="0"/>
                                          </p:stCondLst>
                                        </p:cTn>
                                        <p:tgtEl>
                                          <p:spTgt spid="125963"/>
                                        </p:tgtEl>
                                        <p:attrNameLst>
                                          <p:attrName>style.visibility</p:attrName>
                                        </p:attrNameLst>
                                      </p:cBhvr>
                                      <p:to>
                                        <p:strVal val="visible"/>
                                      </p:to>
                                    </p:set>
                                    <p:animEffect transition="in" filter="wipe(left)">
                                      <p:cBhvr>
                                        <p:cTn id="42" dur="500"/>
                                        <p:tgtEl>
                                          <p:spTgt spid="12596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lt">
                                    <p:tmPct val="100000"/>
                                  </p:iterate>
                                  <p:childTnLst>
                                    <p:set>
                                      <p:cBhvr>
                                        <p:cTn id="46" dur="1" fill="hold">
                                          <p:stCondLst>
                                            <p:cond delay="0"/>
                                          </p:stCondLst>
                                        </p:cTn>
                                        <p:tgtEl>
                                          <p:spTgt spid="125968"/>
                                        </p:tgtEl>
                                        <p:attrNameLst>
                                          <p:attrName>style.visibility</p:attrName>
                                        </p:attrNameLst>
                                      </p:cBhvr>
                                      <p:to>
                                        <p:strVal val="visible"/>
                                      </p:to>
                                    </p:set>
                                    <p:animEffect transition="in" filter="wipe(left)">
                                      <p:cBhvr>
                                        <p:cTn id="47" dur="75"/>
                                        <p:tgtEl>
                                          <p:spTgt spid="125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4" grpId="0" autoUpdateAnimBg="0"/>
      <p:bldP spid="125968" grpId="0" autoUpdateAnimBg="0"/>
      <p:bldP spid="12596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a:extLst>
              <a:ext uri="{FF2B5EF4-FFF2-40B4-BE49-F238E27FC236}">
                <a16:creationId xmlns:a16="http://schemas.microsoft.com/office/drawing/2014/main" id="{7F51D168-B8B7-8F4E-9F6F-39183294CBC3}"/>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B8255BE6-2FA9-534D-944F-39171CF39FF0}" type="slidenum">
              <a:rPr lang="en-US" altLang="zh-CN" sz="1400"/>
              <a:pPr/>
              <a:t>3</a:t>
            </a:fld>
            <a:endParaRPr lang="en-US" altLang="zh-CN" sz="1400"/>
          </a:p>
        </p:txBody>
      </p:sp>
      <p:sp>
        <p:nvSpPr>
          <p:cNvPr id="5123" name="Rectangle 4">
            <a:extLst>
              <a:ext uri="{FF2B5EF4-FFF2-40B4-BE49-F238E27FC236}">
                <a16:creationId xmlns:a16="http://schemas.microsoft.com/office/drawing/2014/main" id="{FAA32500-625E-6947-9F15-9EC84A7237F7}"/>
              </a:ext>
            </a:extLst>
          </p:cNvPr>
          <p:cNvSpPr>
            <a:spLocks noChangeArrowheads="1"/>
          </p:cNvSpPr>
          <p:nvPr/>
        </p:nvSpPr>
        <p:spPr bwMode="auto">
          <a:xfrm>
            <a:off x="684213" y="1484313"/>
            <a:ext cx="446563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buClr>
                <a:srgbClr val="FF3300"/>
              </a:buClr>
              <a:buFont typeface="Wingdings" pitchFamily="2" charset="2"/>
              <a:buChar char="Ø"/>
            </a:pPr>
            <a:r>
              <a:rPr lang="zh-CN" altLang="en-US" b="1">
                <a:solidFill>
                  <a:schemeClr val="accent2"/>
                </a:solidFill>
                <a:ea typeface="楷体_GB2312" panose="02010609030101010101" pitchFamily="49" charset="-122"/>
              </a:rPr>
              <a:t>原子的核式结构</a:t>
            </a:r>
          </a:p>
        </p:txBody>
      </p:sp>
      <p:sp>
        <p:nvSpPr>
          <p:cNvPr id="178181" name="Rectangle 5">
            <a:extLst>
              <a:ext uri="{FF2B5EF4-FFF2-40B4-BE49-F238E27FC236}">
                <a16:creationId xmlns:a16="http://schemas.microsoft.com/office/drawing/2014/main" id="{F467E465-9F6D-C345-8D2F-5A877C38A34C}"/>
              </a:ext>
            </a:extLst>
          </p:cNvPr>
          <p:cNvSpPr>
            <a:spLocks noChangeArrowheads="1"/>
          </p:cNvSpPr>
          <p:nvPr/>
        </p:nvSpPr>
        <p:spPr bwMode="auto">
          <a:xfrm>
            <a:off x="900113" y="2420938"/>
            <a:ext cx="7704137"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30000"/>
              </a:lnSpc>
            </a:pPr>
            <a:r>
              <a:rPr lang="en-US" altLang="zh-CN" sz="2800" b="1" dirty="0">
                <a:ea typeface="楷体_GB2312" panose="02010609030101010101" pitchFamily="49" charset="-122"/>
              </a:rPr>
              <a:t>        </a:t>
            </a:r>
            <a:r>
              <a:rPr lang="zh-CN" altLang="en-US" sz="2800" b="1" dirty="0">
                <a:ea typeface="楷体_GB2312" panose="02010609030101010101" pitchFamily="49" charset="-122"/>
              </a:rPr>
              <a:t>在能量子发现的同时，另一个重大发现是物质原子的可分性。</a:t>
            </a:r>
          </a:p>
          <a:p>
            <a:pPr algn="just" eaLnBrk="1" hangingPunct="1">
              <a:lnSpc>
                <a:spcPct val="130000"/>
              </a:lnSpc>
              <a:buClr>
                <a:srgbClr val="FF3300"/>
              </a:buClr>
              <a:buFont typeface="Wingdings" pitchFamily="2" charset="2"/>
              <a:buChar char="ü"/>
            </a:pPr>
            <a:r>
              <a:rPr lang="en-US" altLang="zh-CN" sz="2800" b="1" dirty="0">
                <a:ea typeface="楷体_GB2312" panose="02010609030101010101" pitchFamily="49" charset="-122"/>
              </a:rPr>
              <a:t>1895</a:t>
            </a:r>
            <a:r>
              <a:rPr lang="zh-CN" altLang="en-US" sz="2800" b="1" dirty="0">
                <a:ea typeface="楷体_GB2312" panose="02010609030101010101" pitchFamily="49" charset="-122"/>
              </a:rPr>
              <a:t>年，德国物理学家伦琴发现Ｘ射线。</a:t>
            </a:r>
          </a:p>
          <a:p>
            <a:pPr algn="just" eaLnBrk="1" hangingPunct="1">
              <a:lnSpc>
                <a:spcPct val="130000"/>
              </a:lnSpc>
              <a:buClr>
                <a:srgbClr val="FF3300"/>
              </a:buClr>
              <a:buFont typeface="Wingdings" pitchFamily="2" charset="2"/>
              <a:buChar char="ü"/>
            </a:pPr>
            <a:r>
              <a:rPr lang="en-US" altLang="zh-CN" sz="2800" b="1" dirty="0">
                <a:ea typeface="楷体_GB2312" panose="02010609030101010101" pitchFamily="49" charset="-122"/>
              </a:rPr>
              <a:t>1896</a:t>
            </a:r>
            <a:r>
              <a:rPr lang="zh-CN" altLang="en-US" sz="2800" b="1" dirty="0">
                <a:ea typeface="楷体_GB2312" panose="02010609030101010101" pitchFamily="49" charset="-122"/>
              </a:rPr>
              <a:t>年，法国物理学家贝克勒尔发现放射性。</a:t>
            </a:r>
          </a:p>
          <a:p>
            <a:pPr algn="just" eaLnBrk="1" hangingPunct="1">
              <a:lnSpc>
                <a:spcPct val="130000"/>
              </a:lnSpc>
              <a:buClr>
                <a:srgbClr val="FF3300"/>
              </a:buClr>
              <a:buFont typeface="Wingdings" pitchFamily="2" charset="2"/>
              <a:buChar char="ü"/>
            </a:pPr>
            <a:r>
              <a:rPr lang="en-US" altLang="zh-CN" sz="2800" b="1" dirty="0">
                <a:ea typeface="楷体_GB2312" panose="02010609030101010101" pitchFamily="49" charset="-122"/>
              </a:rPr>
              <a:t>1897</a:t>
            </a:r>
            <a:r>
              <a:rPr lang="zh-CN" altLang="en-US" sz="2800" b="1" dirty="0">
                <a:ea typeface="楷体_GB2312" panose="02010609030101010101" pitchFamily="49" charset="-122"/>
              </a:rPr>
              <a:t>年，英国物理学家汤姆逊发现电子。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8181">
                                            <p:txEl>
                                              <p:pRg st="0" end="0"/>
                                            </p:txEl>
                                          </p:spTgt>
                                        </p:tgtEl>
                                        <p:attrNameLst>
                                          <p:attrName>style.visibility</p:attrName>
                                        </p:attrNameLst>
                                      </p:cBhvr>
                                      <p:to>
                                        <p:strVal val="visible"/>
                                      </p:to>
                                    </p:set>
                                    <p:animEffect transition="in" filter="blinds(horizontal)">
                                      <p:cBhvr>
                                        <p:cTn id="7" dur="500"/>
                                        <p:tgtEl>
                                          <p:spTgt spid="1781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8181">
                                            <p:txEl>
                                              <p:pRg st="1" end="1"/>
                                            </p:txEl>
                                          </p:spTgt>
                                        </p:tgtEl>
                                        <p:attrNameLst>
                                          <p:attrName>style.visibility</p:attrName>
                                        </p:attrNameLst>
                                      </p:cBhvr>
                                      <p:to>
                                        <p:strVal val="visible"/>
                                      </p:to>
                                    </p:set>
                                    <p:animEffect transition="in" filter="blinds(horizontal)">
                                      <p:cBhvr>
                                        <p:cTn id="12" dur="500"/>
                                        <p:tgtEl>
                                          <p:spTgt spid="17818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8181">
                                            <p:txEl>
                                              <p:pRg st="2" end="2"/>
                                            </p:txEl>
                                          </p:spTgt>
                                        </p:tgtEl>
                                        <p:attrNameLst>
                                          <p:attrName>style.visibility</p:attrName>
                                        </p:attrNameLst>
                                      </p:cBhvr>
                                      <p:to>
                                        <p:strVal val="visible"/>
                                      </p:to>
                                    </p:set>
                                    <p:animEffect transition="in" filter="blinds(horizontal)">
                                      <p:cBhvr>
                                        <p:cTn id="17" dur="500"/>
                                        <p:tgtEl>
                                          <p:spTgt spid="17818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8181">
                                            <p:txEl>
                                              <p:pRg st="3" end="3"/>
                                            </p:txEl>
                                          </p:spTgt>
                                        </p:tgtEl>
                                        <p:attrNameLst>
                                          <p:attrName>style.visibility</p:attrName>
                                        </p:attrNameLst>
                                      </p:cBhvr>
                                      <p:to>
                                        <p:strVal val="visible"/>
                                      </p:to>
                                    </p:set>
                                    <p:animEffect transition="in" filter="blinds(horizontal)">
                                      <p:cBhvr>
                                        <p:cTn id="22" dur="500"/>
                                        <p:tgtEl>
                                          <p:spTgt spid="178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3">
            <a:extLst>
              <a:ext uri="{FF2B5EF4-FFF2-40B4-BE49-F238E27FC236}">
                <a16:creationId xmlns:a16="http://schemas.microsoft.com/office/drawing/2014/main" id="{9028A596-FCA4-474C-99E7-7257E8295D26}"/>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349545B9-3731-0F4D-9058-6B55C97F1CEE}" type="slidenum">
              <a:rPr lang="en-US" altLang="zh-CN" sz="1400"/>
              <a:pPr/>
              <a:t>30</a:t>
            </a:fld>
            <a:endParaRPr lang="en-US" altLang="zh-CN" sz="1400"/>
          </a:p>
        </p:txBody>
      </p:sp>
      <p:sp>
        <p:nvSpPr>
          <p:cNvPr id="119811" name="Text Box 3">
            <a:extLst>
              <a:ext uri="{FF2B5EF4-FFF2-40B4-BE49-F238E27FC236}">
                <a16:creationId xmlns:a16="http://schemas.microsoft.com/office/drawing/2014/main" id="{ABE54115-5F8D-4C41-8CF3-6B2B0907AC45}"/>
              </a:ext>
            </a:extLst>
          </p:cNvPr>
          <p:cNvSpPr txBox="1">
            <a:spLocks noChangeArrowheads="1"/>
          </p:cNvSpPr>
          <p:nvPr/>
        </p:nvSpPr>
        <p:spPr bwMode="auto">
          <a:xfrm>
            <a:off x="1116013" y="765175"/>
            <a:ext cx="1368425"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solidFill>
                  <a:srgbClr val="FF3300"/>
                </a:solidFill>
                <a:latin typeface="Century Schoolbook" panose="02040604050505020304" pitchFamily="18" charset="0"/>
                <a:ea typeface="楷体_GB2312" panose="02010609030101010101" pitchFamily="49" charset="-122"/>
              </a:rPr>
              <a:t>莱曼系</a:t>
            </a:r>
          </a:p>
        </p:txBody>
      </p:sp>
      <p:graphicFrame>
        <p:nvGraphicFramePr>
          <p:cNvPr id="119812" name="Object 4">
            <a:extLst>
              <a:ext uri="{FF2B5EF4-FFF2-40B4-BE49-F238E27FC236}">
                <a16:creationId xmlns:a16="http://schemas.microsoft.com/office/drawing/2014/main" id="{C8CCD46D-FFAD-214A-9AF3-83C8669A2F90}"/>
              </a:ext>
            </a:extLst>
          </p:cNvPr>
          <p:cNvGraphicFramePr>
            <a:graphicFrameLocks noChangeAspect="1"/>
          </p:cNvGraphicFramePr>
          <p:nvPr/>
        </p:nvGraphicFramePr>
        <p:xfrm>
          <a:off x="2555875" y="600075"/>
          <a:ext cx="2743200" cy="1096963"/>
        </p:xfrm>
        <a:graphic>
          <a:graphicData uri="http://schemas.openxmlformats.org/presentationml/2006/ole">
            <mc:AlternateContent xmlns:mc="http://schemas.openxmlformats.org/markup-compatibility/2006">
              <mc:Choice xmlns:v="urn:schemas-microsoft-com:vml" Requires="v">
                <p:oleObj spid="_x0000_s7178" name="公式" r:id="rId3" imgW="24866600" imgH="9944100" progId="Equation.3">
                  <p:embed/>
                </p:oleObj>
              </mc:Choice>
              <mc:Fallback>
                <p:oleObj name="公式" r:id="rId3" imgW="24866600" imgH="9944100" progId="Equation.3">
                  <p:embed/>
                  <p:pic>
                    <p:nvPicPr>
                      <p:cNvPr id="119812" name="Object 4">
                        <a:extLst>
                          <a:ext uri="{FF2B5EF4-FFF2-40B4-BE49-F238E27FC236}">
                            <a16:creationId xmlns:a16="http://schemas.microsoft.com/office/drawing/2014/main" id="{C8CCD46D-FFAD-214A-9AF3-83C8669A2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600075"/>
                        <a:ext cx="27432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9" name="Rectangle 5">
            <a:extLst>
              <a:ext uri="{FF2B5EF4-FFF2-40B4-BE49-F238E27FC236}">
                <a16:creationId xmlns:a16="http://schemas.microsoft.com/office/drawing/2014/main" id="{53E43DD5-B8D1-7844-95BE-7FABFC4F88F9}"/>
              </a:ext>
            </a:extLst>
          </p:cNvPr>
          <p:cNvSpPr>
            <a:spLocks noChangeArrowheads="1"/>
          </p:cNvSpPr>
          <p:nvPr/>
        </p:nvSpPr>
        <p:spPr bwMode="auto">
          <a:xfrm>
            <a:off x="179388" y="44450"/>
            <a:ext cx="2403475"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3200" b="1">
                <a:solidFill>
                  <a:srgbClr val="FF3300"/>
                </a:solidFill>
                <a:latin typeface="楷体_GB2312" panose="02010609030101010101" pitchFamily="49" charset="-122"/>
                <a:ea typeface="楷体_GB2312" panose="02010609030101010101" pitchFamily="49" charset="-122"/>
                <a:sym typeface="Symbol" pitchFamily="2" charset="2"/>
              </a:rPr>
              <a:t>其它线系：</a:t>
            </a:r>
            <a:r>
              <a:rPr lang="zh-CN" altLang="en-US" sz="2800" b="1">
                <a:solidFill>
                  <a:srgbClr val="FF3300"/>
                </a:solidFill>
                <a:latin typeface="楷体_GB2312" panose="02010609030101010101" pitchFamily="49" charset="-122"/>
                <a:ea typeface="楷体_GB2312" panose="02010609030101010101" pitchFamily="49" charset="-122"/>
              </a:rPr>
              <a:t> </a:t>
            </a:r>
          </a:p>
        </p:txBody>
      </p:sp>
      <p:graphicFrame>
        <p:nvGraphicFramePr>
          <p:cNvPr id="119814" name="Object 6">
            <a:extLst>
              <a:ext uri="{FF2B5EF4-FFF2-40B4-BE49-F238E27FC236}">
                <a16:creationId xmlns:a16="http://schemas.microsoft.com/office/drawing/2014/main" id="{2443C718-FB3A-D343-9E03-C9D2FAB6A33A}"/>
              </a:ext>
            </a:extLst>
          </p:cNvPr>
          <p:cNvGraphicFramePr>
            <a:graphicFrameLocks noChangeAspect="1"/>
          </p:cNvGraphicFramePr>
          <p:nvPr/>
        </p:nvGraphicFramePr>
        <p:xfrm>
          <a:off x="5824538" y="796925"/>
          <a:ext cx="2273300" cy="442913"/>
        </p:xfrm>
        <a:graphic>
          <a:graphicData uri="http://schemas.openxmlformats.org/presentationml/2006/ole">
            <mc:AlternateContent xmlns:mc="http://schemas.openxmlformats.org/markup-compatibility/2006">
              <mc:Choice xmlns:v="urn:schemas-microsoft-com:vml" Requires="v">
                <p:oleObj spid="_x0000_s7179" name="公式" r:id="rId5" imgW="52374800" imgH="10236200" progId="Equation.3">
                  <p:embed/>
                </p:oleObj>
              </mc:Choice>
              <mc:Fallback>
                <p:oleObj name="公式" r:id="rId5" imgW="52374800" imgH="10236200" progId="Equation.3">
                  <p:embed/>
                  <p:pic>
                    <p:nvPicPr>
                      <p:cNvPr id="119814" name="Object 6">
                        <a:extLst>
                          <a:ext uri="{FF2B5EF4-FFF2-40B4-BE49-F238E27FC236}">
                            <a16:creationId xmlns:a16="http://schemas.microsoft.com/office/drawing/2014/main" id="{2443C718-FB3A-D343-9E03-C9D2FAB6A3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4538" y="796925"/>
                        <a:ext cx="2273300" cy="4429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16" name="Text Box 8">
            <a:extLst>
              <a:ext uri="{FF2B5EF4-FFF2-40B4-BE49-F238E27FC236}">
                <a16:creationId xmlns:a16="http://schemas.microsoft.com/office/drawing/2014/main" id="{63C9F868-9B41-1C48-997C-4EE096160072}"/>
              </a:ext>
            </a:extLst>
          </p:cNvPr>
          <p:cNvSpPr txBox="1">
            <a:spLocks noChangeArrowheads="1"/>
          </p:cNvSpPr>
          <p:nvPr/>
        </p:nvSpPr>
        <p:spPr bwMode="auto">
          <a:xfrm>
            <a:off x="1111250" y="1828800"/>
            <a:ext cx="1371600"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solidFill>
                  <a:srgbClr val="FF3300"/>
                </a:solidFill>
                <a:ea typeface="楷体_GB2312" panose="02010609030101010101" pitchFamily="49" charset="-122"/>
              </a:rPr>
              <a:t>帕邢系</a:t>
            </a:r>
          </a:p>
        </p:txBody>
      </p:sp>
      <p:graphicFrame>
        <p:nvGraphicFramePr>
          <p:cNvPr id="119817" name="Object 9">
            <a:extLst>
              <a:ext uri="{FF2B5EF4-FFF2-40B4-BE49-F238E27FC236}">
                <a16:creationId xmlns:a16="http://schemas.microsoft.com/office/drawing/2014/main" id="{B7611074-469E-8A4E-81BF-9C0A45BAAD77}"/>
              </a:ext>
            </a:extLst>
          </p:cNvPr>
          <p:cNvGraphicFramePr>
            <a:graphicFrameLocks noChangeAspect="1"/>
          </p:cNvGraphicFramePr>
          <p:nvPr/>
        </p:nvGraphicFramePr>
        <p:xfrm>
          <a:off x="2559050" y="1571625"/>
          <a:ext cx="2741613" cy="1077913"/>
        </p:xfrm>
        <a:graphic>
          <a:graphicData uri="http://schemas.openxmlformats.org/presentationml/2006/ole">
            <mc:AlternateContent xmlns:mc="http://schemas.openxmlformats.org/markup-compatibility/2006">
              <mc:Choice xmlns:v="urn:schemas-microsoft-com:vml" Requires="v">
                <p:oleObj spid="_x0000_s7180" name="公式" r:id="rId7" imgW="25158700" imgH="9944100" progId="Equation.3">
                  <p:embed/>
                </p:oleObj>
              </mc:Choice>
              <mc:Fallback>
                <p:oleObj name="公式" r:id="rId7" imgW="25158700" imgH="9944100" progId="Equation.3">
                  <p:embed/>
                  <p:pic>
                    <p:nvPicPr>
                      <p:cNvPr id="119817" name="Object 9">
                        <a:extLst>
                          <a:ext uri="{FF2B5EF4-FFF2-40B4-BE49-F238E27FC236}">
                            <a16:creationId xmlns:a16="http://schemas.microsoft.com/office/drawing/2014/main" id="{B7611074-469E-8A4E-81BF-9C0A45BAAD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9050" y="1571625"/>
                        <a:ext cx="2741613"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9818" name="Object 10">
            <a:extLst>
              <a:ext uri="{FF2B5EF4-FFF2-40B4-BE49-F238E27FC236}">
                <a16:creationId xmlns:a16="http://schemas.microsoft.com/office/drawing/2014/main" id="{5F511808-55B9-374E-A30F-2CD3A6B4E97C}"/>
              </a:ext>
            </a:extLst>
          </p:cNvPr>
          <p:cNvGraphicFramePr>
            <a:graphicFrameLocks noChangeAspect="1"/>
          </p:cNvGraphicFramePr>
          <p:nvPr/>
        </p:nvGraphicFramePr>
        <p:xfrm>
          <a:off x="5919788" y="1876425"/>
          <a:ext cx="2057400" cy="401638"/>
        </p:xfrm>
        <a:graphic>
          <a:graphicData uri="http://schemas.openxmlformats.org/presentationml/2006/ole">
            <mc:AlternateContent xmlns:mc="http://schemas.openxmlformats.org/markup-compatibility/2006">
              <mc:Choice xmlns:v="urn:schemas-microsoft-com:vml" Requires="v">
                <p:oleObj spid="_x0000_s7181" name="公式" r:id="rId9" imgW="52374800" imgH="10236200" progId="Equation.3">
                  <p:embed/>
                </p:oleObj>
              </mc:Choice>
              <mc:Fallback>
                <p:oleObj name="公式" r:id="rId9" imgW="52374800" imgH="10236200" progId="Equation.3">
                  <p:embed/>
                  <p:pic>
                    <p:nvPicPr>
                      <p:cNvPr id="119818" name="Object 10">
                        <a:extLst>
                          <a:ext uri="{FF2B5EF4-FFF2-40B4-BE49-F238E27FC236}">
                            <a16:creationId xmlns:a16="http://schemas.microsoft.com/office/drawing/2014/main" id="{5F511808-55B9-374E-A30F-2CD3A6B4E9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9788" y="1876425"/>
                        <a:ext cx="2057400" cy="40163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19" name="Text Box 11">
            <a:extLst>
              <a:ext uri="{FF2B5EF4-FFF2-40B4-BE49-F238E27FC236}">
                <a16:creationId xmlns:a16="http://schemas.microsoft.com/office/drawing/2014/main" id="{B25112CE-96E8-F74B-9B90-7B6E480E694F}"/>
              </a:ext>
            </a:extLst>
          </p:cNvPr>
          <p:cNvSpPr txBox="1">
            <a:spLocks noChangeArrowheads="1"/>
          </p:cNvSpPr>
          <p:nvPr/>
        </p:nvSpPr>
        <p:spPr bwMode="auto">
          <a:xfrm>
            <a:off x="806450" y="2943225"/>
            <a:ext cx="1828800"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solidFill>
                  <a:srgbClr val="FF3300"/>
                </a:solidFill>
                <a:ea typeface="楷体_GB2312" panose="02010609030101010101" pitchFamily="49" charset="-122"/>
              </a:rPr>
              <a:t>布喇开系</a:t>
            </a:r>
          </a:p>
        </p:txBody>
      </p:sp>
      <p:graphicFrame>
        <p:nvGraphicFramePr>
          <p:cNvPr id="119820" name="Object 12">
            <a:extLst>
              <a:ext uri="{FF2B5EF4-FFF2-40B4-BE49-F238E27FC236}">
                <a16:creationId xmlns:a16="http://schemas.microsoft.com/office/drawing/2014/main" id="{FB861054-1376-5D46-A7BD-9AFF93AEEF22}"/>
              </a:ext>
            </a:extLst>
          </p:cNvPr>
          <p:cNvGraphicFramePr>
            <a:graphicFrameLocks noChangeAspect="1"/>
          </p:cNvGraphicFramePr>
          <p:nvPr/>
        </p:nvGraphicFramePr>
        <p:xfrm>
          <a:off x="2482850" y="2638425"/>
          <a:ext cx="2895600" cy="1128713"/>
        </p:xfrm>
        <a:graphic>
          <a:graphicData uri="http://schemas.openxmlformats.org/presentationml/2006/ole">
            <mc:AlternateContent xmlns:mc="http://schemas.openxmlformats.org/markup-compatibility/2006">
              <mc:Choice xmlns:v="urn:schemas-microsoft-com:vml" Requires="v">
                <p:oleObj spid="_x0000_s7182" name="公式" r:id="rId11" imgW="25450800" imgH="9944100" progId="Equation.3">
                  <p:embed/>
                </p:oleObj>
              </mc:Choice>
              <mc:Fallback>
                <p:oleObj name="公式" r:id="rId11" imgW="25450800" imgH="9944100" progId="Equation.3">
                  <p:embed/>
                  <p:pic>
                    <p:nvPicPr>
                      <p:cNvPr id="119820" name="Object 12">
                        <a:extLst>
                          <a:ext uri="{FF2B5EF4-FFF2-40B4-BE49-F238E27FC236}">
                            <a16:creationId xmlns:a16="http://schemas.microsoft.com/office/drawing/2014/main" id="{FB861054-1376-5D46-A7BD-9AFF93AEEF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2850" y="2638425"/>
                        <a:ext cx="2895600" cy="112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9821" name="Object 13">
            <a:extLst>
              <a:ext uri="{FF2B5EF4-FFF2-40B4-BE49-F238E27FC236}">
                <a16:creationId xmlns:a16="http://schemas.microsoft.com/office/drawing/2014/main" id="{9F6A3B45-4131-334A-9CEA-9AA5D7AD2AD6}"/>
              </a:ext>
            </a:extLst>
          </p:cNvPr>
          <p:cNvGraphicFramePr>
            <a:graphicFrameLocks noChangeAspect="1"/>
          </p:cNvGraphicFramePr>
          <p:nvPr/>
        </p:nvGraphicFramePr>
        <p:xfrm>
          <a:off x="5903913" y="3019425"/>
          <a:ext cx="2209800" cy="434975"/>
        </p:xfrm>
        <a:graphic>
          <a:graphicData uri="http://schemas.openxmlformats.org/presentationml/2006/ole">
            <mc:AlternateContent xmlns:mc="http://schemas.openxmlformats.org/markup-compatibility/2006">
              <mc:Choice xmlns:v="urn:schemas-microsoft-com:vml" Requires="v">
                <p:oleObj spid="_x0000_s7183" name="公式" r:id="rId13" imgW="51790600" imgH="10236200" progId="Equation.3">
                  <p:embed/>
                </p:oleObj>
              </mc:Choice>
              <mc:Fallback>
                <p:oleObj name="公式" r:id="rId13" imgW="51790600" imgH="10236200" progId="Equation.3">
                  <p:embed/>
                  <p:pic>
                    <p:nvPicPr>
                      <p:cNvPr id="119821" name="Object 13">
                        <a:extLst>
                          <a:ext uri="{FF2B5EF4-FFF2-40B4-BE49-F238E27FC236}">
                            <a16:creationId xmlns:a16="http://schemas.microsoft.com/office/drawing/2014/main" id="{9F6A3B45-4131-334A-9CEA-9AA5D7AD2A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03913" y="3019425"/>
                        <a:ext cx="2209800" cy="43497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22" name="Text Box 14">
            <a:extLst>
              <a:ext uri="{FF2B5EF4-FFF2-40B4-BE49-F238E27FC236}">
                <a16:creationId xmlns:a16="http://schemas.microsoft.com/office/drawing/2014/main" id="{2725F6C9-068A-E149-9E6F-6C660FD37343}"/>
              </a:ext>
            </a:extLst>
          </p:cNvPr>
          <p:cNvSpPr txBox="1">
            <a:spLocks noChangeArrowheads="1"/>
          </p:cNvSpPr>
          <p:nvPr/>
        </p:nvSpPr>
        <p:spPr bwMode="auto">
          <a:xfrm>
            <a:off x="882650" y="3933825"/>
            <a:ext cx="2057400"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solidFill>
                  <a:srgbClr val="FF3300"/>
                </a:solidFill>
                <a:ea typeface="楷体_GB2312" panose="02010609030101010101" pitchFamily="49" charset="-122"/>
              </a:rPr>
              <a:t>普丰特系</a:t>
            </a:r>
          </a:p>
        </p:txBody>
      </p:sp>
      <p:graphicFrame>
        <p:nvGraphicFramePr>
          <p:cNvPr id="119823" name="Object 15">
            <a:extLst>
              <a:ext uri="{FF2B5EF4-FFF2-40B4-BE49-F238E27FC236}">
                <a16:creationId xmlns:a16="http://schemas.microsoft.com/office/drawing/2014/main" id="{C1DAC4E7-83F7-854A-9304-662E871F5E16}"/>
              </a:ext>
            </a:extLst>
          </p:cNvPr>
          <p:cNvGraphicFramePr>
            <a:graphicFrameLocks noChangeAspect="1"/>
          </p:cNvGraphicFramePr>
          <p:nvPr/>
        </p:nvGraphicFramePr>
        <p:xfrm>
          <a:off x="2482850" y="3705225"/>
          <a:ext cx="2895600" cy="1141413"/>
        </p:xfrm>
        <a:graphic>
          <a:graphicData uri="http://schemas.openxmlformats.org/presentationml/2006/ole">
            <mc:AlternateContent xmlns:mc="http://schemas.openxmlformats.org/markup-compatibility/2006">
              <mc:Choice xmlns:v="urn:schemas-microsoft-com:vml" Requires="v">
                <p:oleObj spid="_x0000_s7184" name="公式" r:id="rId15" imgW="25158700" imgH="9944100" progId="Equation.3">
                  <p:embed/>
                </p:oleObj>
              </mc:Choice>
              <mc:Fallback>
                <p:oleObj name="公式" r:id="rId15" imgW="25158700" imgH="9944100" progId="Equation.3">
                  <p:embed/>
                  <p:pic>
                    <p:nvPicPr>
                      <p:cNvPr id="119823" name="Object 15">
                        <a:extLst>
                          <a:ext uri="{FF2B5EF4-FFF2-40B4-BE49-F238E27FC236}">
                            <a16:creationId xmlns:a16="http://schemas.microsoft.com/office/drawing/2014/main" id="{C1DAC4E7-83F7-854A-9304-662E871F5E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2850" y="3705225"/>
                        <a:ext cx="2895600"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9824" name="Object 16">
            <a:extLst>
              <a:ext uri="{FF2B5EF4-FFF2-40B4-BE49-F238E27FC236}">
                <a16:creationId xmlns:a16="http://schemas.microsoft.com/office/drawing/2014/main" id="{2EE8729C-4C3D-C44A-9010-CE34A2B8444D}"/>
              </a:ext>
            </a:extLst>
          </p:cNvPr>
          <p:cNvGraphicFramePr>
            <a:graphicFrameLocks noChangeAspect="1"/>
          </p:cNvGraphicFramePr>
          <p:nvPr/>
        </p:nvGraphicFramePr>
        <p:xfrm>
          <a:off x="5935663" y="4086225"/>
          <a:ext cx="2133600" cy="415925"/>
        </p:xfrm>
        <a:graphic>
          <a:graphicData uri="http://schemas.openxmlformats.org/presentationml/2006/ole">
            <mc:AlternateContent xmlns:mc="http://schemas.openxmlformats.org/markup-compatibility/2006">
              <mc:Choice xmlns:v="urn:schemas-microsoft-com:vml" Requires="v">
                <p:oleObj spid="_x0000_s7185" name="公式" r:id="rId17" imgW="52374800" imgH="10236200" progId="Equation.3">
                  <p:embed/>
                </p:oleObj>
              </mc:Choice>
              <mc:Fallback>
                <p:oleObj name="公式" r:id="rId17" imgW="52374800" imgH="10236200" progId="Equation.3">
                  <p:embed/>
                  <p:pic>
                    <p:nvPicPr>
                      <p:cNvPr id="119824" name="Object 16">
                        <a:extLst>
                          <a:ext uri="{FF2B5EF4-FFF2-40B4-BE49-F238E27FC236}">
                            <a16:creationId xmlns:a16="http://schemas.microsoft.com/office/drawing/2014/main" id="{2EE8729C-4C3D-C44A-9010-CE34A2B8444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35663" y="4086225"/>
                        <a:ext cx="2133600" cy="41592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30" name="Text Box 22">
            <a:extLst>
              <a:ext uri="{FF2B5EF4-FFF2-40B4-BE49-F238E27FC236}">
                <a16:creationId xmlns:a16="http://schemas.microsoft.com/office/drawing/2014/main" id="{88D7F066-19E0-334D-A00A-EA40CC2E17BC}"/>
              </a:ext>
            </a:extLst>
          </p:cNvPr>
          <p:cNvSpPr txBox="1">
            <a:spLocks noChangeArrowheads="1"/>
          </p:cNvSpPr>
          <p:nvPr/>
        </p:nvSpPr>
        <p:spPr bwMode="auto">
          <a:xfrm>
            <a:off x="666750" y="4870450"/>
            <a:ext cx="5200650"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solidFill>
                  <a:schemeClr val="accent2"/>
                </a:solidFill>
                <a:latin typeface="Century Schoolbook" panose="02040604050505020304" pitchFamily="18" charset="0"/>
                <a:ea typeface="楷体_GB2312" panose="02010609030101010101" pitchFamily="49" charset="-122"/>
              </a:rPr>
              <a:t>其波数可用一普遍公式来表示：</a:t>
            </a:r>
          </a:p>
        </p:txBody>
      </p:sp>
      <p:graphicFrame>
        <p:nvGraphicFramePr>
          <p:cNvPr id="119831" name="Object 23">
            <a:extLst>
              <a:ext uri="{FF2B5EF4-FFF2-40B4-BE49-F238E27FC236}">
                <a16:creationId xmlns:a16="http://schemas.microsoft.com/office/drawing/2014/main" id="{4CA33A72-E123-804E-89BA-364563696CED}"/>
              </a:ext>
            </a:extLst>
          </p:cNvPr>
          <p:cNvGraphicFramePr>
            <a:graphicFrameLocks noChangeAspect="1"/>
          </p:cNvGraphicFramePr>
          <p:nvPr/>
        </p:nvGraphicFramePr>
        <p:xfrm>
          <a:off x="2500313" y="5537200"/>
          <a:ext cx="3200400" cy="1204913"/>
        </p:xfrm>
        <a:graphic>
          <a:graphicData uri="http://schemas.openxmlformats.org/presentationml/2006/ole">
            <mc:AlternateContent xmlns:mc="http://schemas.openxmlformats.org/markup-compatibility/2006">
              <mc:Choice xmlns:v="urn:schemas-microsoft-com:vml" Requires="v">
                <p:oleObj spid="_x0000_s7186" name="公式" r:id="rId19" imgW="26327100" imgH="9944100" progId="Equation.3">
                  <p:embed/>
                </p:oleObj>
              </mc:Choice>
              <mc:Fallback>
                <p:oleObj name="公式" r:id="rId19" imgW="26327100" imgH="9944100" progId="Equation.3">
                  <p:embed/>
                  <p:pic>
                    <p:nvPicPr>
                      <p:cNvPr id="119831" name="Object 23">
                        <a:extLst>
                          <a:ext uri="{FF2B5EF4-FFF2-40B4-BE49-F238E27FC236}">
                            <a16:creationId xmlns:a16="http://schemas.microsoft.com/office/drawing/2014/main" id="{4CA33A72-E123-804E-89BA-364563696CE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00313" y="5537200"/>
                        <a:ext cx="3200400" cy="120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9832" name="AutoShape 24">
            <a:extLst>
              <a:ext uri="{FF2B5EF4-FFF2-40B4-BE49-F238E27FC236}">
                <a16:creationId xmlns:a16="http://schemas.microsoft.com/office/drawing/2014/main" id="{6706D54A-27A4-7448-89AC-4382A61DF28B}"/>
              </a:ext>
            </a:extLst>
          </p:cNvPr>
          <p:cNvSpPr>
            <a:spLocks noChangeArrowheads="1"/>
          </p:cNvSpPr>
          <p:nvPr/>
        </p:nvSpPr>
        <p:spPr bwMode="auto">
          <a:xfrm>
            <a:off x="6615113" y="5384800"/>
            <a:ext cx="2349500" cy="533400"/>
          </a:xfrm>
          <a:prstGeom prst="cloudCallout">
            <a:avLst>
              <a:gd name="adj1" fmla="val -83986"/>
              <a:gd name="adj2" fmla="val 79167"/>
            </a:avLst>
          </a:prstGeom>
          <a:solidFill>
            <a:srgbClr val="FFFFCC"/>
          </a:solidFill>
          <a:ln w="2857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2000" b="1"/>
              <a:t>广义巴尔末公式</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Effect transition="in" filter="wipe(left)">
                                      <p:cBhvr>
                                        <p:cTn id="7" dur="500"/>
                                        <p:tgtEl>
                                          <p:spTgt spid="11981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9812"/>
                                        </p:tgtEl>
                                        <p:attrNameLst>
                                          <p:attrName>style.visibility</p:attrName>
                                        </p:attrNameLst>
                                      </p:cBhvr>
                                      <p:to>
                                        <p:strVal val="visible"/>
                                      </p:to>
                                    </p:set>
                                    <p:animEffect transition="in" filter="wipe(left)">
                                      <p:cBhvr>
                                        <p:cTn id="11" dur="500"/>
                                        <p:tgtEl>
                                          <p:spTgt spid="11981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9814"/>
                                        </p:tgtEl>
                                        <p:attrNameLst>
                                          <p:attrName>style.visibility</p:attrName>
                                        </p:attrNameLst>
                                      </p:cBhvr>
                                      <p:to>
                                        <p:strVal val="visible"/>
                                      </p:to>
                                    </p:set>
                                    <p:animEffect transition="in" filter="wipe(left)">
                                      <p:cBhvr>
                                        <p:cTn id="15" dur="500"/>
                                        <p:tgtEl>
                                          <p:spTgt spid="1198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9816"/>
                                        </p:tgtEl>
                                        <p:attrNameLst>
                                          <p:attrName>style.visibility</p:attrName>
                                        </p:attrNameLst>
                                      </p:cBhvr>
                                      <p:to>
                                        <p:strVal val="visible"/>
                                      </p:to>
                                    </p:set>
                                    <p:animEffect transition="in" filter="wipe(left)">
                                      <p:cBhvr>
                                        <p:cTn id="20" dur="500"/>
                                        <p:tgtEl>
                                          <p:spTgt spid="119816"/>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119817"/>
                                        </p:tgtEl>
                                        <p:attrNameLst>
                                          <p:attrName>style.visibility</p:attrName>
                                        </p:attrNameLst>
                                      </p:cBhvr>
                                      <p:to>
                                        <p:strVal val="visible"/>
                                      </p:to>
                                    </p:set>
                                    <p:animEffect transition="in" filter="wipe(left)">
                                      <p:cBhvr>
                                        <p:cTn id="24" dur="500"/>
                                        <p:tgtEl>
                                          <p:spTgt spid="119817"/>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119818"/>
                                        </p:tgtEl>
                                        <p:attrNameLst>
                                          <p:attrName>style.visibility</p:attrName>
                                        </p:attrNameLst>
                                      </p:cBhvr>
                                      <p:to>
                                        <p:strVal val="visible"/>
                                      </p:to>
                                    </p:set>
                                    <p:animEffect transition="in" filter="wipe(left)">
                                      <p:cBhvr>
                                        <p:cTn id="28" dur="500"/>
                                        <p:tgtEl>
                                          <p:spTgt spid="1198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9819"/>
                                        </p:tgtEl>
                                        <p:attrNameLst>
                                          <p:attrName>style.visibility</p:attrName>
                                        </p:attrNameLst>
                                      </p:cBhvr>
                                      <p:to>
                                        <p:strVal val="visible"/>
                                      </p:to>
                                    </p:set>
                                    <p:animEffect transition="in" filter="wipe(left)">
                                      <p:cBhvr>
                                        <p:cTn id="33" dur="500"/>
                                        <p:tgtEl>
                                          <p:spTgt spid="119819"/>
                                        </p:tgtEl>
                                      </p:cBhvr>
                                    </p:animEffect>
                                  </p:childTnLst>
                                </p:cTn>
                              </p:par>
                            </p:childTnLst>
                          </p:cTn>
                        </p:par>
                        <p:par>
                          <p:cTn id="34" fill="hold" nodeType="afterGroup">
                            <p:stCondLst>
                              <p:cond delay="500"/>
                            </p:stCondLst>
                            <p:childTnLst>
                              <p:par>
                                <p:cTn id="35" presetID="22" presetClass="entr" presetSubtype="8" fill="hold" nodeType="afterEffect">
                                  <p:stCondLst>
                                    <p:cond delay="0"/>
                                  </p:stCondLst>
                                  <p:childTnLst>
                                    <p:set>
                                      <p:cBhvr>
                                        <p:cTn id="36" dur="1" fill="hold">
                                          <p:stCondLst>
                                            <p:cond delay="0"/>
                                          </p:stCondLst>
                                        </p:cTn>
                                        <p:tgtEl>
                                          <p:spTgt spid="119820"/>
                                        </p:tgtEl>
                                        <p:attrNameLst>
                                          <p:attrName>style.visibility</p:attrName>
                                        </p:attrNameLst>
                                      </p:cBhvr>
                                      <p:to>
                                        <p:strVal val="visible"/>
                                      </p:to>
                                    </p:set>
                                    <p:animEffect transition="in" filter="wipe(left)">
                                      <p:cBhvr>
                                        <p:cTn id="37" dur="500"/>
                                        <p:tgtEl>
                                          <p:spTgt spid="119820"/>
                                        </p:tgtEl>
                                      </p:cBhvr>
                                    </p:animEffect>
                                  </p:childTnLst>
                                </p:cTn>
                              </p:par>
                            </p:childTnLst>
                          </p:cTn>
                        </p:par>
                        <p:par>
                          <p:cTn id="38" fill="hold" nodeType="afterGroup">
                            <p:stCondLst>
                              <p:cond delay="1000"/>
                            </p:stCondLst>
                            <p:childTnLst>
                              <p:par>
                                <p:cTn id="39" presetID="22" presetClass="entr" presetSubtype="8" fill="hold" nodeType="afterEffect">
                                  <p:stCondLst>
                                    <p:cond delay="0"/>
                                  </p:stCondLst>
                                  <p:childTnLst>
                                    <p:set>
                                      <p:cBhvr>
                                        <p:cTn id="40" dur="1" fill="hold">
                                          <p:stCondLst>
                                            <p:cond delay="0"/>
                                          </p:stCondLst>
                                        </p:cTn>
                                        <p:tgtEl>
                                          <p:spTgt spid="119821"/>
                                        </p:tgtEl>
                                        <p:attrNameLst>
                                          <p:attrName>style.visibility</p:attrName>
                                        </p:attrNameLst>
                                      </p:cBhvr>
                                      <p:to>
                                        <p:strVal val="visible"/>
                                      </p:to>
                                    </p:set>
                                    <p:animEffect transition="in" filter="wipe(left)">
                                      <p:cBhvr>
                                        <p:cTn id="41" dur="500"/>
                                        <p:tgtEl>
                                          <p:spTgt spid="11982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9822"/>
                                        </p:tgtEl>
                                        <p:attrNameLst>
                                          <p:attrName>style.visibility</p:attrName>
                                        </p:attrNameLst>
                                      </p:cBhvr>
                                      <p:to>
                                        <p:strVal val="visible"/>
                                      </p:to>
                                    </p:set>
                                    <p:animEffect transition="in" filter="wipe(left)">
                                      <p:cBhvr>
                                        <p:cTn id="46" dur="500"/>
                                        <p:tgtEl>
                                          <p:spTgt spid="119822"/>
                                        </p:tgtEl>
                                      </p:cBhvr>
                                    </p:animEffect>
                                  </p:childTnLst>
                                </p:cTn>
                              </p:par>
                            </p:childTnLst>
                          </p:cTn>
                        </p:par>
                        <p:par>
                          <p:cTn id="47" fill="hold" nodeType="afterGroup">
                            <p:stCondLst>
                              <p:cond delay="500"/>
                            </p:stCondLst>
                            <p:childTnLst>
                              <p:par>
                                <p:cTn id="48" presetID="22" presetClass="entr" presetSubtype="8" fill="hold" nodeType="afterEffect">
                                  <p:stCondLst>
                                    <p:cond delay="0"/>
                                  </p:stCondLst>
                                  <p:childTnLst>
                                    <p:set>
                                      <p:cBhvr>
                                        <p:cTn id="49" dur="1" fill="hold">
                                          <p:stCondLst>
                                            <p:cond delay="0"/>
                                          </p:stCondLst>
                                        </p:cTn>
                                        <p:tgtEl>
                                          <p:spTgt spid="119823"/>
                                        </p:tgtEl>
                                        <p:attrNameLst>
                                          <p:attrName>style.visibility</p:attrName>
                                        </p:attrNameLst>
                                      </p:cBhvr>
                                      <p:to>
                                        <p:strVal val="visible"/>
                                      </p:to>
                                    </p:set>
                                    <p:animEffect transition="in" filter="wipe(left)">
                                      <p:cBhvr>
                                        <p:cTn id="50" dur="500"/>
                                        <p:tgtEl>
                                          <p:spTgt spid="119823"/>
                                        </p:tgtEl>
                                      </p:cBhvr>
                                    </p:animEffect>
                                  </p:childTnLst>
                                </p:cTn>
                              </p:par>
                            </p:childTnLst>
                          </p:cTn>
                        </p:par>
                        <p:par>
                          <p:cTn id="51" fill="hold" nodeType="afterGroup">
                            <p:stCondLst>
                              <p:cond delay="1000"/>
                            </p:stCondLst>
                            <p:childTnLst>
                              <p:par>
                                <p:cTn id="52" presetID="22" presetClass="entr" presetSubtype="8" fill="hold" nodeType="afterEffect">
                                  <p:stCondLst>
                                    <p:cond delay="0"/>
                                  </p:stCondLst>
                                  <p:childTnLst>
                                    <p:set>
                                      <p:cBhvr>
                                        <p:cTn id="53" dur="1" fill="hold">
                                          <p:stCondLst>
                                            <p:cond delay="0"/>
                                          </p:stCondLst>
                                        </p:cTn>
                                        <p:tgtEl>
                                          <p:spTgt spid="119824"/>
                                        </p:tgtEl>
                                        <p:attrNameLst>
                                          <p:attrName>style.visibility</p:attrName>
                                        </p:attrNameLst>
                                      </p:cBhvr>
                                      <p:to>
                                        <p:strVal val="visible"/>
                                      </p:to>
                                    </p:set>
                                    <p:animEffect transition="in" filter="wipe(left)">
                                      <p:cBhvr>
                                        <p:cTn id="54" dur="500"/>
                                        <p:tgtEl>
                                          <p:spTgt spid="1198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19830"/>
                                        </p:tgtEl>
                                        <p:attrNameLst>
                                          <p:attrName>style.visibility</p:attrName>
                                        </p:attrNameLst>
                                      </p:cBhvr>
                                      <p:to>
                                        <p:strVal val="visible"/>
                                      </p:to>
                                    </p:set>
                                    <p:animEffect transition="in" filter="wipe(down)">
                                      <p:cBhvr>
                                        <p:cTn id="59" dur="500"/>
                                        <p:tgtEl>
                                          <p:spTgt spid="11983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19831"/>
                                        </p:tgtEl>
                                        <p:attrNameLst>
                                          <p:attrName>style.visibility</p:attrName>
                                        </p:attrNameLst>
                                      </p:cBhvr>
                                      <p:to>
                                        <p:strVal val="visible"/>
                                      </p:to>
                                    </p:set>
                                    <p:animEffect transition="in" filter="wipe(left)">
                                      <p:cBhvr>
                                        <p:cTn id="64" dur="500"/>
                                        <p:tgtEl>
                                          <p:spTgt spid="119831"/>
                                        </p:tgtEl>
                                      </p:cBhvr>
                                    </p:animEffect>
                                  </p:childTnLst>
                                </p:cTn>
                              </p:par>
                            </p:childTnLst>
                          </p:cTn>
                        </p:par>
                        <p:par>
                          <p:cTn id="65" fill="hold" nodeType="afterGroup">
                            <p:stCondLst>
                              <p:cond delay="500"/>
                            </p:stCondLst>
                            <p:childTnLst>
                              <p:par>
                                <p:cTn id="66" presetID="22" presetClass="entr" presetSubtype="1" fill="hold" grpId="0" nodeType="afterEffect">
                                  <p:stCondLst>
                                    <p:cond delay="0"/>
                                  </p:stCondLst>
                                  <p:childTnLst>
                                    <p:set>
                                      <p:cBhvr>
                                        <p:cTn id="67" dur="1" fill="hold">
                                          <p:stCondLst>
                                            <p:cond delay="0"/>
                                          </p:stCondLst>
                                        </p:cTn>
                                        <p:tgtEl>
                                          <p:spTgt spid="119832"/>
                                        </p:tgtEl>
                                        <p:attrNameLst>
                                          <p:attrName>style.visibility</p:attrName>
                                        </p:attrNameLst>
                                      </p:cBhvr>
                                      <p:to>
                                        <p:strVal val="visible"/>
                                      </p:to>
                                    </p:set>
                                    <p:animEffect transition="in" filter="wipe(up)">
                                      <p:cBhvr>
                                        <p:cTn id="68" dur="500"/>
                                        <p:tgtEl>
                                          <p:spTgt spid="119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utoUpdateAnimBg="0"/>
      <p:bldP spid="119816" grpId="0" autoUpdateAnimBg="0"/>
      <p:bldP spid="119819" grpId="0" autoUpdateAnimBg="0"/>
      <p:bldP spid="119822" grpId="0" autoUpdateAnimBg="0"/>
      <p:bldP spid="119830" grpId="0"/>
      <p:bldP spid="119832"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3">
            <a:extLst>
              <a:ext uri="{FF2B5EF4-FFF2-40B4-BE49-F238E27FC236}">
                <a16:creationId xmlns:a16="http://schemas.microsoft.com/office/drawing/2014/main" id="{A6767AB4-1121-D749-8F5A-983847E51200}"/>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13119F35-586F-274B-99BF-A9948784327B}" type="slidenum">
              <a:rPr lang="en-US" altLang="zh-CN" sz="1400"/>
              <a:pPr/>
              <a:t>31</a:t>
            </a:fld>
            <a:endParaRPr lang="en-US" altLang="zh-CN" sz="1400"/>
          </a:p>
        </p:txBody>
      </p:sp>
      <p:graphicFrame>
        <p:nvGraphicFramePr>
          <p:cNvPr id="300036" name="Object 4">
            <a:extLst>
              <a:ext uri="{FF2B5EF4-FFF2-40B4-BE49-F238E27FC236}">
                <a16:creationId xmlns:a16="http://schemas.microsoft.com/office/drawing/2014/main" id="{CCA3F864-C3E4-F14F-8D89-466DAB8B9A1D}"/>
              </a:ext>
            </a:extLst>
          </p:cNvPr>
          <p:cNvGraphicFramePr>
            <a:graphicFrameLocks noChangeAspect="1"/>
          </p:cNvGraphicFramePr>
          <p:nvPr/>
        </p:nvGraphicFramePr>
        <p:xfrm>
          <a:off x="925513" y="115888"/>
          <a:ext cx="2052637" cy="1022350"/>
        </p:xfrm>
        <a:graphic>
          <a:graphicData uri="http://schemas.openxmlformats.org/presentationml/2006/ole">
            <mc:AlternateContent xmlns:mc="http://schemas.openxmlformats.org/markup-compatibility/2006">
              <mc:Choice xmlns:v="urn:schemas-microsoft-com:vml" Requires="v">
                <p:oleObj spid="_x0000_s8199" name="公式" r:id="rId3" imgW="18135600" imgH="9067800" progId="Equation.3">
                  <p:embed/>
                </p:oleObj>
              </mc:Choice>
              <mc:Fallback>
                <p:oleObj name="公式" r:id="rId3" imgW="18135600" imgH="9067800" progId="Equation.3">
                  <p:embed/>
                  <p:pic>
                    <p:nvPicPr>
                      <p:cNvPr id="300036" name="Object 4">
                        <a:extLst>
                          <a:ext uri="{FF2B5EF4-FFF2-40B4-BE49-F238E27FC236}">
                            <a16:creationId xmlns:a16="http://schemas.microsoft.com/office/drawing/2014/main" id="{CCA3F864-C3E4-F14F-8D89-466DAB8B9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13" y="115888"/>
                        <a:ext cx="2052637"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0037" name="Text Box 5">
            <a:extLst>
              <a:ext uri="{FF2B5EF4-FFF2-40B4-BE49-F238E27FC236}">
                <a16:creationId xmlns:a16="http://schemas.microsoft.com/office/drawing/2014/main" id="{B9FF216F-D1FB-3946-9BF4-49743C243A25}"/>
              </a:ext>
            </a:extLst>
          </p:cNvPr>
          <p:cNvSpPr txBox="1">
            <a:spLocks noChangeArrowheads="1"/>
          </p:cNvSpPr>
          <p:nvPr/>
        </p:nvSpPr>
        <p:spPr bwMode="auto">
          <a:xfrm>
            <a:off x="468313" y="344488"/>
            <a:ext cx="609600" cy="5191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solidFill>
                  <a:schemeClr val="accent2"/>
                </a:solidFill>
                <a:latin typeface="Century Schoolbook" panose="02040604050505020304" pitchFamily="18" charset="0"/>
              </a:rPr>
              <a:t>令</a:t>
            </a:r>
          </a:p>
        </p:txBody>
      </p:sp>
      <p:graphicFrame>
        <p:nvGraphicFramePr>
          <p:cNvPr id="300038" name="Object 6">
            <a:extLst>
              <a:ext uri="{FF2B5EF4-FFF2-40B4-BE49-F238E27FC236}">
                <a16:creationId xmlns:a16="http://schemas.microsoft.com/office/drawing/2014/main" id="{E14D6FE6-BC80-F44D-823E-A18ECDAC7280}"/>
              </a:ext>
            </a:extLst>
          </p:cNvPr>
          <p:cNvGraphicFramePr>
            <a:graphicFrameLocks noChangeAspect="1"/>
          </p:cNvGraphicFramePr>
          <p:nvPr/>
        </p:nvGraphicFramePr>
        <p:xfrm>
          <a:off x="2906713" y="115888"/>
          <a:ext cx="1951037" cy="1095375"/>
        </p:xfrm>
        <a:graphic>
          <a:graphicData uri="http://schemas.openxmlformats.org/presentationml/2006/ole">
            <mc:AlternateContent xmlns:mc="http://schemas.openxmlformats.org/markup-compatibility/2006">
              <mc:Choice xmlns:v="urn:schemas-microsoft-com:vml" Requires="v">
                <p:oleObj spid="_x0000_s8200" name="公式" r:id="rId5" imgW="16090900" imgH="9067800" progId="Equation.3">
                  <p:embed/>
                </p:oleObj>
              </mc:Choice>
              <mc:Fallback>
                <p:oleObj name="公式" r:id="rId5" imgW="16090900" imgH="9067800" progId="Equation.3">
                  <p:embed/>
                  <p:pic>
                    <p:nvPicPr>
                      <p:cNvPr id="300038" name="Object 6">
                        <a:extLst>
                          <a:ext uri="{FF2B5EF4-FFF2-40B4-BE49-F238E27FC236}">
                            <a16:creationId xmlns:a16="http://schemas.microsoft.com/office/drawing/2014/main" id="{E14D6FE6-BC80-F44D-823E-A18ECDAC72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6713" y="115888"/>
                        <a:ext cx="1951037"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0039" name="Text Box 7">
            <a:extLst>
              <a:ext uri="{FF2B5EF4-FFF2-40B4-BE49-F238E27FC236}">
                <a16:creationId xmlns:a16="http://schemas.microsoft.com/office/drawing/2014/main" id="{9195159B-B05B-3447-8BB0-23091D6626E5}"/>
              </a:ext>
            </a:extLst>
          </p:cNvPr>
          <p:cNvSpPr txBox="1">
            <a:spLocks noChangeArrowheads="1"/>
          </p:cNvSpPr>
          <p:nvPr/>
        </p:nvSpPr>
        <p:spPr bwMode="auto">
          <a:xfrm>
            <a:off x="468313" y="1339850"/>
            <a:ext cx="1143000"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solidFill>
                  <a:schemeClr val="accent2"/>
                </a:solidFill>
                <a:latin typeface="Century Schoolbook" panose="02040604050505020304" pitchFamily="18" charset="0"/>
              </a:rPr>
              <a:t>有：</a:t>
            </a:r>
          </a:p>
        </p:txBody>
      </p:sp>
      <p:graphicFrame>
        <p:nvGraphicFramePr>
          <p:cNvPr id="300040" name="Object 8">
            <a:extLst>
              <a:ext uri="{FF2B5EF4-FFF2-40B4-BE49-F238E27FC236}">
                <a16:creationId xmlns:a16="http://schemas.microsoft.com/office/drawing/2014/main" id="{A1468612-025F-6041-90A5-2260AFB02A34}"/>
              </a:ext>
            </a:extLst>
          </p:cNvPr>
          <p:cNvGraphicFramePr>
            <a:graphicFrameLocks noChangeAspect="1"/>
          </p:cNvGraphicFramePr>
          <p:nvPr/>
        </p:nvGraphicFramePr>
        <p:xfrm>
          <a:off x="1077913" y="1335088"/>
          <a:ext cx="3124200" cy="614362"/>
        </p:xfrm>
        <a:graphic>
          <a:graphicData uri="http://schemas.openxmlformats.org/presentationml/2006/ole">
            <mc:AlternateContent xmlns:mc="http://schemas.openxmlformats.org/markup-compatibility/2006">
              <mc:Choice xmlns:v="urn:schemas-microsoft-com:vml" Requires="v">
                <p:oleObj spid="_x0000_s8201" name="公式" r:id="rId7" imgW="23698200" imgH="4686300" progId="Equation.3">
                  <p:embed/>
                </p:oleObj>
              </mc:Choice>
              <mc:Fallback>
                <p:oleObj name="公式" r:id="rId7" imgW="23698200" imgH="4686300" progId="Equation.3">
                  <p:embed/>
                  <p:pic>
                    <p:nvPicPr>
                      <p:cNvPr id="300040" name="Object 8">
                        <a:extLst>
                          <a:ext uri="{FF2B5EF4-FFF2-40B4-BE49-F238E27FC236}">
                            <a16:creationId xmlns:a16="http://schemas.microsoft.com/office/drawing/2014/main" id="{A1468612-025F-6041-90A5-2260AFB02A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913" y="1335088"/>
                        <a:ext cx="3124200"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0041" name="AutoShape 9">
            <a:extLst>
              <a:ext uri="{FF2B5EF4-FFF2-40B4-BE49-F238E27FC236}">
                <a16:creationId xmlns:a16="http://schemas.microsoft.com/office/drawing/2014/main" id="{772828A2-F721-4449-9349-38C67ED4FFA9}"/>
              </a:ext>
            </a:extLst>
          </p:cNvPr>
          <p:cNvSpPr>
            <a:spLocks noChangeArrowheads="1"/>
          </p:cNvSpPr>
          <p:nvPr/>
        </p:nvSpPr>
        <p:spPr bwMode="auto">
          <a:xfrm>
            <a:off x="5268913" y="1873250"/>
            <a:ext cx="2133600" cy="533400"/>
          </a:xfrm>
          <a:prstGeom prst="cloudCallout">
            <a:avLst>
              <a:gd name="adj1" fmla="val -101713"/>
              <a:gd name="adj2" fmla="val -82736"/>
            </a:avLst>
          </a:prstGeom>
          <a:solidFill>
            <a:srgbClr val="FFFFCC"/>
          </a:solidFill>
          <a:ln w="2857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2000" b="1"/>
              <a:t>里兹合并原理</a:t>
            </a:r>
            <a:endParaRPr lang="zh-CN" altLang="en-US" sz="2800" b="1"/>
          </a:p>
        </p:txBody>
      </p:sp>
      <p:graphicFrame>
        <p:nvGraphicFramePr>
          <p:cNvPr id="300042" name="Object 10">
            <a:extLst>
              <a:ext uri="{FF2B5EF4-FFF2-40B4-BE49-F238E27FC236}">
                <a16:creationId xmlns:a16="http://schemas.microsoft.com/office/drawing/2014/main" id="{5D43D8BA-0678-D64E-A2EF-87AE02F54DA6}"/>
              </a:ext>
            </a:extLst>
          </p:cNvPr>
          <p:cNvGraphicFramePr>
            <a:graphicFrameLocks noChangeAspect="1"/>
          </p:cNvGraphicFramePr>
          <p:nvPr/>
        </p:nvGraphicFramePr>
        <p:xfrm>
          <a:off x="620713" y="2116138"/>
          <a:ext cx="1820862" cy="525462"/>
        </p:xfrm>
        <a:graphic>
          <a:graphicData uri="http://schemas.openxmlformats.org/presentationml/2006/ole">
            <mc:AlternateContent xmlns:mc="http://schemas.openxmlformats.org/markup-compatibility/2006">
              <mc:Choice xmlns:v="urn:schemas-microsoft-com:vml" Requires="v">
                <p:oleObj spid="_x0000_s8202" name="公式" r:id="rId9" imgW="16090900" imgH="4686300" progId="Equation.3">
                  <p:embed/>
                </p:oleObj>
              </mc:Choice>
              <mc:Fallback>
                <p:oleObj name="公式" r:id="rId9" imgW="16090900" imgH="4686300" progId="Equation.3">
                  <p:embed/>
                  <p:pic>
                    <p:nvPicPr>
                      <p:cNvPr id="300042" name="Object 10">
                        <a:extLst>
                          <a:ext uri="{FF2B5EF4-FFF2-40B4-BE49-F238E27FC236}">
                            <a16:creationId xmlns:a16="http://schemas.microsoft.com/office/drawing/2014/main" id="{5D43D8BA-0678-D64E-A2EF-87AE02F54D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713" y="2116138"/>
                        <a:ext cx="1820862"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0043" name="Text Box 11">
            <a:extLst>
              <a:ext uri="{FF2B5EF4-FFF2-40B4-BE49-F238E27FC236}">
                <a16:creationId xmlns:a16="http://schemas.microsoft.com/office/drawing/2014/main" id="{94F6389B-19FA-CD4B-91B3-BD5EEE9266F8}"/>
              </a:ext>
            </a:extLst>
          </p:cNvPr>
          <p:cNvSpPr txBox="1">
            <a:spLocks noChangeArrowheads="1"/>
          </p:cNvSpPr>
          <p:nvPr/>
        </p:nvSpPr>
        <p:spPr bwMode="auto">
          <a:xfrm>
            <a:off x="2373313" y="2097088"/>
            <a:ext cx="2562225" cy="5191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solidFill>
                  <a:schemeClr val="accent2"/>
                </a:solidFill>
                <a:latin typeface="Century Schoolbook" panose="02040604050505020304" pitchFamily="18" charset="0"/>
              </a:rPr>
              <a:t>称为光谱项。</a:t>
            </a:r>
          </a:p>
        </p:txBody>
      </p:sp>
      <p:graphicFrame>
        <p:nvGraphicFramePr>
          <p:cNvPr id="37899" name="Object 12">
            <a:extLst>
              <a:ext uri="{FF2B5EF4-FFF2-40B4-BE49-F238E27FC236}">
                <a16:creationId xmlns:a16="http://schemas.microsoft.com/office/drawing/2014/main" id="{F7EBD402-E172-CC42-BACE-2467A288AD59}"/>
              </a:ext>
            </a:extLst>
          </p:cNvPr>
          <p:cNvGraphicFramePr>
            <a:graphicFrameLocks noChangeAspect="1"/>
          </p:cNvGraphicFramePr>
          <p:nvPr/>
        </p:nvGraphicFramePr>
        <p:xfrm>
          <a:off x="5726113" y="115888"/>
          <a:ext cx="3200400" cy="1204912"/>
        </p:xfrm>
        <a:graphic>
          <a:graphicData uri="http://schemas.openxmlformats.org/presentationml/2006/ole">
            <mc:AlternateContent xmlns:mc="http://schemas.openxmlformats.org/markup-compatibility/2006">
              <mc:Choice xmlns:v="urn:schemas-microsoft-com:vml" Requires="v">
                <p:oleObj spid="_x0000_s8203" name="公式" r:id="rId11" imgW="26327100" imgH="9944100" progId="Equation.3">
                  <p:embed/>
                </p:oleObj>
              </mc:Choice>
              <mc:Fallback>
                <p:oleObj name="公式" r:id="rId11" imgW="26327100" imgH="9944100" progId="Equation.3">
                  <p:embed/>
                  <p:pic>
                    <p:nvPicPr>
                      <p:cNvPr id="37899" name="Object 12">
                        <a:extLst>
                          <a:ext uri="{FF2B5EF4-FFF2-40B4-BE49-F238E27FC236}">
                            <a16:creationId xmlns:a16="http://schemas.microsoft.com/office/drawing/2014/main" id="{F7EBD402-E172-CC42-BACE-2467A288AD5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6113" y="115888"/>
                        <a:ext cx="3200400" cy="120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0048" name="Text Box 16">
            <a:extLst>
              <a:ext uri="{FF2B5EF4-FFF2-40B4-BE49-F238E27FC236}">
                <a16:creationId xmlns:a16="http://schemas.microsoft.com/office/drawing/2014/main" id="{34F722B8-9801-8C40-986F-BA3A1DC6C08F}"/>
              </a:ext>
            </a:extLst>
          </p:cNvPr>
          <p:cNvSpPr txBox="1">
            <a:spLocks noChangeArrowheads="1"/>
          </p:cNvSpPr>
          <p:nvPr/>
        </p:nvSpPr>
        <p:spPr bwMode="auto">
          <a:xfrm>
            <a:off x="304800" y="2667000"/>
            <a:ext cx="3619500"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solidFill>
                  <a:srgbClr val="FF3300"/>
                </a:solidFill>
                <a:ea typeface="楷体_GB2312" panose="02010609030101010101" pitchFamily="49" charset="-122"/>
              </a:rPr>
              <a:t>氢原子光谱的规律：</a:t>
            </a:r>
          </a:p>
        </p:txBody>
      </p:sp>
      <p:sp>
        <p:nvSpPr>
          <p:cNvPr id="300049" name="Text Box 17">
            <a:extLst>
              <a:ext uri="{FF2B5EF4-FFF2-40B4-BE49-F238E27FC236}">
                <a16:creationId xmlns:a16="http://schemas.microsoft.com/office/drawing/2014/main" id="{B9C0493A-5C5E-BD45-B9D8-8153D40D52DE}"/>
              </a:ext>
            </a:extLst>
          </p:cNvPr>
          <p:cNvSpPr txBox="1">
            <a:spLocks noChangeArrowheads="1"/>
          </p:cNvSpPr>
          <p:nvPr/>
        </p:nvSpPr>
        <p:spPr bwMode="auto">
          <a:xfrm>
            <a:off x="228600" y="3200400"/>
            <a:ext cx="8839200" cy="94615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solidFill>
                  <a:schemeClr val="accent2"/>
                </a:solidFill>
                <a:ea typeface="楷体_GB2312" panose="02010609030101010101" pitchFamily="49" charset="-122"/>
              </a:rPr>
              <a:t>1) </a:t>
            </a:r>
            <a:r>
              <a:rPr lang="zh-CN" altLang="en-US" sz="2800" b="1">
                <a:solidFill>
                  <a:schemeClr val="accent2"/>
                </a:solidFill>
                <a:ea typeface="楷体_GB2312" panose="02010609030101010101" pitchFamily="49" charset="-122"/>
              </a:rPr>
              <a:t>光谱是线状的，谱线有一定位置。这就是说，谱线有确定的波长值，而且彼此是分立的。</a:t>
            </a:r>
          </a:p>
        </p:txBody>
      </p:sp>
      <p:sp>
        <p:nvSpPr>
          <p:cNvPr id="300050" name="Text Box 18">
            <a:extLst>
              <a:ext uri="{FF2B5EF4-FFF2-40B4-BE49-F238E27FC236}">
                <a16:creationId xmlns:a16="http://schemas.microsoft.com/office/drawing/2014/main" id="{4BFF471A-FE3F-6244-B902-4DDD8B0C94D8}"/>
              </a:ext>
            </a:extLst>
          </p:cNvPr>
          <p:cNvSpPr txBox="1">
            <a:spLocks noChangeArrowheads="1"/>
          </p:cNvSpPr>
          <p:nvPr/>
        </p:nvSpPr>
        <p:spPr bwMode="auto">
          <a:xfrm>
            <a:off x="228600" y="4114800"/>
            <a:ext cx="8839200" cy="137318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solidFill>
                  <a:schemeClr val="accent2"/>
                </a:solidFill>
                <a:ea typeface="楷体_GB2312" panose="02010609030101010101" pitchFamily="49" charset="-122"/>
              </a:rPr>
              <a:t>2) </a:t>
            </a:r>
            <a:r>
              <a:rPr lang="zh-CN" altLang="en-US" sz="2800" b="1">
                <a:solidFill>
                  <a:schemeClr val="accent2"/>
                </a:solidFill>
                <a:ea typeface="楷体_GB2312" panose="02010609030101010101" pitchFamily="49" charset="-122"/>
              </a:rPr>
              <a:t>谱线间有一定的关系，例如谱线构成一个谱线系，它们的波长可以用一个公式表达出来，不同系的谱线有些也有关系，例如有共同的光谱项。</a:t>
            </a:r>
          </a:p>
        </p:txBody>
      </p:sp>
      <p:grpSp>
        <p:nvGrpSpPr>
          <p:cNvPr id="300051" name="Group 19">
            <a:extLst>
              <a:ext uri="{FF2B5EF4-FFF2-40B4-BE49-F238E27FC236}">
                <a16:creationId xmlns:a16="http://schemas.microsoft.com/office/drawing/2014/main" id="{F01A50D9-26C4-2145-90A0-338187F0A83D}"/>
              </a:ext>
            </a:extLst>
          </p:cNvPr>
          <p:cNvGrpSpPr>
            <a:grpSpLocks/>
          </p:cNvGrpSpPr>
          <p:nvPr/>
        </p:nvGrpSpPr>
        <p:grpSpPr bwMode="auto">
          <a:xfrm>
            <a:off x="228600" y="5410200"/>
            <a:ext cx="8077200" cy="1147763"/>
            <a:chOff x="192" y="2016"/>
            <a:chExt cx="5088" cy="723"/>
          </a:xfrm>
        </p:grpSpPr>
        <p:sp>
          <p:nvSpPr>
            <p:cNvPr id="37904" name="Text Box 20">
              <a:extLst>
                <a:ext uri="{FF2B5EF4-FFF2-40B4-BE49-F238E27FC236}">
                  <a16:creationId xmlns:a16="http://schemas.microsoft.com/office/drawing/2014/main" id="{04ADE3FB-CB44-6D42-A8FA-9B7B18457A9A}"/>
                </a:ext>
              </a:extLst>
            </p:cNvPr>
            <p:cNvSpPr txBox="1">
              <a:spLocks noChangeArrowheads="1"/>
            </p:cNvSpPr>
            <p:nvPr/>
          </p:nvSpPr>
          <p:spPr bwMode="auto">
            <a:xfrm>
              <a:off x="192" y="2016"/>
              <a:ext cx="5088" cy="327"/>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solidFill>
                    <a:schemeClr val="accent2"/>
                  </a:solidFill>
                  <a:ea typeface="楷体_GB2312" panose="02010609030101010101" pitchFamily="49" charset="-122"/>
                </a:rPr>
                <a:t>3) </a:t>
              </a:r>
              <a:r>
                <a:rPr lang="zh-CN" altLang="en-US" sz="2800" b="1">
                  <a:solidFill>
                    <a:schemeClr val="accent2"/>
                  </a:solidFill>
                  <a:ea typeface="楷体_GB2312" panose="02010609030101010101" pitchFamily="49" charset="-122"/>
                </a:rPr>
                <a:t>每一谱线的波数都可以表达为二光谱项之差：</a:t>
              </a:r>
            </a:p>
          </p:txBody>
        </p:sp>
        <p:graphicFrame>
          <p:nvGraphicFramePr>
            <p:cNvPr id="37905" name="Object 21">
              <a:extLst>
                <a:ext uri="{FF2B5EF4-FFF2-40B4-BE49-F238E27FC236}">
                  <a16:creationId xmlns:a16="http://schemas.microsoft.com/office/drawing/2014/main" id="{F8449072-4544-B246-BB74-851B6621FC74}"/>
                </a:ext>
              </a:extLst>
            </p:cNvPr>
            <p:cNvGraphicFramePr>
              <a:graphicFrameLocks noChangeAspect="1"/>
            </p:cNvGraphicFramePr>
            <p:nvPr/>
          </p:nvGraphicFramePr>
          <p:xfrm>
            <a:off x="1056" y="2352"/>
            <a:ext cx="1968" cy="387"/>
          </p:xfrm>
          <a:graphic>
            <a:graphicData uri="http://schemas.openxmlformats.org/presentationml/2006/ole">
              <mc:AlternateContent xmlns:mc="http://schemas.openxmlformats.org/markup-compatibility/2006">
                <mc:Choice xmlns:v="urn:schemas-microsoft-com:vml" Requires="v">
                  <p:oleObj spid="_x0000_s8204" name="公式" r:id="rId13" imgW="23698200" imgH="4686300" progId="Equation.3">
                    <p:embed/>
                  </p:oleObj>
                </mc:Choice>
                <mc:Fallback>
                  <p:oleObj name="公式" r:id="rId13" imgW="23698200" imgH="4686300" progId="Equation.3">
                    <p:embed/>
                    <p:pic>
                      <p:nvPicPr>
                        <p:cNvPr id="37905" name="Object 21">
                          <a:extLst>
                            <a:ext uri="{FF2B5EF4-FFF2-40B4-BE49-F238E27FC236}">
                              <a16:creationId xmlns:a16="http://schemas.microsoft.com/office/drawing/2014/main" id="{F8449072-4544-B246-BB74-851B6621FC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 y="2352"/>
                          <a:ext cx="1968" cy="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0037"/>
                                        </p:tgtEl>
                                        <p:attrNameLst>
                                          <p:attrName>style.visibility</p:attrName>
                                        </p:attrNameLst>
                                      </p:cBhvr>
                                      <p:to>
                                        <p:strVal val="visible"/>
                                      </p:to>
                                    </p:set>
                                    <p:animEffect transition="in" filter="wipe(left)">
                                      <p:cBhvr>
                                        <p:cTn id="7" dur="500"/>
                                        <p:tgtEl>
                                          <p:spTgt spid="30003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00036"/>
                                        </p:tgtEl>
                                        <p:attrNameLst>
                                          <p:attrName>style.visibility</p:attrName>
                                        </p:attrNameLst>
                                      </p:cBhvr>
                                      <p:to>
                                        <p:strVal val="visible"/>
                                      </p:to>
                                    </p:set>
                                    <p:animEffect transition="in" filter="wipe(left)">
                                      <p:cBhvr>
                                        <p:cTn id="11" dur="500"/>
                                        <p:tgtEl>
                                          <p:spTgt spid="30003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0038"/>
                                        </p:tgtEl>
                                        <p:attrNameLst>
                                          <p:attrName>style.visibility</p:attrName>
                                        </p:attrNameLst>
                                      </p:cBhvr>
                                      <p:to>
                                        <p:strVal val="visible"/>
                                      </p:to>
                                    </p:set>
                                    <p:animEffect transition="in" filter="wipe(left)">
                                      <p:cBhvr>
                                        <p:cTn id="15" dur="500"/>
                                        <p:tgtEl>
                                          <p:spTgt spid="3000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00039"/>
                                        </p:tgtEl>
                                        <p:attrNameLst>
                                          <p:attrName>style.visibility</p:attrName>
                                        </p:attrNameLst>
                                      </p:cBhvr>
                                      <p:to>
                                        <p:strVal val="visible"/>
                                      </p:to>
                                    </p:set>
                                    <p:animEffect transition="in" filter="wipe(left)">
                                      <p:cBhvr>
                                        <p:cTn id="20" dur="500"/>
                                        <p:tgtEl>
                                          <p:spTgt spid="300039"/>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300040"/>
                                        </p:tgtEl>
                                        <p:attrNameLst>
                                          <p:attrName>style.visibility</p:attrName>
                                        </p:attrNameLst>
                                      </p:cBhvr>
                                      <p:to>
                                        <p:strVal val="visible"/>
                                      </p:to>
                                    </p:set>
                                    <p:animEffect transition="in" filter="wipe(left)">
                                      <p:cBhvr>
                                        <p:cTn id="24" dur="500"/>
                                        <p:tgtEl>
                                          <p:spTgt spid="300040"/>
                                        </p:tgtEl>
                                      </p:cBhvr>
                                    </p:animEffect>
                                  </p:childTnLst>
                                </p:cTn>
                              </p:par>
                            </p:childTnLst>
                          </p:cTn>
                        </p:par>
                        <p:par>
                          <p:cTn id="25" fill="hold" nodeType="afterGroup">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300041"/>
                                        </p:tgtEl>
                                        <p:attrNameLst>
                                          <p:attrName>style.visibility</p:attrName>
                                        </p:attrNameLst>
                                      </p:cBhvr>
                                      <p:to>
                                        <p:strVal val="visible"/>
                                      </p:to>
                                    </p:set>
                                    <p:animEffect transition="in" filter="wipe(up)">
                                      <p:cBhvr>
                                        <p:cTn id="28" dur="500"/>
                                        <p:tgtEl>
                                          <p:spTgt spid="30004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00042"/>
                                        </p:tgtEl>
                                        <p:attrNameLst>
                                          <p:attrName>style.visibility</p:attrName>
                                        </p:attrNameLst>
                                      </p:cBhvr>
                                      <p:to>
                                        <p:strVal val="visible"/>
                                      </p:to>
                                    </p:set>
                                    <p:animEffect transition="in" filter="wipe(left)">
                                      <p:cBhvr>
                                        <p:cTn id="33" dur="500"/>
                                        <p:tgtEl>
                                          <p:spTgt spid="300042"/>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00043"/>
                                        </p:tgtEl>
                                        <p:attrNameLst>
                                          <p:attrName>style.visibility</p:attrName>
                                        </p:attrNameLst>
                                      </p:cBhvr>
                                      <p:to>
                                        <p:strVal val="visible"/>
                                      </p:to>
                                    </p:set>
                                    <p:animEffect transition="in" filter="wipe(left)">
                                      <p:cBhvr>
                                        <p:cTn id="37" dur="500"/>
                                        <p:tgtEl>
                                          <p:spTgt spid="3000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lt">
                                    <p:tmPct val="100000"/>
                                  </p:iterate>
                                  <p:childTnLst>
                                    <p:set>
                                      <p:cBhvr>
                                        <p:cTn id="41" dur="1" fill="hold">
                                          <p:stCondLst>
                                            <p:cond delay="0"/>
                                          </p:stCondLst>
                                        </p:cTn>
                                        <p:tgtEl>
                                          <p:spTgt spid="300048"/>
                                        </p:tgtEl>
                                        <p:attrNameLst>
                                          <p:attrName>style.visibility</p:attrName>
                                        </p:attrNameLst>
                                      </p:cBhvr>
                                      <p:to>
                                        <p:strVal val="visible"/>
                                      </p:to>
                                    </p:set>
                                    <p:animEffect transition="in" filter="wipe(left)">
                                      <p:cBhvr>
                                        <p:cTn id="42" dur="75"/>
                                        <p:tgtEl>
                                          <p:spTgt spid="3000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lt">
                                    <p:tmPct val="100000"/>
                                  </p:iterate>
                                  <p:childTnLst>
                                    <p:set>
                                      <p:cBhvr>
                                        <p:cTn id="46" dur="1" fill="hold">
                                          <p:stCondLst>
                                            <p:cond delay="0"/>
                                          </p:stCondLst>
                                        </p:cTn>
                                        <p:tgtEl>
                                          <p:spTgt spid="300049"/>
                                        </p:tgtEl>
                                        <p:attrNameLst>
                                          <p:attrName>style.visibility</p:attrName>
                                        </p:attrNameLst>
                                      </p:cBhvr>
                                      <p:to>
                                        <p:strVal val="visible"/>
                                      </p:to>
                                    </p:set>
                                    <p:animEffect transition="in" filter="wipe(left)">
                                      <p:cBhvr>
                                        <p:cTn id="47" dur="75"/>
                                        <p:tgtEl>
                                          <p:spTgt spid="30004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lt">
                                    <p:tmPct val="100000"/>
                                  </p:iterate>
                                  <p:childTnLst>
                                    <p:set>
                                      <p:cBhvr>
                                        <p:cTn id="51" dur="1" fill="hold">
                                          <p:stCondLst>
                                            <p:cond delay="0"/>
                                          </p:stCondLst>
                                        </p:cTn>
                                        <p:tgtEl>
                                          <p:spTgt spid="300050"/>
                                        </p:tgtEl>
                                        <p:attrNameLst>
                                          <p:attrName>style.visibility</p:attrName>
                                        </p:attrNameLst>
                                      </p:cBhvr>
                                      <p:to>
                                        <p:strVal val="visible"/>
                                      </p:to>
                                    </p:set>
                                    <p:animEffect transition="in" filter="wipe(left)">
                                      <p:cBhvr>
                                        <p:cTn id="52" dur="75"/>
                                        <p:tgtEl>
                                          <p:spTgt spid="30005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00051"/>
                                        </p:tgtEl>
                                        <p:attrNameLst>
                                          <p:attrName>style.visibility</p:attrName>
                                        </p:attrNameLst>
                                      </p:cBhvr>
                                      <p:to>
                                        <p:strVal val="visible"/>
                                      </p:to>
                                    </p:set>
                                    <p:animEffect transition="in" filter="wipe(left)">
                                      <p:cBhvr>
                                        <p:cTn id="57" dur="500"/>
                                        <p:tgtEl>
                                          <p:spTgt spid="30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7" grpId="0" autoUpdateAnimBg="0"/>
      <p:bldP spid="300039" grpId="0" autoUpdateAnimBg="0"/>
      <p:bldP spid="300041" grpId="0" animBg="1" autoUpdateAnimBg="0"/>
      <p:bldP spid="300043" grpId="0" autoUpdateAnimBg="0"/>
      <p:bldP spid="300048" grpId="0" autoUpdateAnimBg="0"/>
      <p:bldP spid="300049" grpId="0" autoUpdateAnimBg="0"/>
      <p:bldP spid="30005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3">
            <a:extLst>
              <a:ext uri="{FF2B5EF4-FFF2-40B4-BE49-F238E27FC236}">
                <a16:creationId xmlns:a16="http://schemas.microsoft.com/office/drawing/2014/main" id="{66458CE5-1304-FA4A-B9E0-CC78EC58576C}"/>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526FA14F-69A5-F342-9D2E-4324A5AD55F1}" type="slidenum">
              <a:rPr lang="en-US" altLang="zh-CN" sz="1400"/>
              <a:pPr/>
              <a:t>32</a:t>
            </a:fld>
            <a:endParaRPr lang="en-US" altLang="zh-CN" sz="1400"/>
          </a:p>
        </p:txBody>
      </p:sp>
    </p:spTree>
    <p:controls>
      <mc:AlternateContent xmlns:mc="http://schemas.openxmlformats.org/markup-compatibility/2006">
        <mc:Choice xmlns:v="urn:schemas-microsoft-com:vml" Requires="v">
          <p:control spid="9218" r:id="rId2" imgW="10369550" imgH="7677150"/>
        </mc:Choice>
        <mc:Fallback>
          <p:control r:id="rId2" imgW="10369550" imgH="7677150">
            <p:pic>
              <p:nvPicPr>
                <p:cNvPr id="38915" name="ShockwaveFlash1">
                  <a:extLst>
                    <a:ext uri="{FF2B5EF4-FFF2-40B4-BE49-F238E27FC236}">
                      <a16:creationId xmlns:a16="http://schemas.microsoft.com/office/drawing/2014/main" id="{0DC39679-C975-BB47-9761-1A26351F1BB4}"/>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6250"/>
                  <a:ext cx="7775575" cy="57594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3">
            <a:extLst>
              <a:ext uri="{FF2B5EF4-FFF2-40B4-BE49-F238E27FC236}">
                <a16:creationId xmlns:a16="http://schemas.microsoft.com/office/drawing/2014/main" id="{68DD8CB2-CDAE-F44F-B213-98B999184F2B}"/>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C49C6568-2EBD-1143-88FA-E08984B19D18}" type="slidenum">
              <a:rPr lang="en-US" altLang="zh-CN" sz="1400"/>
              <a:pPr/>
              <a:t>33</a:t>
            </a:fld>
            <a:endParaRPr lang="en-US" altLang="zh-CN" sz="1400"/>
          </a:p>
        </p:txBody>
      </p:sp>
      <p:sp>
        <p:nvSpPr>
          <p:cNvPr id="126978" name="Text Box 2">
            <a:extLst>
              <a:ext uri="{FF2B5EF4-FFF2-40B4-BE49-F238E27FC236}">
                <a16:creationId xmlns:a16="http://schemas.microsoft.com/office/drawing/2014/main" id="{A5E2C692-079E-3D4D-95E1-A822E83AF90D}"/>
              </a:ext>
            </a:extLst>
          </p:cNvPr>
          <p:cNvSpPr txBox="1">
            <a:spLocks noChangeArrowheads="1"/>
          </p:cNvSpPr>
          <p:nvPr/>
        </p:nvSpPr>
        <p:spPr bwMode="auto">
          <a:xfrm>
            <a:off x="250825" y="2959100"/>
            <a:ext cx="8686800" cy="140652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50000"/>
              </a:spcBef>
            </a:pPr>
            <a:r>
              <a:rPr lang="en-US" altLang="zh-CN" b="1">
                <a:solidFill>
                  <a:schemeClr val="accent2"/>
                </a:solidFill>
                <a:ea typeface="楷体_GB2312" panose="02010609030101010101" pitchFamily="49" charset="-122"/>
              </a:rPr>
              <a:t> </a:t>
            </a:r>
            <a:r>
              <a:rPr lang="en-US" altLang="zh-CN" b="1">
                <a:solidFill>
                  <a:srgbClr val="FF3300"/>
                </a:solidFill>
                <a:ea typeface="楷体_GB2312" panose="02010609030101010101" pitchFamily="49" charset="-122"/>
              </a:rPr>
              <a:t>2.</a:t>
            </a:r>
            <a:r>
              <a:rPr lang="zh-CN" altLang="en-US" b="1">
                <a:solidFill>
                  <a:srgbClr val="FF3300"/>
                </a:solidFill>
                <a:ea typeface="楷体_GB2312" panose="02010609030101010101" pitchFamily="49" charset="-122"/>
              </a:rPr>
              <a:t>跃迁假设：</a:t>
            </a:r>
            <a:r>
              <a:rPr lang="zh-CN" altLang="en-US" b="1">
                <a:solidFill>
                  <a:schemeClr val="accent2"/>
                </a:solidFill>
                <a:ea typeface="楷体_GB2312" panose="02010609030101010101" pitchFamily="49" charset="-122"/>
              </a:rPr>
              <a:t>当原子从高能量的定态跃迁到低能量的定态，即电子从高能量</a:t>
            </a:r>
            <a:r>
              <a:rPr lang="en-US" altLang="zh-CN" b="1" i="1">
                <a:solidFill>
                  <a:schemeClr val="accent2"/>
                </a:solidFill>
                <a:ea typeface="楷体_GB2312" panose="02010609030101010101" pitchFamily="49" charset="-122"/>
              </a:rPr>
              <a:t>E</a:t>
            </a:r>
            <a:r>
              <a:rPr lang="en-US" altLang="zh-CN" b="1" i="1" baseline="-25000">
                <a:solidFill>
                  <a:schemeClr val="accent2"/>
                </a:solidFill>
                <a:ea typeface="楷体_GB2312" panose="02010609030101010101" pitchFamily="49" charset="-122"/>
              </a:rPr>
              <a:t>n</a:t>
            </a:r>
            <a:r>
              <a:rPr lang="zh-CN" altLang="en-US" b="1">
                <a:solidFill>
                  <a:schemeClr val="accent2"/>
                </a:solidFill>
                <a:ea typeface="楷体_GB2312" panose="02010609030101010101" pitchFamily="49" charset="-122"/>
              </a:rPr>
              <a:t>的轨道跃迁到低能量</a:t>
            </a:r>
            <a:r>
              <a:rPr lang="en-US" altLang="zh-CN" b="1" i="1">
                <a:solidFill>
                  <a:schemeClr val="accent2"/>
                </a:solidFill>
                <a:ea typeface="楷体_GB2312" panose="02010609030101010101" pitchFamily="49" charset="-122"/>
              </a:rPr>
              <a:t>E</a:t>
            </a:r>
            <a:r>
              <a:rPr lang="en-US" altLang="zh-CN" b="1" i="1" baseline="-25000">
                <a:solidFill>
                  <a:schemeClr val="accent2"/>
                </a:solidFill>
                <a:ea typeface="楷体_GB2312" panose="02010609030101010101" pitchFamily="49" charset="-122"/>
              </a:rPr>
              <a:t>m</a:t>
            </a:r>
            <a:r>
              <a:rPr lang="zh-CN" altLang="en-US" b="1">
                <a:solidFill>
                  <a:schemeClr val="accent2"/>
                </a:solidFill>
                <a:ea typeface="楷体_GB2312" panose="02010609030101010101" pitchFamily="49" charset="-122"/>
              </a:rPr>
              <a:t>的轨道上时，要发射能量为</a:t>
            </a:r>
            <a:r>
              <a:rPr lang="en-US" altLang="zh-CN" b="1" i="1">
                <a:solidFill>
                  <a:schemeClr val="accent2"/>
                </a:solidFill>
                <a:ea typeface="楷体_GB2312" panose="02010609030101010101" pitchFamily="49" charset="-122"/>
              </a:rPr>
              <a:t>hv</a:t>
            </a:r>
            <a:r>
              <a:rPr lang="en-US" altLang="zh-CN" b="1">
                <a:solidFill>
                  <a:schemeClr val="accent2"/>
                </a:solidFill>
                <a:ea typeface="楷体_GB2312" panose="02010609030101010101" pitchFamily="49" charset="-122"/>
              </a:rPr>
              <a:t> </a:t>
            </a:r>
            <a:r>
              <a:rPr lang="zh-CN" altLang="en-US" b="1">
                <a:solidFill>
                  <a:schemeClr val="accent2"/>
                </a:solidFill>
                <a:ea typeface="楷体_GB2312" panose="02010609030101010101" pitchFamily="49" charset="-122"/>
              </a:rPr>
              <a:t>的光子。</a:t>
            </a:r>
          </a:p>
        </p:txBody>
      </p:sp>
      <p:sp>
        <p:nvSpPr>
          <p:cNvPr id="39940" name="Text Box 5">
            <a:extLst>
              <a:ext uri="{FF2B5EF4-FFF2-40B4-BE49-F238E27FC236}">
                <a16:creationId xmlns:a16="http://schemas.microsoft.com/office/drawing/2014/main" id="{35629DD5-03CA-2B42-A4EA-E04FC2B9A9C8}"/>
              </a:ext>
            </a:extLst>
          </p:cNvPr>
          <p:cNvSpPr txBox="1">
            <a:spLocks noChangeArrowheads="1"/>
          </p:cNvSpPr>
          <p:nvPr/>
        </p:nvSpPr>
        <p:spPr bwMode="auto">
          <a:xfrm>
            <a:off x="179388" y="115888"/>
            <a:ext cx="45053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
                <a:srgbClr val="FF3300"/>
              </a:buClr>
              <a:buFont typeface="Wingdings" pitchFamily="2" charset="2"/>
              <a:buChar char="Ø"/>
            </a:pPr>
            <a:r>
              <a:rPr lang="zh-CN" altLang="en-US" sz="3200" b="1">
                <a:solidFill>
                  <a:schemeClr val="accent2"/>
                </a:solidFill>
                <a:latin typeface="Century Schoolbook" panose="02040604050505020304" pitchFamily="18" charset="0"/>
                <a:ea typeface="楷体_GB2312" panose="02010609030101010101" pitchFamily="49" charset="-122"/>
              </a:rPr>
              <a:t>玻尔的氢原子理论</a:t>
            </a:r>
          </a:p>
        </p:txBody>
      </p:sp>
      <p:sp>
        <p:nvSpPr>
          <p:cNvPr id="126983" name="Text Box 7">
            <a:extLst>
              <a:ext uri="{FF2B5EF4-FFF2-40B4-BE49-F238E27FC236}">
                <a16:creationId xmlns:a16="http://schemas.microsoft.com/office/drawing/2014/main" id="{FF3626A0-E21A-D443-BBF1-E31245359057}"/>
              </a:ext>
            </a:extLst>
          </p:cNvPr>
          <p:cNvSpPr txBox="1">
            <a:spLocks noChangeArrowheads="1"/>
          </p:cNvSpPr>
          <p:nvPr/>
        </p:nvSpPr>
        <p:spPr bwMode="auto">
          <a:xfrm>
            <a:off x="336550" y="1563688"/>
            <a:ext cx="8610600" cy="140652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50000"/>
              </a:spcBef>
            </a:pPr>
            <a:r>
              <a:rPr lang="en-US" altLang="zh-CN" b="1">
                <a:solidFill>
                  <a:srgbClr val="FF3300"/>
                </a:solidFill>
                <a:ea typeface="楷体_GB2312" panose="02010609030101010101" pitchFamily="49" charset="-122"/>
              </a:rPr>
              <a:t>1.</a:t>
            </a:r>
            <a:r>
              <a:rPr lang="zh-CN" altLang="en-US" b="1">
                <a:solidFill>
                  <a:srgbClr val="FF3300"/>
                </a:solidFill>
                <a:ea typeface="楷体_GB2312" panose="02010609030101010101" pitchFamily="49" charset="-122"/>
              </a:rPr>
              <a:t>定态假设：</a:t>
            </a:r>
            <a:r>
              <a:rPr lang="zh-CN" altLang="en-US" b="1">
                <a:solidFill>
                  <a:schemeClr val="accent2"/>
                </a:solidFill>
                <a:ea typeface="楷体_GB2312" panose="02010609030101010101" pitchFamily="49" charset="-122"/>
              </a:rPr>
              <a:t>电子在原子中，可以在一些特定的、彼此分隔的一系列轨道上运动而不辐射电磁波，这时原子处于</a:t>
            </a:r>
            <a:r>
              <a:rPr lang="zh-CN" altLang="en-US" b="1" u="sng">
                <a:solidFill>
                  <a:schemeClr val="accent2"/>
                </a:solidFill>
                <a:ea typeface="楷体_GB2312" panose="02010609030101010101" pitchFamily="49" charset="-122"/>
              </a:rPr>
              <a:t>稳定状态</a:t>
            </a:r>
            <a:r>
              <a:rPr lang="en-US" altLang="zh-CN" b="1">
                <a:solidFill>
                  <a:schemeClr val="accent2"/>
                </a:solidFill>
                <a:ea typeface="楷体_GB2312" panose="02010609030101010101" pitchFamily="49" charset="-122"/>
              </a:rPr>
              <a:t>(</a:t>
            </a:r>
            <a:r>
              <a:rPr lang="zh-CN" altLang="en-US" b="1">
                <a:solidFill>
                  <a:schemeClr val="accent2"/>
                </a:solidFill>
                <a:ea typeface="楷体_GB2312" panose="02010609030101010101" pitchFamily="49" charset="-122"/>
              </a:rPr>
              <a:t>简称定态</a:t>
            </a:r>
            <a:r>
              <a:rPr lang="en-US" altLang="zh-CN" b="1">
                <a:solidFill>
                  <a:schemeClr val="accent2"/>
                </a:solidFill>
                <a:ea typeface="楷体_GB2312" panose="02010609030101010101" pitchFamily="49" charset="-122"/>
              </a:rPr>
              <a:t>)</a:t>
            </a:r>
            <a:r>
              <a:rPr lang="zh-CN" altLang="en-US" b="1">
                <a:solidFill>
                  <a:schemeClr val="accent2"/>
                </a:solidFill>
                <a:ea typeface="楷体_GB2312" panose="02010609030101010101" pitchFamily="49" charset="-122"/>
              </a:rPr>
              <a:t>，并具有一定的能量。</a:t>
            </a:r>
          </a:p>
        </p:txBody>
      </p:sp>
      <p:graphicFrame>
        <p:nvGraphicFramePr>
          <p:cNvPr id="126984" name="Object 8">
            <a:extLst>
              <a:ext uri="{FF2B5EF4-FFF2-40B4-BE49-F238E27FC236}">
                <a16:creationId xmlns:a16="http://schemas.microsoft.com/office/drawing/2014/main" id="{C0ED3287-0AD4-0540-91ED-01D3659CB301}"/>
              </a:ext>
            </a:extLst>
          </p:cNvPr>
          <p:cNvGraphicFramePr>
            <a:graphicFrameLocks noChangeAspect="1"/>
          </p:cNvGraphicFramePr>
          <p:nvPr/>
        </p:nvGraphicFramePr>
        <p:xfrm>
          <a:off x="2798763" y="4203700"/>
          <a:ext cx="3078162" cy="666750"/>
        </p:xfrm>
        <a:graphic>
          <a:graphicData uri="http://schemas.openxmlformats.org/presentationml/2006/ole">
            <mc:AlternateContent xmlns:mc="http://schemas.openxmlformats.org/markup-compatibility/2006">
              <mc:Choice xmlns:v="urn:schemas-microsoft-com:vml" Requires="v">
                <p:oleObj spid="_x0000_s10246" name="公式" r:id="rId4" imgW="24282400" imgH="5270500" progId="Equation.3">
                  <p:embed/>
                </p:oleObj>
              </mc:Choice>
              <mc:Fallback>
                <p:oleObj name="公式" r:id="rId4" imgW="24282400" imgH="5270500" progId="Equation.3">
                  <p:embed/>
                  <p:pic>
                    <p:nvPicPr>
                      <p:cNvPr id="126984" name="Object 8">
                        <a:extLst>
                          <a:ext uri="{FF2B5EF4-FFF2-40B4-BE49-F238E27FC236}">
                            <a16:creationId xmlns:a16="http://schemas.microsoft.com/office/drawing/2014/main" id="{C0ED3287-0AD4-0540-91ED-01D3659CB3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8763" y="4203700"/>
                        <a:ext cx="3078162"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6985" name="Text Box 9">
            <a:extLst>
              <a:ext uri="{FF2B5EF4-FFF2-40B4-BE49-F238E27FC236}">
                <a16:creationId xmlns:a16="http://schemas.microsoft.com/office/drawing/2014/main" id="{95355F66-9BC2-5242-9E48-D834F8C99C61}"/>
              </a:ext>
            </a:extLst>
          </p:cNvPr>
          <p:cNvSpPr txBox="1">
            <a:spLocks noChangeArrowheads="1"/>
          </p:cNvSpPr>
          <p:nvPr/>
        </p:nvSpPr>
        <p:spPr bwMode="auto">
          <a:xfrm>
            <a:off x="250825" y="4797425"/>
            <a:ext cx="8991600" cy="96837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50000"/>
              </a:spcBef>
            </a:pPr>
            <a:r>
              <a:rPr lang="en-US" altLang="zh-CN" b="1">
                <a:solidFill>
                  <a:schemeClr val="accent2"/>
                </a:solidFill>
                <a:ea typeface="楷体_GB2312" panose="02010609030101010101" pitchFamily="49" charset="-122"/>
              </a:rPr>
              <a:t> </a:t>
            </a:r>
            <a:r>
              <a:rPr lang="en-US" altLang="zh-CN" b="1">
                <a:solidFill>
                  <a:srgbClr val="FF3300"/>
                </a:solidFill>
                <a:ea typeface="楷体_GB2312" panose="02010609030101010101" pitchFamily="49" charset="-122"/>
              </a:rPr>
              <a:t>3.</a:t>
            </a:r>
            <a:r>
              <a:rPr lang="zh-CN" altLang="en-US" b="1">
                <a:solidFill>
                  <a:srgbClr val="FF3300"/>
                </a:solidFill>
                <a:ea typeface="楷体_GB2312" panose="02010609030101010101" pitchFamily="49" charset="-122"/>
              </a:rPr>
              <a:t>量子化假设</a:t>
            </a:r>
            <a:r>
              <a:rPr lang="en-US" altLang="zh-CN" b="1">
                <a:solidFill>
                  <a:srgbClr val="FF3300"/>
                </a:solidFill>
                <a:ea typeface="楷体_GB2312" panose="02010609030101010101" pitchFamily="49" charset="-122"/>
              </a:rPr>
              <a:t>:</a:t>
            </a:r>
            <a:r>
              <a:rPr lang="zh-CN" altLang="en-US" b="1">
                <a:solidFill>
                  <a:schemeClr val="accent2"/>
                </a:solidFill>
                <a:ea typeface="楷体_GB2312" panose="02010609030101010101" pitchFamily="49" charset="-122"/>
              </a:rPr>
              <a:t>电子绕核做圆周运动时，只有电子的角动量 </a:t>
            </a:r>
            <a:r>
              <a:rPr lang="en-US" altLang="zh-CN" b="1" i="1">
                <a:solidFill>
                  <a:schemeClr val="accent2"/>
                </a:solidFill>
                <a:ea typeface="楷体_GB2312" panose="02010609030101010101" pitchFamily="49" charset="-122"/>
              </a:rPr>
              <a:t>L </a:t>
            </a:r>
            <a:r>
              <a:rPr lang="zh-CN" altLang="zh-CN" b="1">
                <a:solidFill>
                  <a:schemeClr val="accent2"/>
                </a:solidFill>
                <a:ea typeface="楷体_GB2312" panose="02010609030101010101" pitchFamily="49" charset="-122"/>
              </a:rPr>
              <a:t>等于</a:t>
            </a:r>
            <a:r>
              <a:rPr lang="en-US" altLang="zh-CN" b="1" i="1">
                <a:solidFill>
                  <a:schemeClr val="accent2"/>
                </a:solidFill>
                <a:ea typeface="楷体_GB2312" panose="02010609030101010101" pitchFamily="49" charset="-122"/>
              </a:rPr>
              <a:t>h</a:t>
            </a:r>
            <a:r>
              <a:rPr lang="en-US" altLang="zh-CN" b="1">
                <a:solidFill>
                  <a:schemeClr val="accent2"/>
                </a:solidFill>
                <a:ea typeface="楷体_GB2312" panose="02010609030101010101" pitchFamily="49" charset="-122"/>
              </a:rPr>
              <a:t>/2</a:t>
            </a:r>
            <a:r>
              <a:rPr lang="en-US" altLang="zh-CN" b="1" i="1">
                <a:solidFill>
                  <a:schemeClr val="accent2"/>
                </a:solidFill>
                <a:ea typeface="楷体_GB2312" panose="02010609030101010101" pitchFamily="49" charset="-122"/>
                <a:sym typeface="Symbol" pitchFamily="2" charset="2"/>
              </a:rPr>
              <a:t> </a:t>
            </a:r>
            <a:r>
              <a:rPr lang="zh-CN" altLang="zh-CN" b="1">
                <a:solidFill>
                  <a:schemeClr val="accent2"/>
                </a:solidFill>
                <a:ea typeface="楷体_GB2312" panose="02010609030101010101" pitchFamily="49" charset="-122"/>
                <a:sym typeface="Symbol" pitchFamily="2" charset="2"/>
              </a:rPr>
              <a:t>的整数倍的那些轨道才是稳定的，即</a:t>
            </a:r>
            <a:endParaRPr lang="zh-CN" altLang="en-US" b="1">
              <a:solidFill>
                <a:schemeClr val="accent2"/>
              </a:solidFill>
              <a:ea typeface="楷体_GB2312" panose="02010609030101010101" pitchFamily="49" charset="-122"/>
              <a:sym typeface="Symbol" pitchFamily="2" charset="2"/>
            </a:endParaRPr>
          </a:p>
        </p:txBody>
      </p:sp>
      <p:graphicFrame>
        <p:nvGraphicFramePr>
          <p:cNvPr id="126986" name="Object 10">
            <a:extLst>
              <a:ext uri="{FF2B5EF4-FFF2-40B4-BE49-F238E27FC236}">
                <a16:creationId xmlns:a16="http://schemas.microsoft.com/office/drawing/2014/main" id="{CFD70993-887D-F748-826C-07506582BCCC}"/>
              </a:ext>
            </a:extLst>
          </p:cNvPr>
          <p:cNvGraphicFramePr>
            <a:graphicFrameLocks noChangeAspect="1"/>
          </p:cNvGraphicFramePr>
          <p:nvPr/>
        </p:nvGraphicFramePr>
        <p:xfrm>
          <a:off x="1619250" y="5884863"/>
          <a:ext cx="1479550" cy="346075"/>
        </p:xfrm>
        <a:graphic>
          <a:graphicData uri="http://schemas.openxmlformats.org/presentationml/2006/ole">
            <mc:AlternateContent xmlns:mc="http://schemas.openxmlformats.org/markup-compatibility/2006">
              <mc:Choice xmlns:v="urn:schemas-microsoft-com:vml" Requires="v">
                <p:oleObj spid="_x0000_s10247" name="公式" r:id="rId6" imgW="38620700" imgH="9067800" progId="Equation.3">
                  <p:embed/>
                </p:oleObj>
              </mc:Choice>
              <mc:Fallback>
                <p:oleObj name="公式" r:id="rId6" imgW="38620700" imgH="9067800" progId="Equation.3">
                  <p:embed/>
                  <p:pic>
                    <p:nvPicPr>
                      <p:cNvPr id="126986" name="Object 10">
                        <a:extLst>
                          <a:ext uri="{FF2B5EF4-FFF2-40B4-BE49-F238E27FC236}">
                            <a16:creationId xmlns:a16="http://schemas.microsoft.com/office/drawing/2014/main" id="{CFD70993-887D-F748-826C-07506582BC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5884863"/>
                        <a:ext cx="147955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6987" name="Object 11">
            <a:extLst>
              <a:ext uri="{FF2B5EF4-FFF2-40B4-BE49-F238E27FC236}">
                <a16:creationId xmlns:a16="http://schemas.microsoft.com/office/drawing/2014/main" id="{FA391392-8803-2B4B-93C7-40FE78C0F54D}"/>
              </a:ext>
            </a:extLst>
          </p:cNvPr>
          <p:cNvGraphicFramePr>
            <a:graphicFrameLocks noChangeAspect="1"/>
          </p:cNvGraphicFramePr>
          <p:nvPr/>
        </p:nvGraphicFramePr>
        <p:xfrm>
          <a:off x="3135313" y="5884863"/>
          <a:ext cx="1533525" cy="357187"/>
        </p:xfrm>
        <a:graphic>
          <a:graphicData uri="http://schemas.openxmlformats.org/presentationml/2006/ole">
            <mc:AlternateContent xmlns:mc="http://schemas.openxmlformats.org/markup-compatibility/2006">
              <mc:Choice xmlns:v="urn:schemas-microsoft-com:vml" Requires="v">
                <p:oleObj spid="_x0000_s10248" name="公式" r:id="rId8" imgW="40081200" imgH="9359900" progId="Equation.3">
                  <p:embed/>
                </p:oleObj>
              </mc:Choice>
              <mc:Fallback>
                <p:oleObj name="公式" r:id="rId8" imgW="40081200" imgH="9359900" progId="Equation.3">
                  <p:embed/>
                  <p:pic>
                    <p:nvPicPr>
                      <p:cNvPr id="126987" name="Object 11">
                        <a:extLst>
                          <a:ext uri="{FF2B5EF4-FFF2-40B4-BE49-F238E27FC236}">
                            <a16:creationId xmlns:a16="http://schemas.microsoft.com/office/drawing/2014/main" id="{FA391392-8803-2B4B-93C7-40FE78C0F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5313" y="5884863"/>
                        <a:ext cx="1533525" cy="357187"/>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8" name="Object 12">
            <a:extLst>
              <a:ext uri="{FF2B5EF4-FFF2-40B4-BE49-F238E27FC236}">
                <a16:creationId xmlns:a16="http://schemas.microsoft.com/office/drawing/2014/main" id="{65F5A770-4E10-7340-BD2E-64429201649B}"/>
              </a:ext>
            </a:extLst>
          </p:cNvPr>
          <p:cNvGraphicFramePr>
            <a:graphicFrameLocks noChangeAspect="1"/>
          </p:cNvGraphicFramePr>
          <p:nvPr/>
        </p:nvGraphicFramePr>
        <p:xfrm>
          <a:off x="6470650" y="5837238"/>
          <a:ext cx="2133600" cy="473075"/>
        </p:xfrm>
        <a:graphic>
          <a:graphicData uri="http://schemas.openxmlformats.org/presentationml/2006/ole">
            <mc:AlternateContent xmlns:mc="http://schemas.openxmlformats.org/markup-compatibility/2006">
              <mc:Choice xmlns:v="urn:schemas-microsoft-com:vml" Requires="v">
                <p:oleObj spid="_x0000_s10249" name="Equation" r:id="rId10" imgW="21069300" imgH="4686300" progId="Equation.3">
                  <p:embed/>
                </p:oleObj>
              </mc:Choice>
              <mc:Fallback>
                <p:oleObj name="Equation" r:id="rId10" imgW="21069300" imgH="4686300" progId="Equation.3">
                  <p:embed/>
                  <p:pic>
                    <p:nvPicPr>
                      <p:cNvPr id="126988" name="Object 12">
                        <a:extLst>
                          <a:ext uri="{FF2B5EF4-FFF2-40B4-BE49-F238E27FC236}">
                            <a16:creationId xmlns:a16="http://schemas.microsoft.com/office/drawing/2014/main" id="{65F5A770-4E10-7340-BD2E-6442920164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0650" y="5837238"/>
                        <a:ext cx="2133600" cy="47307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989" name="Text Box 13">
            <a:extLst>
              <a:ext uri="{FF2B5EF4-FFF2-40B4-BE49-F238E27FC236}">
                <a16:creationId xmlns:a16="http://schemas.microsoft.com/office/drawing/2014/main" id="{CF36974F-03EB-884A-B2CE-4FC23D96F998}"/>
              </a:ext>
            </a:extLst>
          </p:cNvPr>
          <p:cNvSpPr txBox="1">
            <a:spLocks noChangeArrowheads="1"/>
          </p:cNvSpPr>
          <p:nvPr/>
        </p:nvSpPr>
        <p:spPr bwMode="auto">
          <a:xfrm>
            <a:off x="604838" y="6283325"/>
            <a:ext cx="6054725" cy="53022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50000"/>
              </a:spcBef>
            </a:pPr>
            <a:r>
              <a:rPr lang="en-US" altLang="zh-CN" b="1" i="1">
                <a:solidFill>
                  <a:schemeClr val="accent2"/>
                </a:solidFill>
                <a:ea typeface="楷体_GB2312" panose="02010609030101010101" pitchFamily="49" charset="-122"/>
              </a:rPr>
              <a:t>n </a:t>
            </a:r>
            <a:r>
              <a:rPr lang="zh-CN" altLang="en-US" b="1">
                <a:solidFill>
                  <a:schemeClr val="accent2"/>
                </a:solidFill>
                <a:ea typeface="楷体_GB2312" panose="02010609030101010101" pitchFamily="49" charset="-122"/>
              </a:rPr>
              <a:t>为量子数。</a:t>
            </a:r>
          </a:p>
        </p:txBody>
      </p:sp>
      <p:sp>
        <p:nvSpPr>
          <p:cNvPr id="126992" name="Text Box 16">
            <a:extLst>
              <a:ext uri="{FF2B5EF4-FFF2-40B4-BE49-F238E27FC236}">
                <a16:creationId xmlns:a16="http://schemas.microsoft.com/office/drawing/2014/main" id="{1852CA5A-BCF7-DA4A-96CD-42239D845FD1}"/>
              </a:ext>
            </a:extLst>
          </p:cNvPr>
          <p:cNvSpPr txBox="1">
            <a:spLocks noChangeArrowheads="1"/>
          </p:cNvSpPr>
          <p:nvPr/>
        </p:nvSpPr>
        <p:spPr bwMode="auto">
          <a:xfrm>
            <a:off x="684213" y="623888"/>
            <a:ext cx="604837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pPr>
            <a:r>
              <a:rPr kumimoji="0" lang="en-US" altLang="zh-CN" b="1">
                <a:ea typeface="楷体_GB2312" panose="02010609030101010101" pitchFamily="49" charset="-122"/>
              </a:rPr>
              <a:t>        </a:t>
            </a:r>
            <a:r>
              <a:rPr kumimoji="0" lang="zh-CN" altLang="en-US" b="1">
                <a:ea typeface="楷体_GB2312" panose="02010609030101010101" pitchFamily="49" charset="-122"/>
              </a:rPr>
              <a:t>在原子的有核模型的基础上，玻尔</a:t>
            </a:r>
            <a:r>
              <a:rPr kumimoji="0" lang="en-US" altLang="zh-CN" b="1">
                <a:ea typeface="楷体_GB2312" panose="02010609030101010101" pitchFamily="49" charset="-122"/>
              </a:rPr>
              <a:t>1913</a:t>
            </a:r>
            <a:r>
              <a:rPr kumimoji="0" lang="zh-CN" altLang="en-US" b="1">
                <a:ea typeface="楷体_GB2312" panose="02010609030101010101" pitchFamily="49" charset="-122"/>
              </a:rPr>
              <a:t>年提出一个解释氢原子光谱的玻尔模型。</a:t>
            </a:r>
          </a:p>
        </p:txBody>
      </p:sp>
      <p:graphicFrame>
        <p:nvGraphicFramePr>
          <p:cNvPr id="126993" name="Object 17">
            <a:extLst>
              <a:ext uri="{FF2B5EF4-FFF2-40B4-BE49-F238E27FC236}">
                <a16:creationId xmlns:a16="http://schemas.microsoft.com/office/drawing/2014/main" id="{F392886C-3AD5-314B-9E58-1AEF92D129E7}"/>
              </a:ext>
            </a:extLst>
          </p:cNvPr>
          <p:cNvGraphicFramePr>
            <a:graphicFrameLocks noChangeAspect="1"/>
          </p:cNvGraphicFramePr>
          <p:nvPr/>
        </p:nvGraphicFramePr>
        <p:xfrm>
          <a:off x="4716463" y="5805488"/>
          <a:ext cx="990600" cy="511175"/>
        </p:xfrm>
        <a:graphic>
          <a:graphicData uri="http://schemas.openxmlformats.org/presentationml/2006/ole">
            <mc:AlternateContent xmlns:mc="http://schemas.openxmlformats.org/markup-compatibility/2006">
              <mc:Choice xmlns:v="urn:schemas-microsoft-com:vml" Requires="v">
                <p:oleObj spid="_x0000_s10250" name="公式" r:id="rId12" imgW="7899400" imgH="4102100" progId="Equation.3">
                  <p:embed/>
                </p:oleObj>
              </mc:Choice>
              <mc:Fallback>
                <p:oleObj name="公式" r:id="rId12" imgW="7899400" imgH="4102100" progId="Equation.3">
                  <p:embed/>
                  <p:pic>
                    <p:nvPicPr>
                      <p:cNvPr id="126993" name="Object 17">
                        <a:extLst>
                          <a:ext uri="{FF2B5EF4-FFF2-40B4-BE49-F238E27FC236}">
                            <a16:creationId xmlns:a16="http://schemas.microsoft.com/office/drawing/2014/main" id="{F392886C-3AD5-314B-9E58-1AEF92D129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6463" y="5805488"/>
                        <a:ext cx="990600" cy="51117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9950" name="Picture 18" descr="bohrpic">
            <a:extLst>
              <a:ext uri="{FF2B5EF4-FFF2-40B4-BE49-F238E27FC236}">
                <a16:creationId xmlns:a16="http://schemas.microsoft.com/office/drawing/2014/main" id="{3C5C14E4-9059-3F43-AE08-C65B2B9651F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81863" y="0"/>
            <a:ext cx="1827212"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6992"/>
                                        </p:tgtEl>
                                        <p:attrNameLst>
                                          <p:attrName>style.visibility</p:attrName>
                                        </p:attrNameLst>
                                      </p:cBhvr>
                                      <p:to>
                                        <p:strVal val="visible"/>
                                      </p:to>
                                    </p:set>
                                    <p:animEffect transition="in" filter="wipe(up)">
                                      <p:cBhvr>
                                        <p:cTn id="7" dur="500"/>
                                        <p:tgtEl>
                                          <p:spTgt spid="1269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6983"/>
                                        </p:tgtEl>
                                        <p:attrNameLst>
                                          <p:attrName>style.visibility</p:attrName>
                                        </p:attrNameLst>
                                      </p:cBhvr>
                                      <p:to>
                                        <p:strVal val="visible"/>
                                      </p:to>
                                    </p:set>
                                    <p:animEffect transition="in" filter="wipe(down)">
                                      <p:cBhvr>
                                        <p:cTn id="12" dur="500"/>
                                        <p:tgtEl>
                                          <p:spTgt spid="1269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6978"/>
                                        </p:tgtEl>
                                        <p:attrNameLst>
                                          <p:attrName>style.visibility</p:attrName>
                                        </p:attrNameLst>
                                      </p:cBhvr>
                                      <p:to>
                                        <p:strVal val="visible"/>
                                      </p:to>
                                    </p:set>
                                    <p:animEffect transition="in" filter="wipe(down)">
                                      <p:cBhvr>
                                        <p:cTn id="17" dur="500"/>
                                        <p:tgtEl>
                                          <p:spTgt spid="126978"/>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126984"/>
                                        </p:tgtEl>
                                        <p:attrNameLst>
                                          <p:attrName>style.visibility</p:attrName>
                                        </p:attrNameLst>
                                      </p:cBhvr>
                                      <p:to>
                                        <p:strVal val="visible"/>
                                      </p:to>
                                    </p:set>
                                    <p:animEffect transition="in" filter="wipe(down)">
                                      <p:cBhvr>
                                        <p:cTn id="21" dur="500"/>
                                        <p:tgtEl>
                                          <p:spTgt spid="1269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6985"/>
                                        </p:tgtEl>
                                        <p:attrNameLst>
                                          <p:attrName>style.visibility</p:attrName>
                                        </p:attrNameLst>
                                      </p:cBhvr>
                                      <p:to>
                                        <p:strVal val="visible"/>
                                      </p:to>
                                    </p:set>
                                    <p:animEffect transition="in" filter="wipe(down)">
                                      <p:cBhvr>
                                        <p:cTn id="26" dur="500"/>
                                        <p:tgtEl>
                                          <p:spTgt spid="126985"/>
                                        </p:tgtEl>
                                      </p:cBhvr>
                                    </p:animEffect>
                                  </p:childTnLst>
                                </p:cTn>
                              </p:par>
                            </p:childTnLst>
                          </p:cTn>
                        </p:par>
                        <p:par>
                          <p:cTn id="27" fill="hold" nodeType="afterGroup">
                            <p:stCondLst>
                              <p:cond delay="500"/>
                            </p:stCondLst>
                            <p:childTnLst>
                              <p:par>
                                <p:cTn id="28" presetID="22" presetClass="entr" presetSubtype="4" fill="hold" nodeType="afterEffect">
                                  <p:stCondLst>
                                    <p:cond delay="0"/>
                                  </p:stCondLst>
                                  <p:childTnLst>
                                    <p:set>
                                      <p:cBhvr>
                                        <p:cTn id="29" dur="1" fill="hold">
                                          <p:stCondLst>
                                            <p:cond delay="0"/>
                                          </p:stCondLst>
                                        </p:cTn>
                                        <p:tgtEl>
                                          <p:spTgt spid="126986"/>
                                        </p:tgtEl>
                                        <p:attrNameLst>
                                          <p:attrName>style.visibility</p:attrName>
                                        </p:attrNameLst>
                                      </p:cBhvr>
                                      <p:to>
                                        <p:strVal val="visible"/>
                                      </p:to>
                                    </p:set>
                                    <p:animEffect transition="in" filter="wipe(down)">
                                      <p:cBhvr>
                                        <p:cTn id="30" dur="500"/>
                                        <p:tgtEl>
                                          <p:spTgt spid="126986"/>
                                        </p:tgtEl>
                                      </p:cBhvr>
                                    </p:animEffect>
                                  </p:childTnLst>
                                </p:cTn>
                              </p:par>
                              <p:par>
                                <p:cTn id="31" presetID="22" presetClass="entr" presetSubtype="4" fill="hold" nodeType="withEffect">
                                  <p:stCondLst>
                                    <p:cond delay="0"/>
                                  </p:stCondLst>
                                  <p:childTnLst>
                                    <p:set>
                                      <p:cBhvr>
                                        <p:cTn id="32" dur="1" fill="hold">
                                          <p:stCondLst>
                                            <p:cond delay="0"/>
                                          </p:stCondLst>
                                        </p:cTn>
                                        <p:tgtEl>
                                          <p:spTgt spid="126987"/>
                                        </p:tgtEl>
                                        <p:attrNameLst>
                                          <p:attrName>style.visibility</p:attrName>
                                        </p:attrNameLst>
                                      </p:cBhvr>
                                      <p:to>
                                        <p:strVal val="visible"/>
                                      </p:to>
                                    </p:set>
                                    <p:animEffect transition="in" filter="wipe(down)">
                                      <p:cBhvr>
                                        <p:cTn id="33" dur="500"/>
                                        <p:tgtEl>
                                          <p:spTgt spid="126987"/>
                                        </p:tgtEl>
                                      </p:cBhvr>
                                    </p:animEffect>
                                  </p:childTnLst>
                                </p:cTn>
                              </p:par>
                              <p:par>
                                <p:cTn id="34" presetID="22" presetClass="entr" presetSubtype="4" fill="hold" nodeType="withEffect">
                                  <p:stCondLst>
                                    <p:cond delay="0"/>
                                  </p:stCondLst>
                                  <p:childTnLst>
                                    <p:set>
                                      <p:cBhvr>
                                        <p:cTn id="35" dur="1" fill="hold">
                                          <p:stCondLst>
                                            <p:cond delay="0"/>
                                          </p:stCondLst>
                                        </p:cTn>
                                        <p:tgtEl>
                                          <p:spTgt spid="126988"/>
                                        </p:tgtEl>
                                        <p:attrNameLst>
                                          <p:attrName>style.visibility</p:attrName>
                                        </p:attrNameLst>
                                      </p:cBhvr>
                                      <p:to>
                                        <p:strVal val="visible"/>
                                      </p:to>
                                    </p:set>
                                    <p:animEffect transition="in" filter="wipe(down)">
                                      <p:cBhvr>
                                        <p:cTn id="36" dur="500"/>
                                        <p:tgtEl>
                                          <p:spTgt spid="126988"/>
                                        </p:tgtEl>
                                      </p:cBhvr>
                                    </p:animEffect>
                                  </p:childTnLst>
                                </p:cTn>
                              </p:par>
                              <p:par>
                                <p:cTn id="37" presetID="22" presetClass="entr" presetSubtype="4" fill="hold" nodeType="withEffect">
                                  <p:stCondLst>
                                    <p:cond delay="0"/>
                                  </p:stCondLst>
                                  <p:childTnLst>
                                    <p:set>
                                      <p:cBhvr>
                                        <p:cTn id="38" dur="1" fill="hold">
                                          <p:stCondLst>
                                            <p:cond delay="0"/>
                                          </p:stCondLst>
                                        </p:cTn>
                                        <p:tgtEl>
                                          <p:spTgt spid="126993"/>
                                        </p:tgtEl>
                                        <p:attrNameLst>
                                          <p:attrName>style.visibility</p:attrName>
                                        </p:attrNameLst>
                                      </p:cBhvr>
                                      <p:to>
                                        <p:strVal val="visible"/>
                                      </p:to>
                                    </p:set>
                                    <p:animEffect transition="in" filter="wipe(down)">
                                      <p:cBhvr>
                                        <p:cTn id="39" dur="500"/>
                                        <p:tgtEl>
                                          <p:spTgt spid="126993"/>
                                        </p:tgtEl>
                                      </p:cBhvr>
                                    </p:animEffect>
                                  </p:childTnLst>
                                </p:cTn>
                              </p:par>
                            </p:childTnLst>
                          </p:cTn>
                        </p:par>
                        <p:par>
                          <p:cTn id="40" fill="hold" nodeType="afterGroup">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126989"/>
                                        </p:tgtEl>
                                        <p:attrNameLst>
                                          <p:attrName>style.visibility</p:attrName>
                                        </p:attrNameLst>
                                      </p:cBhvr>
                                      <p:to>
                                        <p:strVal val="visible"/>
                                      </p:to>
                                    </p:set>
                                    <p:animEffect transition="in" filter="wipe(down)">
                                      <p:cBhvr>
                                        <p:cTn id="43" dur="500"/>
                                        <p:tgtEl>
                                          <p:spTgt spid="126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83" grpId="0"/>
      <p:bldP spid="126985" grpId="0"/>
      <p:bldP spid="126989" grpId="0"/>
      <p:bldP spid="12699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3">
            <a:extLst>
              <a:ext uri="{FF2B5EF4-FFF2-40B4-BE49-F238E27FC236}">
                <a16:creationId xmlns:a16="http://schemas.microsoft.com/office/drawing/2014/main" id="{CF647A87-C51A-A047-AE6D-7A7A41866564}"/>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7C114DEA-1CFC-4D4C-B701-0344DD84BF8C}" type="slidenum">
              <a:rPr lang="en-US" altLang="zh-CN" sz="1400"/>
              <a:pPr/>
              <a:t>34</a:t>
            </a:fld>
            <a:endParaRPr lang="en-US" altLang="zh-CN" sz="1400"/>
          </a:p>
        </p:txBody>
      </p:sp>
      <p:graphicFrame>
        <p:nvGraphicFramePr>
          <p:cNvPr id="130050" name="Object 2">
            <a:extLst>
              <a:ext uri="{FF2B5EF4-FFF2-40B4-BE49-F238E27FC236}">
                <a16:creationId xmlns:a16="http://schemas.microsoft.com/office/drawing/2014/main" id="{FFCC1D05-6BAD-2248-A42A-363906879E13}"/>
              </a:ext>
            </a:extLst>
          </p:cNvPr>
          <p:cNvGraphicFramePr>
            <a:graphicFrameLocks noChangeAspect="1"/>
          </p:cNvGraphicFramePr>
          <p:nvPr/>
        </p:nvGraphicFramePr>
        <p:xfrm>
          <a:off x="1476375" y="765175"/>
          <a:ext cx="3024188" cy="1946275"/>
        </p:xfrm>
        <a:graphic>
          <a:graphicData uri="http://schemas.openxmlformats.org/presentationml/2006/ole">
            <mc:AlternateContent xmlns:mc="http://schemas.openxmlformats.org/markup-compatibility/2006">
              <mc:Choice xmlns:v="urn:schemas-microsoft-com:vml" Requires="v">
                <p:oleObj spid="_x0000_s11270" name="公式" r:id="rId3" imgW="25450800" imgH="16383000" progId="Equation.3">
                  <p:embed/>
                </p:oleObj>
              </mc:Choice>
              <mc:Fallback>
                <p:oleObj name="公式" r:id="rId3" imgW="25450800" imgH="16383000" progId="Equation.3">
                  <p:embed/>
                  <p:pic>
                    <p:nvPicPr>
                      <p:cNvPr id="130050" name="Object 2">
                        <a:extLst>
                          <a:ext uri="{FF2B5EF4-FFF2-40B4-BE49-F238E27FC236}">
                            <a16:creationId xmlns:a16="http://schemas.microsoft.com/office/drawing/2014/main" id="{FFCC1D05-6BAD-2248-A42A-363906879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765175"/>
                        <a:ext cx="3024188" cy="194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051" name="Object 3">
            <a:extLst>
              <a:ext uri="{FF2B5EF4-FFF2-40B4-BE49-F238E27FC236}">
                <a16:creationId xmlns:a16="http://schemas.microsoft.com/office/drawing/2014/main" id="{D8D37E87-2883-9947-B64D-8F12F33EE320}"/>
              </a:ext>
            </a:extLst>
          </p:cNvPr>
          <p:cNvGraphicFramePr>
            <a:graphicFrameLocks noChangeAspect="1"/>
          </p:cNvGraphicFramePr>
          <p:nvPr/>
        </p:nvGraphicFramePr>
        <p:xfrm>
          <a:off x="2555875" y="2725738"/>
          <a:ext cx="2682875" cy="1135062"/>
        </p:xfrm>
        <a:graphic>
          <a:graphicData uri="http://schemas.openxmlformats.org/presentationml/2006/ole">
            <mc:AlternateContent xmlns:mc="http://schemas.openxmlformats.org/markup-compatibility/2006">
              <mc:Choice xmlns:v="urn:schemas-microsoft-com:vml" Requires="v">
                <p:oleObj spid="_x0000_s11271" name="公式" r:id="rId5" imgW="22821900" imgH="9652000" progId="Equation.3">
                  <p:embed/>
                </p:oleObj>
              </mc:Choice>
              <mc:Fallback>
                <p:oleObj name="公式" r:id="rId5" imgW="22821900" imgH="9652000" progId="Equation.3">
                  <p:embed/>
                  <p:pic>
                    <p:nvPicPr>
                      <p:cNvPr id="130051" name="Object 3">
                        <a:extLst>
                          <a:ext uri="{FF2B5EF4-FFF2-40B4-BE49-F238E27FC236}">
                            <a16:creationId xmlns:a16="http://schemas.microsoft.com/office/drawing/2014/main" id="{D8D37E87-2883-9947-B64D-8F12F33EE3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2725738"/>
                        <a:ext cx="2682875"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52" name="Text Box 4">
            <a:extLst>
              <a:ext uri="{FF2B5EF4-FFF2-40B4-BE49-F238E27FC236}">
                <a16:creationId xmlns:a16="http://schemas.microsoft.com/office/drawing/2014/main" id="{07D8D8DA-F3EC-EE44-99B8-5656222D970A}"/>
              </a:ext>
            </a:extLst>
          </p:cNvPr>
          <p:cNvSpPr txBox="1">
            <a:spLocks noChangeArrowheads="1"/>
          </p:cNvSpPr>
          <p:nvPr/>
        </p:nvSpPr>
        <p:spPr bwMode="auto">
          <a:xfrm>
            <a:off x="827088" y="2924175"/>
            <a:ext cx="17287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ea typeface="楷体_GB2312" panose="02010609030101010101" pitchFamily="49" charset="-122"/>
              </a:rPr>
              <a:t>联立解之</a:t>
            </a:r>
          </a:p>
          <a:p>
            <a:pPr eaLnBrk="1" hangingPunct="1"/>
            <a:r>
              <a:rPr kumimoji="0" lang="zh-CN" altLang="en-US" b="1">
                <a:ea typeface="楷体_GB2312" panose="02010609030101010101" pitchFamily="49" charset="-122"/>
              </a:rPr>
              <a:t>轨道半径</a:t>
            </a:r>
          </a:p>
        </p:txBody>
      </p:sp>
      <p:sp>
        <p:nvSpPr>
          <p:cNvPr id="41990" name="Text Box 10">
            <a:extLst>
              <a:ext uri="{FF2B5EF4-FFF2-40B4-BE49-F238E27FC236}">
                <a16:creationId xmlns:a16="http://schemas.microsoft.com/office/drawing/2014/main" id="{B4BD64D7-8402-8541-98BB-D8D30B1AEBFA}"/>
              </a:ext>
            </a:extLst>
          </p:cNvPr>
          <p:cNvSpPr txBox="1">
            <a:spLocks noChangeArrowheads="1"/>
          </p:cNvSpPr>
          <p:nvPr/>
        </p:nvSpPr>
        <p:spPr bwMode="auto">
          <a:xfrm>
            <a:off x="107950" y="260350"/>
            <a:ext cx="9036050"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latin typeface="Century Schoolbook" panose="02040604050505020304" pitchFamily="18" charset="0"/>
              </a:rPr>
              <a:t>       </a:t>
            </a:r>
            <a:r>
              <a:rPr lang="zh-CN" altLang="en-US" b="1">
                <a:latin typeface="Century Schoolbook" panose="02040604050505020304" pitchFamily="18" charset="0"/>
                <a:ea typeface="楷体_GB2312" panose="02010609030101010101" pitchFamily="49" charset="-122"/>
              </a:rPr>
              <a:t>氢原子中电子绕核作圆周运动，受核的库仑力充当向心力。</a:t>
            </a:r>
          </a:p>
        </p:txBody>
      </p:sp>
      <p:grpSp>
        <p:nvGrpSpPr>
          <p:cNvPr id="130059" name="Group 11">
            <a:extLst>
              <a:ext uri="{FF2B5EF4-FFF2-40B4-BE49-F238E27FC236}">
                <a16:creationId xmlns:a16="http://schemas.microsoft.com/office/drawing/2014/main" id="{50BAE18F-FA6E-BA42-802E-1BFE1730AE6E}"/>
              </a:ext>
            </a:extLst>
          </p:cNvPr>
          <p:cNvGrpSpPr>
            <a:grpSpLocks/>
          </p:cNvGrpSpPr>
          <p:nvPr/>
        </p:nvGrpSpPr>
        <p:grpSpPr bwMode="auto">
          <a:xfrm>
            <a:off x="5651500" y="939800"/>
            <a:ext cx="2057400" cy="2057400"/>
            <a:chOff x="3744" y="1584"/>
            <a:chExt cx="1296" cy="1296"/>
          </a:xfrm>
        </p:grpSpPr>
        <p:sp>
          <p:nvSpPr>
            <p:cNvPr id="41997" name="Oval 12">
              <a:extLst>
                <a:ext uri="{FF2B5EF4-FFF2-40B4-BE49-F238E27FC236}">
                  <a16:creationId xmlns:a16="http://schemas.microsoft.com/office/drawing/2014/main" id="{C19EF052-8A78-BD43-AFCA-A15EEEF347C2}"/>
                </a:ext>
              </a:extLst>
            </p:cNvPr>
            <p:cNvSpPr>
              <a:spLocks noChangeArrowheads="1"/>
            </p:cNvSpPr>
            <p:nvPr/>
          </p:nvSpPr>
          <p:spPr bwMode="auto">
            <a:xfrm>
              <a:off x="3744" y="1584"/>
              <a:ext cx="1296" cy="1296"/>
            </a:xfrm>
            <a:prstGeom prst="ellipse">
              <a:avLst/>
            </a:prstGeom>
            <a:noFill/>
            <a:ln w="19050">
              <a:solidFill>
                <a:schemeClr val="tx1"/>
              </a:solidFill>
              <a:round/>
              <a:headEnd type="none" w="med" len="lg"/>
              <a:tailEnd type="none" w="med" len="lg"/>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41998" name="Group 13">
              <a:extLst>
                <a:ext uri="{FF2B5EF4-FFF2-40B4-BE49-F238E27FC236}">
                  <a16:creationId xmlns:a16="http://schemas.microsoft.com/office/drawing/2014/main" id="{872E0AE5-1B39-CE42-B7D6-EF4B16F53983}"/>
                </a:ext>
              </a:extLst>
            </p:cNvPr>
            <p:cNvGrpSpPr>
              <a:grpSpLocks/>
            </p:cNvGrpSpPr>
            <p:nvPr/>
          </p:nvGrpSpPr>
          <p:grpSpPr bwMode="auto">
            <a:xfrm>
              <a:off x="4272" y="2112"/>
              <a:ext cx="240" cy="240"/>
              <a:chOff x="4272" y="2112"/>
              <a:chExt cx="240" cy="240"/>
            </a:xfrm>
          </p:grpSpPr>
          <p:sp>
            <p:nvSpPr>
              <p:cNvPr id="42002" name="Oval 14">
                <a:extLst>
                  <a:ext uri="{FF2B5EF4-FFF2-40B4-BE49-F238E27FC236}">
                    <a16:creationId xmlns:a16="http://schemas.microsoft.com/office/drawing/2014/main" id="{14AD3F98-0A58-404F-A8E6-BCE3269880C0}"/>
                  </a:ext>
                </a:extLst>
              </p:cNvPr>
              <p:cNvSpPr>
                <a:spLocks noChangeArrowheads="1"/>
              </p:cNvSpPr>
              <p:nvPr/>
            </p:nvSpPr>
            <p:spPr bwMode="auto">
              <a:xfrm>
                <a:off x="4272" y="2112"/>
                <a:ext cx="240" cy="240"/>
              </a:xfrm>
              <a:prstGeom prst="ellipse">
                <a:avLst/>
              </a:prstGeom>
              <a:gradFill rotWithShape="0">
                <a:gsLst>
                  <a:gs pos="0">
                    <a:srgbClr val="FF3300"/>
                  </a:gs>
                  <a:gs pos="100000">
                    <a:srgbClr val="761800"/>
                  </a:gs>
                </a:gsLst>
                <a:path path="shape">
                  <a:fillToRect l="50000" t="50000" r="50000" b="50000"/>
                </a:path>
              </a:gradFill>
              <a:ln w="19050">
                <a:solidFill>
                  <a:schemeClr val="tx1"/>
                </a:solidFill>
                <a:round/>
                <a:headEnd type="none" w="med"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2003" name="Line 15">
                <a:extLst>
                  <a:ext uri="{FF2B5EF4-FFF2-40B4-BE49-F238E27FC236}">
                    <a16:creationId xmlns:a16="http://schemas.microsoft.com/office/drawing/2014/main" id="{23745314-D104-1E44-94A5-AD27F86CF7B4}"/>
                  </a:ext>
                </a:extLst>
              </p:cNvPr>
              <p:cNvSpPr>
                <a:spLocks noChangeShapeType="1"/>
              </p:cNvSpPr>
              <p:nvPr/>
            </p:nvSpPr>
            <p:spPr bwMode="auto">
              <a:xfrm>
                <a:off x="4272" y="2235"/>
                <a:ext cx="240" cy="0"/>
              </a:xfrm>
              <a:prstGeom prst="line">
                <a:avLst/>
              </a:prstGeom>
              <a:noFill/>
              <a:ln w="19050">
                <a:solidFill>
                  <a:schemeClr val="bg1"/>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004" name="Line 16">
                <a:extLst>
                  <a:ext uri="{FF2B5EF4-FFF2-40B4-BE49-F238E27FC236}">
                    <a16:creationId xmlns:a16="http://schemas.microsoft.com/office/drawing/2014/main" id="{5CDCFD94-20FE-F147-B4E1-9F5EE4ECFD22}"/>
                  </a:ext>
                </a:extLst>
              </p:cNvPr>
              <p:cNvSpPr>
                <a:spLocks noChangeShapeType="1"/>
              </p:cNvSpPr>
              <p:nvPr/>
            </p:nvSpPr>
            <p:spPr bwMode="auto">
              <a:xfrm>
                <a:off x="4389" y="2112"/>
                <a:ext cx="0" cy="240"/>
              </a:xfrm>
              <a:prstGeom prst="line">
                <a:avLst/>
              </a:prstGeom>
              <a:noFill/>
              <a:ln w="19050">
                <a:solidFill>
                  <a:schemeClr val="bg1"/>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1999" name="Group 17">
              <a:extLst>
                <a:ext uri="{FF2B5EF4-FFF2-40B4-BE49-F238E27FC236}">
                  <a16:creationId xmlns:a16="http://schemas.microsoft.com/office/drawing/2014/main" id="{E3AEEE41-E1B8-3449-8AF2-0A79E76ACD14}"/>
                </a:ext>
              </a:extLst>
            </p:cNvPr>
            <p:cNvGrpSpPr>
              <a:grpSpLocks/>
            </p:cNvGrpSpPr>
            <p:nvPr/>
          </p:nvGrpSpPr>
          <p:grpSpPr bwMode="auto">
            <a:xfrm>
              <a:off x="3840" y="1728"/>
              <a:ext cx="144" cy="144"/>
              <a:chOff x="3840" y="1728"/>
              <a:chExt cx="144" cy="144"/>
            </a:xfrm>
          </p:grpSpPr>
          <p:sp>
            <p:nvSpPr>
              <p:cNvPr id="130066" name="Oval 18">
                <a:extLst>
                  <a:ext uri="{FF2B5EF4-FFF2-40B4-BE49-F238E27FC236}">
                    <a16:creationId xmlns:a16="http://schemas.microsoft.com/office/drawing/2014/main" id="{78FB02B7-647C-054E-A4DF-588BDC6C69D6}"/>
                  </a:ext>
                </a:extLst>
              </p:cNvPr>
              <p:cNvSpPr>
                <a:spLocks noChangeArrowheads="1"/>
              </p:cNvSpPr>
              <p:nvPr/>
            </p:nvSpPr>
            <p:spPr bwMode="auto">
              <a:xfrm>
                <a:off x="3840" y="1728"/>
                <a:ext cx="144" cy="144"/>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med"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CN" altLang="en-US"/>
              </a:p>
            </p:txBody>
          </p:sp>
          <p:sp>
            <p:nvSpPr>
              <p:cNvPr id="42001" name="Line 19">
                <a:extLst>
                  <a:ext uri="{FF2B5EF4-FFF2-40B4-BE49-F238E27FC236}">
                    <a16:creationId xmlns:a16="http://schemas.microsoft.com/office/drawing/2014/main" id="{ADB9FBC2-9CF0-C04E-9D11-8395BD2F4AC5}"/>
                  </a:ext>
                </a:extLst>
              </p:cNvPr>
              <p:cNvSpPr>
                <a:spLocks noChangeShapeType="1"/>
              </p:cNvSpPr>
              <p:nvPr/>
            </p:nvSpPr>
            <p:spPr bwMode="auto">
              <a:xfrm>
                <a:off x="3840" y="1797"/>
                <a:ext cx="144" cy="0"/>
              </a:xfrm>
              <a:prstGeom prst="line">
                <a:avLst/>
              </a:prstGeom>
              <a:noFill/>
              <a:ln w="19050">
                <a:solidFill>
                  <a:schemeClr val="bg1"/>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30068" name="Text Box 20">
            <a:extLst>
              <a:ext uri="{FF2B5EF4-FFF2-40B4-BE49-F238E27FC236}">
                <a16:creationId xmlns:a16="http://schemas.microsoft.com/office/drawing/2014/main" id="{216A68CD-677F-B546-AFE6-F84C5D673E7B}"/>
              </a:ext>
            </a:extLst>
          </p:cNvPr>
          <p:cNvSpPr txBox="1">
            <a:spLocks noChangeArrowheads="1"/>
          </p:cNvSpPr>
          <p:nvPr/>
        </p:nvSpPr>
        <p:spPr bwMode="auto">
          <a:xfrm>
            <a:off x="250825" y="3933825"/>
            <a:ext cx="8713788" cy="96837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50000"/>
              </a:spcBef>
            </a:pPr>
            <a:r>
              <a:rPr lang="en-US" altLang="zh-CN" b="1">
                <a:solidFill>
                  <a:schemeClr val="accent2"/>
                </a:solidFill>
                <a:latin typeface="楷体_GB2312" panose="02010609030101010101" pitchFamily="49" charset="-122"/>
                <a:ea typeface="楷体_GB2312" panose="02010609030101010101" pitchFamily="49" charset="-122"/>
              </a:rPr>
              <a:t>    </a:t>
            </a:r>
            <a:r>
              <a:rPr lang="zh-CN" altLang="en-US" b="1">
                <a:latin typeface="楷体_GB2312" panose="02010609030101010101" pitchFamily="49" charset="-122"/>
                <a:ea typeface="楷体_GB2312" panose="02010609030101010101" pitchFamily="49" charset="-122"/>
              </a:rPr>
              <a:t>这表明</a:t>
            </a:r>
            <a:r>
              <a:rPr lang="en-US" altLang="zh-CN" b="1">
                <a:latin typeface="楷体_GB2312" panose="02010609030101010101" pitchFamily="49" charset="-122"/>
                <a:ea typeface="楷体_GB2312" panose="02010609030101010101" pitchFamily="49" charset="-122"/>
              </a:rPr>
              <a:t>,</a:t>
            </a:r>
            <a:r>
              <a:rPr lang="zh-CN" altLang="en-US" b="1">
                <a:latin typeface="楷体_GB2312" panose="02010609030101010101" pitchFamily="49" charset="-122"/>
                <a:ea typeface="楷体_GB2312" panose="02010609030101010101" pitchFamily="49" charset="-122"/>
              </a:rPr>
              <a:t>轨道半径是不连续的，也就是说，电子只能在一些分立的圆周轨道上运动，轨道是量子化的。</a:t>
            </a:r>
          </a:p>
        </p:txBody>
      </p:sp>
      <p:graphicFrame>
        <p:nvGraphicFramePr>
          <p:cNvPr id="130069" name="Object 21">
            <a:extLst>
              <a:ext uri="{FF2B5EF4-FFF2-40B4-BE49-F238E27FC236}">
                <a16:creationId xmlns:a16="http://schemas.microsoft.com/office/drawing/2014/main" id="{37AB2594-9373-FC44-8268-7423ED647C12}"/>
              </a:ext>
            </a:extLst>
          </p:cNvPr>
          <p:cNvGraphicFramePr>
            <a:graphicFrameLocks noChangeAspect="1"/>
          </p:cNvGraphicFramePr>
          <p:nvPr/>
        </p:nvGraphicFramePr>
        <p:xfrm>
          <a:off x="5824538" y="3141663"/>
          <a:ext cx="1916112" cy="460375"/>
        </p:xfrm>
        <a:graphic>
          <a:graphicData uri="http://schemas.openxmlformats.org/presentationml/2006/ole">
            <mc:AlternateContent xmlns:mc="http://schemas.openxmlformats.org/markup-compatibility/2006">
              <mc:Choice xmlns:v="urn:schemas-microsoft-com:vml" Requires="v">
                <p:oleObj spid="_x0000_s11272" name="公式" r:id="rId7" imgW="19304000" imgH="4686300" progId="Equation.3">
                  <p:embed/>
                </p:oleObj>
              </mc:Choice>
              <mc:Fallback>
                <p:oleObj name="公式" r:id="rId7" imgW="19304000" imgH="4686300" progId="Equation.3">
                  <p:embed/>
                  <p:pic>
                    <p:nvPicPr>
                      <p:cNvPr id="130069" name="Object 21">
                        <a:extLst>
                          <a:ext uri="{FF2B5EF4-FFF2-40B4-BE49-F238E27FC236}">
                            <a16:creationId xmlns:a16="http://schemas.microsoft.com/office/drawing/2014/main" id="{37AB2594-9373-FC44-8268-7423ED647C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4538" y="3141663"/>
                        <a:ext cx="1916112" cy="46037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72" name="Object 24">
            <a:extLst>
              <a:ext uri="{FF2B5EF4-FFF2-40B4-BE49-F238E27FC236}">
                <a16:creationId xmlns:a16="http://schemas.microsoft.com/office/drawing/2014/main" id="{C7BCF4C3-CA2B-AC44-A45E-9D5103964DA5}"/>
              </a:ext>
            </a:extLst>
          </p:cNvPr>
          <p:cNvGraphicFramePr>
            <a:graphicFrameLocks noChangeAspect="1"/>
          </p:cNvGraphicFramePr>
          <p:nvPr/>
        </p:nvGraphicFramePr>
        <p:xfrm>
          <a:off x="911225" y="5518150"/>
          <a:ext cx="2727325" cy="1227138"/>
        </p:xfrm>
        <a:graphic>
          <a:graphicData uri="http://schemas.openxmlformats.org/presentationml/2006/ole">
            <mc:AlternateContent xmlns:mc="http://schemas.openxmlformats.org/markup-compatibility/2006">
              <mc:Choice xmlns:v="urn:schemas-microsoft-com:vml" Requires="v">
                <p:oleObj spid="_x0000_s11273" name="公式" r:id="rId9" imgW="23406100" imgH="10528300" progId="Equation.3">
                  <p:embed/>
                </p:oleObj>
              </mc:Choice>
              <mc:Fallback>
                <p:oleObj name="公式" r:id="rId9" imgW="23406100" imgH="10528300" progId="Equation.3">
                  <p:embed/>
                  <p:pic>
                    <p:nvPicPr>
                      <p:cNvPr id="130072" name="Object 24">
                        <a:extLst>
                          <a:ext uri="{FF2B5EF4-FFF2-40B4-BE49-F238E27FC236}">
                            <a16:creationId xmlns:a16="http://schemas.microsoft.com/office/drawing/2014/main" id="{C7BCF4C3-CA2B-AC44-A45E-9D5103964D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1225" y="5518150"/>
                        <a:ext cx="2727325"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073" name="Object 25">
            <a:extLst>
              <a:ext uri="{FF2B5EF4-FFF2-40B4-BE49-F238E27FC236}">
                <a16:creationId xmlns:a16="http://schemas.microsoft.com/office/drawing/2014/main" id="{37132F5D-8576-824B-BD6A-C2228A59AFE5}"/>
              </a:ext>
            </a:extLst>
          </p:cNvPr>
          <p:cNvGraphicFramePr>
            <a:graphicFrameLocks noChangeAspect="1"/>
          </p:cNvGraphicFramePr>
          <p:nvPr/>
        </p:nvGraphicFramePr>
        <p:xfrm>
          <a:off x="3703638" y="5661025"/>
          <a:ext cx="4684712" cy="650875"/>
        </p:xfrm>
        <a:graphic>
          <a:graphicData uri="http://schemas.openxmlformats.org/presentationml/2006/ole">
            <mc:AlternateContent xmlns:mc="http://schemas.openxmlformats.org/markup-compatibility/2006">
              <mc:Choice xmlns:v="urn:schemas-microsoft-com:vml" Requires="v">
                <p:oleObj spid="_x0000_s11274" name="公式" r:id="rId11" imgW="46228000" imgH="6438900" progId="Equation.3">
                  <p:embed/>
                </p:oleObj>
              </mc:Choice>
              <mc:Fallback>
                <p:oleObj name="公式" r:id="rId11" imgW="46228000" imgH="6438900" progId="Equation.3">
                  <p:embed/>
                  <p:pic>
                    <p:nvPicPr>
                      <p:cNvPr id="130073" name="Object 25">
                        <a:extLst>
                          <a:ext uri="{FF2B5EF4-FFF2-40B4-BE49-F238E27FC236}">
                            <a16:creationId xmlns:a16="http://schemas.microsoft.com/office/drawing/2014/main" id="{37132F5D-8576-824B-BD6A-C2228A59AFE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3638" y="5661025"/>
                        <a:ext cx="4684712" cy="65087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75" name="Text Box 27">
            <a:extLst>
              <a:ext uri="{FF2B5EF4-FFF2-40B4-BE49-F238E27FC236}">
                <a16:creationId xmlns:a16="http://schemas.microsoft.com/office/drawing/2014/main" id="{E66FA4F5-F57A-4741-BA9A-834FB29DF005}"/>
              </a:ext>
            </a:extLst>
          </p:cNvPr>
          <p:cNvSpPr txBox="1">
            <a:spLocks noChangeArrowheads="1"/>
          </p:cNvSpPr>
          <p:nvPr/>
        </p:nvSpPr>
        <p:spPr bwMode="auto">
          <a:xfrm>
            <a:off x="903288" y="5010150"/>
            <a:ext cx="6707187"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i="1">
                <a:ea typeface="楷体_GB2312" panose="02010609030101010101" pitchFamily="49" charset="-122"/>
              </a:rPr>
              <a:t>n</a:t>
            </a:r>
            <a:r>
              <a:rPr lang="en-US" altLang="zh-CN" b="1">
                <a:ea typeface="楷体_GB2312" panose="02010609030101010101" pitchFamily="49" charset="-122"/>
              </a:rPr>
              <a:t>=1</a:t>
            </a:r>
            <a:r>
              <a:rPr lang="zh-CN" altLang="en-US" b="1">
                <a:ea typeface="楷体_GB2312" panose="02010609030101010101" pitchFamily="49" charset="-122"/>
              </a:rPr>
              <a:t>，</a:t>
            </a:r>
            <a:r>
              <a:rPr lang="zh-CN" altLang="zh-CN" b="1">
                <a:ea typeface="楷体_GB2312" panose="02010609030101010101" pitchFamily="49" charset="-122"/>
              </a:rPr>
              <a:t>称为玻尔半径，离原子核最近。</a:t>
            </a:r>
            <a:endParaRPr lang="zh-CN" altLang="en-US" b="1">
              <a:ea typeface="楷体_GB2312"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0059"/>
                                        </p:tgtEl>
                                        <p:attrNameLst>
                                          <p:attrName>style.visibility</p:attrName>
                                        </p:attrNameLst>
                                      </p:cBhvr>
                                      <p:to>
                                        <p:strVal val="visible"/>
                                      </p:to>
                                    </p:set>
                                    <p:animEffect transition="in" filter="wipe(left)">
                                      <p:cBhvr>
                                        <p:cTn id="7" dur="500"/>
                                        <p:tgtEl>
                                          <p:spTgt spid="130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0050"/>
                                        </p:tgtEl>
                                        <p:attrNameLst>
                                          <p:attrName>style.visibility</p:attrName>
                                        </p:attrNameLst>
                                      </p:cBhvr>
                                      <p:to>
                                        <p:strVal val="visible"/>
                                      </p:to>
                                    </p:set>
                                    <p:animEffect transition="in" filter="wipe(down)">
                                      <p:cBhvr>
                                        <p:cTn id="12" dur="500"/>
                                        <p:tgtEl>
                                          <p:spTgt spid="1300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0052"/>
                                        </p:tgtEl>
                                        <p:attrNameLst>
                                          <p:attrName>style.visibility</p:attrName>
                                        </p:attrNameLst>
                                      </p:cBhvr>
                                      <p:to>
                                        <p:strVal val="visible"/>
                                      </p:to>
                                    </p:set>
                                    <p:anim calcmode="lin" valueType="num">
                                      <p:cBhvr additive="base">
                                        <p:cTn id="17" dur="500" fill="hold"/>
                                        <p:tgtEl>
                                          <p:spTgt spid="130052"/>
                                        </p:tgtEl>
                                        <p:attrNameLst>
                                          <p:attrName>ppt_x</p:attrName>
                                        </p:attrNameLst>
                                      </p:cBhvr>
                                      <p:tavLst>
                                        <p:tav tm="0">
                                          <p:val>
                                            <p:strVal val="0-#ppt_w/2"/>
                                          </p:val>
                                        </p:tav>
                                        <p:tav tm="100000">
                                          <p:val>
                                            <p:strVal val="#ppt_x"/>
                                          </p:val>
                                        </p:tav>
                                      </p:tavLst>
                                    </p:anim>
                                    <p:anim calcmode="lin" valueType="num">
                                      <p:cBhvr additive="base">
                                        <p:cTn id="18" dur="500" fill="hold"/>
                                        <p:tgtEl>
                                          <p:spTgt spid="13005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 presetClass="entr" presetSubtype="2" fill="hold" nodeType="afterEffect">
                                  <p:stCondLst>
                                    <p:cond delay="0"/>
                                  </p:stCondLst>
                                  <p:childTnLst>
                                    <p:set>
                                      <p:cBhvr>
                                        <p:cTn id="21" dur="1" fill="hold">
                                          <p:stCondLst>
                                            <p:cond delay="0"/>
                                          </p:stCondLst>
                                        </p:cTn>
                                        <p:tgtEl>
                                          <p:spTgt spid="130051"/>
                                        </p:tgtEl>
                                        <p:attrNameLst>
                                          <p:attrName>style.visibility</p:attrName>
                                        </p:attrNameLst>
                                      </p:cBhvr>
                                      <p:to>
                                        <p:strVal val="visible"/>
                                      </p:to>
                                    </p:set>
                                    <p:anim calcmode="lin" valueType="num">
                                      <p:cBhvr additive="base">
                                        <p:cTn id="22" dur="500" fill="hold"/>
                                        <p:tgtEl>
                                          <p:spTgt spid="130051"/>
                                        </p:tgtEl>
                                        <p:attrNameLst>
                                          <p:attrName>ppt_x</p:attrName>
                                        </p:attrNameLst>
                                      </p:cBhvr>
                                      <p:tavLst>
                                        <p:tav tm="0">
                                          <p:val>
                                            <p:strVal val="1+#ppt_w/2"/>
                                          </p:val>
                                        </p:tav>
                                        <p:tav tm="100000">
                                          <p:val>
                                            <p:strVal val="#ppt_x"/>
                                          </p:val>
                                        </p:tav>
                                      </p:tavLst>
                                    </p:anim>
                                    <p:anim calcmode="lin" valueType="num">
                                      <p:cBhvr additive="base">
                                        <p:cTn id="23" dur="500" fill="hold"/>
                                        <p:tgtEl>
                                          <p:spTgt spid="13005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22" presetClass="entr" presetSubtype="8" fill="hold" nodeType="afterEffect">
                                  <p:stCondLst>
                                    <p:cond delay="0"/>
                                  </p:stCondLst>
                                  <p:childTnLst>
                                    <p:set>
                                      <p:cBhvr>
                                        <p:cTn id="26" dur="1" fill="hold">
                                          <p:stCondLst>
                                            <p:cond delay="0"/>
                                          </p:stCondLst>
                                        </p:cTn>
                                        <p:tgtEl>
                                          <p:spTgt spid="130069"/>
                                        </p:tgtEl>
                                        <p:attrNameLst>
                                          <p:attrName>style.visibility</p:attrName>
                                        </p:attrNameLst>
                                      </p:cBhvr>
                                      <p:to>
                                        <p:strVal val="visible"/>
                                      </p:to>
                                    </p:set>
                                    <p:animEffect transition="in" filter="wipe(left)">
                                      <p:cBhvr>
                                        <p:cTn id="27" dur="500"/>
                                        <p:tgtEl>
                                          <p:spTgt spid="1300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lt">
                                    <p:tmPct val="100000"/>
                                  </p:iterate>
                                  <p:childTnLst>
                                    <p:set>
                                      <p:cBhvr>
                                        <p:cTn id="31" dur="1" fill="hold">
                                          <p:stCondLst>
                                            <p:cond delay="0"/>
                                          </p:stCondLst>
                                        </p:cTn>
                                        <p:tgtEl>
                                          <p:spTgt spid="130068"/>
                                        </p:tgtEl>
                                        <p:attrNameLst>
                                          <p:attrName>style.visibility</p:attrName>
                                        </p:attrNameLst>
                                      </p:cBhvr>
                                      <p:to>
                                        <p:strVal val="visible"/>
                                      </p:to>
                                    </p:set>
                                    <p:animEffect transition="in" filter="wipe(left)">
                                      <p:cBhvr>
                                        <p:cTn id="32" dur="75"/>
                                        <p:tgtEl>
                                          <p:spTgt spid="1300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0075"/>
                                        </p:tgtEl>
                                        <p:attrNameLst>
                                          <p:attrName>style.visibility</p:attrName>
                                        </p:attrNameLst>
                                      </p:cBhvr>
                                      <p:to>
                                        <p:strVal val="visible"/>
                                      </p:to>
                                    </p:set>
                                    <p:animEffect transition="in" filter="wipe(left)">
                                      <p:cBhvr>
                                        <p:cTn id="37" dur="500"/>
                                        <p:tgtEl>
                                          <p:spTgt spid="1300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30072"/>
                                        </p:tgtEl>
                                        <p:attrNameLst>
                                          <p:attrName>style.visibility</p:attrName>
                                        </p:attrNameLst>
                                      </p:cBhvr>
                                      <p:to>
                                        <p:strVal val="visible"/>
                                      </p:to>
                                    </p:set>
                                    <p:animEffect transition="in" filter="wipe(left)">
                                      <p:cBhvr>
                                        <p:cTn id="42" dur="500"/>
                                        <p:tgtEl>
                                          <p:spTgt spid="1300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30073"/>
                                        </p:tgtEl>
                                        <p:attrNameLst>
                                          <p:attrName>style.visibility</p:attrName>
                                        </p:attrNameLst>
                                      </p:cBhvr>
                                      <p:to>
                                        <p:strVal val="visible"/>
                                      </p:to>
                                    </p:set>
                                    <p:animEffect transition="in" filter="wipe(left)">
                                      <p:cBhvr>
                                        <p:cTn id="47" dur="500"/>
                                        <p:tgtEl>
                                          <p:spTgt spid="130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68" grpId="0" autoUpdateAnimBg="0"/>
      <p:bldP spid="13007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3">
            <a:extLst>
              <a:ext uri="{FF2B5EF4-FFF2-40B4-BE49-F238E27FC236}">
                <a16:creationId xmlns:a16="http://schemas.microsoft.com/office/drawing/2014/main" id="{0A76D3E6-AF11-184A-9334-9FB39F28B138}"/>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F488BFEF-E486-0A46-921A-4F688248321D}" type="slidenum">
              <a:rPr lang="en-US" altLang="zh-CN" sz="1400"/>
              <a:pPr/>
              <a:t>35</a:t>
            </a:fld>
            <a:endParaRPr lang="en-US" altLang="zh-CN" sz="1400"/>
          </a:p>
        </p:txBody>
      </p:sp>
      <p:graphicFrame>
        <p:nvGraphicFramePr>
          <p:cNvPr id="133138" name="Object 18">
            <a:extLst>
              <a:ext uri="{FF2B5EF4-FFF2-40B4-BE49-F238E27FC236}">
                <a16:creationId xmlns:a16="http://schemas.microsoft.com/office/drawing/2014/main" id="{1FFB062C-FAF7-8742-B100-01303B3AF56C}"/>
              </a:ext>
            </a:extLst>
          </p:cNvPr>
          <p:cNvGraphicFramePr>
            <a:graphicFrameLocks noChangeAspect="1"/>
          </p:cNvGraphicFramePr>
          <p:nvPr/>
        </p:nvGraphicFramePr>
        <p:xfrm>
          <a:off x="1763713" y="836613"/>
          <a:ext cx="4637087" cy="627062"/>
        </p:xfrm>
        <a:graphic>
          <a:graphicData uri="http://schemas.openxmlformats.org/presentationml/2006/ole">
            <mc:AlternateContent xmlns:mc="http://schemas.openxmlformats.org/markup-compatibility/2006">
              <mc:Choice xmlns:v="urn:schemas-microsoft-com:vml" Requires="v">
                <p:oleObj spid="_x0000_s12295" name="公式" r:id="rId3" imgW="41833800" imgH="5562600" progId="Equation.3">
                  <p:embed/>
                </p:oleObj>
              </mc:Choice>
              <mc:Fallback>
                <p:oleObj name="公式" r:id="rId3" imgW="41833800" imgH="5562600" progId="Equation.3">
                  <p:embed/>
                  <p:pic>
                    <p:nvPicPr>
                      <p:cNvPr id="133138" name="Object 18">
                        <a:extLst>
                          <a:ext uri="{FF2B5EF4-FFF2-40B4-BE49-F238E27FC236}">
                            <a16:creationId xmlns:a16="http://schemas.microsoft.com/office/drawing/2014/main" id="{1FFB062C-FAF7-8742-B100-01303B3AF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836613"/>
                        <a:ext cx="4637087" cy="62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39" name="Object 19">
            <a:extLst>
              <a:ext uri="{FF2B5EF4-FFF2-40B4-BE49-F238E27FC236}">
                <a16:creationId xmlns:a16="http://schemas.microsoft.com/office/drawing/2014/main" id="{C6B208B2-AFD6-5447-9998-3FA7DD855A12}"/>
              </a:ext>
            </a:extLst>
          </p:cNvPr>
          <p:cNvGraphicFramePr>
            <a:graphicFrameLocks noChangeAspect="1"/>
          </p:cNvGraphicFramePr>
          <p:nvPr/>
        </p:nvGraphicFramePr>
        <p:xfrm>
          <a:off x="3557588" y="1773238"/>
          <a:ext cx="2063750" cy="1068387"/>
        </p:xfrm>
        <a:graphic>
          <a:graphicData uri="http://schemas.openxmlformats.org/presentationml/2006/ole">
            <mc:AlternateContent xmlns:mc="http://schemas.openxmlformats.org/markup-compatibility/2006">
              <mc:Choice xmlns:v="urn:schemas-microsoft-com:vml" Requires="v">
                <p:oleObj spid="_x0000_s12296" name="公式" r:id="rId5" imgW="673100" imgH="406400" progId="Equation.3">
                  <p:embed/>
                </p:oleObj>
              </mc:Choice>
              <mc:Fallback>
                <p:oleObj name="公式" r:id="rId5" imgW="673100" imgH="406400" progId="Equation.3">
                  <p:embed/>
                  <p:pic>
                    <p:nvPicPr>
                      <p:cNvPr id="133139" name="Object 19">
                        <a:extLst>
                          <a:ext uri="{FF2B5EF4-FFF2-40B4-BE49-F238E27FC236}">
                            <a16:creationId xmlns:a16="http://schemas.microsoft.com/office/drawing/2014/main" id="{C6B208B2-AFD6-5447-9998-3FA7DD855A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7588" y="1773238"/>
                        <a:ext cx="206375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40" name="Object 20">
            <a:extLst>
              <a:ext uri="{FF2B5EF4-FFF2-40B4-BE49-F238E27FC236}">
                <a16:creationId xmlns:a16="http://schemas.microsoft.com/office/drawing/2014/main" id="{3E73CEA3-CB04-254F-B901-9DA9A32091C9}"/>
              </a:ext>
            </a:extLst>
          </p:cNvPr>
          <p:cNvGraphicFramePr>
            <a:graphicFrameLocks noChangeAspect="1"/>
          </p:cNvGraphicFramePr>
          <p:nvPr/>
        </p:nvGraphicFramePr>
        <p:xfrm>
          <a:off x="3768725" y="2962275"/>
          <a:ext cx="3213100" cy="1133475"/>
        </p:xfrm>
        <a:graphic>
          <a:graphicData uri="http://schemas.openxmlformats.org/presentationml/2006/ole">
            <mc:AlternateContent xmlns:mc="http://schemas.openxmlformats.org/markup-compatibility/2006">
              <mc:Choice xmlns:v="urn:schemas-microsoft-com:vml" Requires="v">
                <p:oleObj spid="_x0000_s12297" name="公式" r:id="rId7" imgW="1181100" imgH="419100" progId="Equation.3">
                  <p:embed/>
                </p:oleObj>
              </mc:Choice>
              <mc:Fallback>
                <p:oleObj name="公式" r:id="rId7" imgW="1181100" imgH="419100" progId="Equation.3">
                  <p:embed/>
                  <p:pic>
                    <p:nvPicPr>
                      <p:cNvPr id="133140" name="Object 20">
                        <a:extLst>
                          <a:ext uri="{FF2B5EF4-FFF2-40B4-BE49-F238E27FC236}">
                            <a16:creationId xmlns:a16="http://schemas.microsoft.com/office/drawing/2014/main" id="{3E73CEA3-CB04-254F-B901-9DA9A32091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8725" y="2962275"/>
                        <a:ext cx="3213100"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41" name="Text Box 21">
            <a:extLst>
              <a:ext uri="{FF2B5EF4-FFF2-40B4-BE49-F238E27FC236}">
                <a16:creationId xmlns:a16="http://schemas.microsoft.com/office/drawing/2014/main" id="{5F7A96CB-C513-B34B-B8F6-D8B4B660E563}"/>
              </a:ext>
            </a:extLst>
          </p:cNvPr>
          <p:cNvSpPr txBox="1">
            <a:spLocks noChangeArrowheads="1"/>
          </p:cNvSpPr>
          <p:nvPr/>
        </p:nvSpPr>
        <p:spPr bwMode="auto">
          <a:xfrm>
            <a:off x="900113" y="1998663"/>
            <a:ext cx="2736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ea typeface="楷体_GB2312" panose="02010609030101010101" pitchFamily="49" charset="-122"/>
              </a:rPr>
              <a:t>相应的轨道速率为</a:t>
            </a:r>
          </a:p>
        </p:txBody>
      </p:sp>
      <p:graphicFrame>
        <p:nvGraphicFramePr>
          <p:cNvPr id="133142" name="Object 22">
            <a:extLst>
              <a:ext uri="{FF2B5EF4-FFF2-40B4-BE49-F238E27FC236}">
                <a16:creationId xmlns:a16="http://schemas.microsoft.com/office/drawing/2014/main" id="{B37FA8AE-492B-C24E-9B8D-C2F430DB0A4E}"/>
              </a:ext>
            </a:extLst>
          </p:cNvPr>
          <p:cNvGraphicFramePr>
            <a:graphicFrameLocks noChangeAspect="1"/>
          </p:cNvGraphicFramePr>
          <p:nvPr/>
        </p:nvGraphicFramePr>
        <p:xfrm>
          <a:off x="2241550" y="4216400"/>
          <a:ext cx="1603375" cy="1012825"/>
        </p:xfrm>
        <a:graphic>
          <a:graphicData uri="http://schemas.openxmlformats.org/presentationml/2006/ole">
            <mc:AlternateContent xmlns:mc="http://schemas.openxmlformats.org/markup-compatibility/2006">
              <mc:Choice xmlns:v="urn:schemas-microsoft-com:vml" Requires="v">
                <p:oleObj spid="_x0000_s12298" name="公式" r:id="rId9" imgW="660400" imgH="419100" progId="Equation.3">
                  <p:embed/>
                </p:oleObj>
              </mc:Choice>
              <mc:Fallback>
                <p:oleObj name="公式" r:id="rId9" imgW="660400" imgH="419100" progId="Equation.3">
                  <p:embed/>
                  <p:pic>
                    <p:nvPicPr>
                      <p:cNvPr id="133142" name="Object 22">
                        <a:extLst>
                          <a:ext uri="{FF2B5EF4-FFF2-40B4-BE49-F238E27FC236}">
                            <a16:creationId xmlns:a16="http://schemas.microsoft.com/office/drawing/2014/main" id="{B37FA8AE-492B-C24E-9B8D-C2F430DB0A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1550" y="4216400"/>
                        <a:ext cx="1603375"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45" name="Text Box 25">
            <a:extLst>
              <a:ext uri="{FF2B5EF4-FFF2-40B4-BE49-F238E27FC236}">
                <a16:creationId xmlns:a16="http://schemas.microsoft.com/office/drawing/2014/main" id="{1F33AC7D-D45B-BF44-9440-DEF9D7224116}"/>
              </a:ext>
            </a:extLst>
          </p:cNvPr>
          <p:cNvSpPr txBox="1">
            <a:spLocks noChangeArrowheads="1"/>
          </p:cNvSpPr>
          <p:nvPr/>
        </p:nvSpPr>
        <p:spPr bwMode="auto">
          <a:xfrm>
            <a:off x="4356100" y="4510088"/>
            <a:ext cx="4167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ea typeface="楷体_GB2312" panose="02010609030101010101" pitchFamily="49" charset="-122"/>
              </a:rPr>
              <a:t>称为氢原子的第一玻尔速度。</a:t>
            </a:r>
          </a:p>
        </p:txBody>
      </p:sp>
      <p:sp>
        <p:nvSpPr>
          <p:cNvPr id="133146" name="Text Box 26">
            <a:extLst>
              <a:ext uri="{FF2B5EF4-FFF2-40B4-BE49-F238E27FC236}">
                <a16:creationId xmlns:a16="http://schemas.microsoft.com/office/drawing/2014/main" id="{B0FFEE2E-B408-A34E-871E-93EFC344366F}"/>
              </a:ext>
            </a:extLst>
          </p:cNvPr>
          <p:cNvSpPr txBox="1">
            <a:spLocks noChangeArrowheads="1"/>
          </p:cNvSpPr>
          <p:nvPr/>
        </p:nvSpPr>
        <p:spPr bwMode="auto">
          <a:xfrm>
            <a:off x="971550" y="4510088"/>
            <a:ext cx="1079500"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i="1">
                <a:ea typeface="楷体_GB2312" panose="02010609030101010101" pitchFamily="49" charset="-122"/>
              </a:rPr>
              <a:t>n</a:t>
            </a:r>
            <a:r>
              <a:rPr lang="en-US" altLang="zh-CN" b="1">
                <a:ea typeface="楷体_GB2312" panose="02010609030101010101" pitchFamily="49" charset="-122"/>
              </a:rPr>
              <a:t>=1</a:t>
            </a:r>
            <a:r>
              <a:rPr lang="zh-CN" altLang="en-US" b="1">
                <a:ea typeface="楷体_GB2312" panose="02010609030101010101" pitchFamily="49" charset="-122"/>
              </a:rPr>
              <a:t>时</a:t>
            </a:r>
          </a:p>
        </p:txBody>
      </p:sp>
      <p:sp>
        <p:nvSpPr>
          <p:cNvPr id="133147" name="Text Box 27">
            <a:extLst>
              <a:ext uri="{FF2B5EF4-FFF2-40B4-BE49-F238E27FC236}">
                <a16:creationId xmlns:a16="http://schemas.microsoft.com/office/drawing/2014/main" id="{77454971-0E3B-3244-98FD-0F32296701FF}"/>
              </a:ext>
            </a:extLst>
          </p:cNvPr>
          <p:cNvSpPr txBox="1">
            <a:spLocks noChangeArrowheads="1"/>
          </p:cNvSpPr>
          <p:nvPr/>
        </p:nvSpPr>
        <p:spPr bwMode="auto">
          <a:xfrm>
            <a:off x="971550" y="5300663"/>
            <a:ext cx="49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latin typeface="楷体_GB2312" panose="02010609030101010101" pitchFamily="49" charset="-122"/>
                <a:ea typeface="楷体_GB2312" panose="02010609030101010101" pitchFamily="49" charset="-122"/>
              </a:rPr>
              <a:t>令</a:t>
            </a:r>
          </a:p>
        </p:txBody>
      </p:sp>
      <p:sp>
        <p:nvSpPr>
          <p:cNvPr id="133148" name="Text Box 28">
            <a:extLst>
              <a:ext uri="{FF2B5EF4-FFF2-40B4-BE49-F238E27FC236}">
                <a16:creationId xmlns:a16="http://schemas.microsoft.com/office/drawing/2014/main" id="{2EA7A8C7-D744-374A-938E-5133428983CA}"/>
              </a:ext>
            </a:extLst>
          </p:cNvPr>
          <p:cNvSpPr txBox="1">
            <a:spLocks noChangeArrowheads="1"/>
          </p:cNvSpPr>
          <p:nvPr/>
        </p:nvSpPr>
        <p:spPr bwMode="auto">
          <a:xfrm>
            <a:off x="2700338" y="5300663"/>
            <a:ext cx="64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b="1">
                <a:latin typeface="楷体_GB2312" panose="02010609030101010101" pitchFamily="49" charset="-122"/>
                <a:ea typeface="楷体_GB2312" panose="02010609030101010101" pitchFamily="49" charset="-122"/>
              </a:rPr>
              <a:t>,</a:t>
            </a:r>
            <a:r>
              <a:rPr kumimoji="0" lang="zh-CN" altLang="en-US" b="1">
                <a:latin typeface="楷体_GB2312" panose="02010609030101010101" pitchFamily="49" charset="-122"/>
                <a:ea typeface="楷体_GB2312" panose="02010609030101010101" pitchFamily="49" charset="-122"/>
              </a:rPr>
              <a:t>则</a:t>
            </a:r>
          </a:p>
        </p:txBody>
      </p:sp>
      <p:sp>
        <p:nvSpPr>
          <p:cNvPr id="133149" name="Text Box 29">
            <a:extLst>
              <a:ext uri="{FF2B5EF4-FFF2-40B4-BE49-F238E27FC236}">
                <a16:creationId xmlns:a16="http://schemas.microsoft.com/office/drawing/2014/main" id="{18DCCD21-72AF-BE40-A322-F903AE9457E2}"/>
              </a:ext>
            </a:extLst>
          </p:cNvPr>
          <p:cNvSpPr txBox="1">
            <a:spLocks noChangeArrowheads="1"/>
          </p:cNvSpPr>
          <p:nvPr/>
        </p:nvSpPr>
        <p:spPr bwMode="auto">
          <a:xfrm>
            <a:off x="5383213" y="6021388"/>
            <a:ext cx="2941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latin typeface="楷体_GB2312" panose="02010609030101010101" pitchFamily="49" charset="-122"/>
                <a:ea typeface="楷体_GB2312" panose="02010609030101010101" pitchFamily="49" charset="-122"/>
              </a:rPr>
              <a:t>称为精细结构常数。</a:t>
            </a:r>
          </a:p>
        </p:txBody>
      </p:sp>
      <p:graphicFrame>
        <p:nvGraphicFramePr>
          <p:cNvPr id="133150" name="Object 30">
            <a:extLst>
              <a:ext uri="{FF2B5EF4-FFF2-40B4-BE49-F238E27FC236}">
                <a16:creationId xmlns:a16="http://schemas.microsoft.com/office/drawing/2014/main" id="{F543E3E5-E8AF-A441-B2C0-0B147D72B8D7}"/>
              </a:ext>
            </a:extLst>
          </p:cNvPr>
          <p:cNvGraphicFramePr>
            <a:graphicFrameLocks noChangeAspect="1"/>
          </p:cNvGraphicFramePr>
          <p:nvPr/>
        </p:nvGraphicFramePr>
        <p:xfrm>
          <a:off x="1476375" y="5229225"/>
          <a:ext cx="1335088" cy="601663"/>
        </p:xfrm>
        <a:graphic>
          <a:graphicData uri="http://schemas.openxmlformats.org/presentationml/2006/ole">
            <mc:AlternateContent xmlns:mc="http://schemas.openxmlformats.org/markup-compatibility/2006">
              <mc:Choice xmlns:v="urn:schemas-microsoft-com:vml" Requires="v">
                <p:oleObj spid="_x0000_s12299" name="Equation" r:id="rId11" imgW="431800" imgH="203200" progId="Equation.DSMT4">
                  <p:embed/>
                </p:oleObj>
              </mc:Choice>
              <mc:Fallback>
                <p:oleObj name="Equation" r:id="rId11" imgW="431800" imgH="203200" progId="Equation.DSMT4">
                  <p:embed/>
                  <p:pic>
                    <p:nvPicPr>
                      <p:cNvPr id="133150" name="Object 30">
                        <a:extLst>
                          <a:ext uri="{FF2B5EF4-FFF2-40B4-BE49-F238E27FC236}">
                            <a16:creationId xmlns:a16="http://schemas.microsoft.com/office/drawing/2014/main" id="{F543E3E5-E8AF-A441-B2C0-0B147D72B8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6375" y="5229225"/>
                        <a:ext cx="1335088"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51" name="Object 31">
            <a:extLst>
              <a:ext uri="{FF2B5EF4-FFF2-40B4-BE49-F238E27FC236}">
                <a16:creationId xmlns:a16="http://schemas.microsoft.com/office/drawing/2014/main" id="{BCB508E9-B590-2147-87E6-53FE795D8EA6}"/>
              </a:ext>
            </a:extLst>
          </p:cNvPr>
          <p:cNvGraphicFramePr>
            <a:graphicFrameLocks noChangeAspect="1"/>
          </p:cNvGraphicFramePr>
          <p:nvPr/>
        </p:nvGraphicFramePr>
        <p:xfrm>
          <a:off x="1852613" y="5667375"/>
          <a:ext cx="3170237" cy="1146175"/>
        </p:xfrm>
        <a:graphic>
          <a:graphicData uri="http://schemas.openxmlformats.org/presentationml/2006/ole">
            <mc:AlternateContent xmlns:mc="http://schemas.openxmlformats.org/markup-compatibility/2006">
              <mc:Choice xmlns:v="urn:schemas-microsoft-com:vml" Requires="v">
                <p:oleObj spid="_x0000_s12300" name="公式" r:id="rId13" imgW="1066800" imgH="419100" progId="Equation.3">
                  <p:embed/>
                </p:oleObj>
              </mc:Choice>
              <mc:Fallback>
                <p:oleObj name="公式" r:id="rId13" imgW="1066800" imgH="419100" progId="Equation.3">
                  <p:embed/>
                  <p:pic>
                    <p:nvPicPr>
                      <p:cNvPr id="133151" name="Object 31">
                        <a:extLst>
                          <a:ext uri="{FF2B5EF4-FFF2-40B4-BE49-F238E27FC236}">
                            <a16:creationId xmlns:a16="http://schemas.microsoft.com/office/drawing/2014/main" id="{BCB508E9-B590-2147-87E6-53FE795D8EA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2613" y="5667375"/>
                        <a:ext cx="3170237"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3138"/>
                                        </p:tgtEl>
                                        <p:attrNameLst>
                                          <p:attrName>style.visibility</p:attrName>
                                        </p:attrNameLst>
                                      </p:cBhvr>
                                      <p:to>
                                        <p:strVal val="visible"/>
                                      </p:to>
                                    </p:set>
                                    <p:animEffect transition="in" filter="wipe(left)">
                                      <p:cBhvr>
                                        <p:cTn id="7" dur="500"/>
                                        <p:tgtEl>
                                          <p:spTgt spid="133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3141"/>
                                        </p:tgtEl>
                                        <p:attrNameLst>
                                          <p:attrName>style.visibility</p:attrName>
                                        </p:attrNameLst>
                                      </p:cBhvr>
                                      <p:to>
                                        <p:strVal val="visible"/>
                                      </p:to>
                                    </p:set>
                                    <p:anim calcmode="discrete" valueType="clr">
                                      <p:cBhvr override="childStyle">
                                        <p:cTn id="12" dur="80"/>
                                        <p:tgtEl>
                                          <p:spTgt spid="13314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3141"/>
                                        </p:tgtEl>
                                        <p:attrNameLst>
                                          <p:attrName>fillcolor</p:attrName>
                                        </p:attrNameLst>
                                      </p:cBhvr>
                                      <p:tavLst>
                                        <p:tav tm="0">
                                          <p:val>
                                            <p:clrVal>
                                              <a:schemeClr val="accent2"/>
                                            </p:clrVal>
                                          </p:val>
                                        </p:tav>
                                        <p:tav tm="50000">
                                          <p:val>
                                            <p:clrVal>
                                              <a:schemeClr val="hlink"/>
                                            </p:clrVal>
                                          </p:val>
                                        </p:tav>
                                      </p:tavLst>
                                    </p:anim>
                                    <p:set>
                                      <p:cBhvr>
                                        <p:cTn id="14" dur="80"/>
                                        <p:tgtEl>
                                          <p:spTgt spid="133141"/>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33139"/>
                                        </p:tgtEl>
                                        <p:attrNameLst>
                                          <p:attrName>style.visibility</p:attrName>
                                        </p:attrNameLst>
                                      </p:cBhvr>
                                      <p:to>
                                        <p:strVal val="visible"/>
                                      </p:to>
                                    </p:set>
                                    <p:animEffect transition="in" filter="dissolve">
                                      <p:cBhvr>
                                        <p:cTn id="19" dur="500"/>
                                        <p:tgtEl>
                                          <p:spTgt spid="1331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3140"/>
                                        </p:tgtEl>
                                        <p:attrNameLst>
                                          <p:attrName>style.visibility</p:attrName>
                                        </p:attrNameLst>
                                      </p:cBhvr>
                                      <p:to>
                                        <p:strVal val="visible"/>
                                      </p:to>
                                    </p:set>
                                    <p:anim calcmode="lin" valueType="num">
                                      <p:cBhvr additive="base">
                                        <p:cTn id="24" dur="500" fill="hold"/>
                                        <p:tgtEl>
                                          <p:spTgt spid="133140"/>
                                        </p:tgtEl>
                                        <p:attrNameLst>
                                          <p:attrName>ppt_x</p:attrName>
                                        </p:attrNameLst>
                                      </p:cBhvr>
                                      <p:tavLst>
                                        <p:tav tm="0">
                                          <p:val>
                                            <p:strVal val="#ppt_x"/>
                                          </p:val>
                                        </p:tav>
                                        <p:tav tm="100000">
                                          <p:val>
                                            <p:strVal val="#ppt_x"/>
                                          </p:val>
                                        </p:tav>
                                      </p:tavLst>
                                    </p:anim>
                                    <p:anim calcmode="lin" valueType="num">
                                      <p:cBhvr additive="base">
                                        <p:cTn id="25" dur="500" fill="hold"/>
                                        <p:tgtEl>
                                          <p:spTgt spid="13314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3146"/>
                                        </p:tgtEl>
                                        <p:attrNameLst>
                                          <p:attrName>style.visibility</p:attrName>
                                        </p:attrNameLst>
                                      </p:cBhvr>
                                      <p:to>
                                        <p:strVal val="visible"/>
                                      </p:to>
                                    </p:set>
                                    <p:animEffect transition="in" filter="wipe(left)">
                                      <p:cBhvr>
                                        <p:cTn id="30" dur="500"/>
                                        <p:tgtEl>
                                          <p:spTgt spid="13314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3145"/>
                                        </p:tgtEl>
                                        <p:attrNameLst>
                                          <p:attrName>style.visibility</p:attrName>
                                        </p:attrNameLst>
                                      </p:cBhvr>
                                      <p:to>
                                        <p:strVal val="visible"/>
                                      </p:to>
                                    </p:set>
                                    <p:anim calcmode="lin" valueType="num">
                                      <p:cBhvr additive="base">
                                        <p:cTn id="35" dur="500" fill="hold"/>
                                        <p:tgtEl>
                                          <p:spTgt spid="133145"/>
                                        </p:tgtEl>
                                        <p:attrNameLst>
                                          <p:attrName>ppt_x</p:attrName>
                                        </p:attrNameLst>
                                      </p:cBhvr>
                                      <p:tavLst>
                                        <p:tav tm="0">
                                          <p:val>
                                            <p:strVal val="#ppt_x"/>
                                          </p:val>
                                        </p:tav>
                                        <p:tav tm="100000">
                                          <p:val>
                                            <p:strVal val="#ppt_x"/>
                                          </p:val>
                                        </p:tav>
                                      </p:tavLst>
                                    </p:anim>
                                    <p:anim calcmode="lin" valueType="num">
                                      <p:cBhvr additive="base">
                                        <p:cTn id="36" dur="500" fill="hold"/>
                                        <p:tgtEl>
                                          <p:spTgt spid="13314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3142"/>
                                        </p:tgtEl>
                                        <p:attrNameLst>
                                          <p:attrName>style.visibility</p:attrName>
                                        </p:attrNameLst>
                                      </p:cBhvr>
                                      <p:to>
                                        <p:strVal val="visible"/>
                                      </p:to>
                                    </p:set>
                                    <p:anim calcmode="lin" valueType="num">
                                      <p:cBhvr additive="base">
                                        <p:cTn id="39" dur="500" fill="hold"/>
                                        <p:tgtEl>
                                          <p:spTgt spid="133142"/>
                                        </p:tgtEl>
                                        <p:attrNameLst>
                                          <p:attrName>ppt_x</p:attrName>
                                        </p:attrNameLst>
                                      </p:cBhvr>
                                      <p:tavLst>
                                        <p:tav tm="0">
                                          <p:val>
                                            <p:strVal val="#ppt_x"/>
                                          </p:val>
                                        </p:tav>
                                        <p:tav tm="100000">
                                          <p:val>
                                            <p:strVal val="#ppt_x"/>
                                          </p:val>
                                        </p:tav>
                                      </p:tavLst>
                                    </p:anim>
                                    <p:anim calcmode="lin" valueType="num">
                                      <p:cBhvr additive="base">
                                        <p:cTn id="40" dur="500" fill="hold"/>
                                        <p:tgtEl>
                                          <p:spTgt spid="13314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133150"/>
                                        </p:tgtEl>
                                        <p:attrNameLst>
                                          <p:attrName>style.visibility</p:attrName>
                                        </p:attrNameLst>
                                      </p:cBhvr>
                                      <p:to>
                                        <p:strVal val="visible"/>
                                      </p:to>
                                    </p:set>
                                    <p:animEffect transition="in" filter="dissolve">
                                      <p:cBhvr>
                                        <p:cTn id="45" dur="500"/>
                                        <p:tgtEl>
                                          <p:spTgt spid="13315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33147"/>
                                        </p:tgtEl>
                                        <p:attrNameLst>
                                          <p:attrName>style.visibility</p:attrName>
                                        </p:attrNameLst>
                                      </p:cBhvr>
                                      <p:to>
                                        <p:strVal val="visible"/>
                                      </p:to>
                                    </p:set>
                                    <p:animEffect transition="in" filter="dissolve">
                                      <p:cBhvr>
                                        <p:cTn id="48" dur="500"/>
                                        <p:tgtEl>
                                          <p:spTgt spid="133147"/>
                                        </p:tgtEl>
                                      </p:cBhvr>
                                    </p:animEffect>
                                  </p:childTnLst>
                                </p:cTn>
                              </p:par>
                            </p:childTnLst>
                          </p:cTn>
                        </p:par>
                        <p:par>
                          <p:cTn id="49" fill="hold" nodeType="afterGroup">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133148"/>
                                        </p:tgtEl>
                                        <p:attrNameLst>
                                          <p:attrName>style.visibility</p:attrName>
                                        </p:attrNameLst>
                                      </p:cBhvr>
                                      <p:to>
                                        <p:strVal val="visible"/>
                                      </p:to>
                                    </p:set>
                                    <p:anim calcmode="lin" valueType="num">
                                      <p:cBhvr additive="base">
                                        <p:cTn id="52" dur="500" fill="hold"/>
                                        <p:tgtEl>
                                          <p:spTgt spid="133148"/>
                                        </p:tgtEl>
                                        <p:attrNameLst>
                                          <p:attrName>ppt_x</p:attrName>
                                        </p:attrNameLst>
                                      </p:cBhvr>
                                      <p:tavLst>
                                        <p:tav tm="0">
                                          <p:val>
                                            <p:strVal val="#ppt_x"/>
                                          </p:val>
                                        </p:tav>
                                        <p:tav tm="100000">
                                          <p:val>
                                            <p:strVal val="#ppt_x"/>
                                          </p:val>
                                        </p:tav>
                                      </p:tavLst>
                                    </p:anim>
                                    <p:anim calcmode="lin" valueType="num">
                                      <p:cBhvr additive="base">
                                        <p:cTn id="53" dur="500" fill="hold"/>
                                        <p:tgtEl>
                                          <p:spTgt spid="133148"/>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nodeType="clickEffect">
                                  <p:stCondLst>
                                    <p:cond delay="0"/>
                                  </p:stCondLst>
                                  <p:childTnLst>
                                    <p:set>
                                      <p:cBhvr>
                                        <p:cTn id="57" dur="1" fill="hold">
                                          <p:stCondLst>
                                            <p:cond delay="0"/>
                                          </p:stCondLst>
                                        </p:cTn>
                                        <p:tgtEl>
                                          <p:spTgt spid="133151"/>
                                        </p:tgtEl>
                                        <p:attrNameLst>
                                          <p:attrName>style.visibility</p:attrName>
                                        </p:attrNameLst>
                                      </p:cBhvr>
                                      <p:to>
                                        <p:strVal val="visible"/>
                                      </p:to>
                                    </p:set>
                                    <p:anim calcmode="lin" valueType="num">
                                      <p:cBhvr additive="base">
                                        <p:cTn id="58" dur="500" fill="hold"/>
                                        <p:tgtEl>
                                          <p:spTgt spid="133151"/>
                                        </p:tgtEl>
                                        <p:attrNameLst>
                                          <p:attrName>ppt_x</p:attrName>
                                        </p:attrNameLst>
                                      </p:cBhvr>
                                      <p:tavLst>
                                        <p:tav tm="0">
                                          <p:val>
                                            <p:strVal val="1+#ppt_w/2"/>
                                          </p:val>
                                        </p:tav>
                                        <p:tav tm="100000">
                                          <p:val>
                                            <p:strVal val="#ppt_x"/>
                                          </p:val>
                                        </p:tav>
                                      </p:tavLst>
                                    </p:anim>
                                    <p:anim calcmode="lin" valueType="num">
                                      <p:cBhvr additive="base">
                                        <p:cTn id="59" dur="500" fill="hold"/>
                                        <p:tgtEl>
                                          <p:spTgt spid="133151"/>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7" presetClass="entr" presetSubtype="0" fill="hold" nodeType="clickEffect">
                                  <p:stCondLst>
                                    <p:cond delay="0"/>
                                  </p:stCondLst>
                                  <p:iterate type="lt">
                                    <p:tmPct val="50000"/>
                                  </p:iterate>
                                  <p:childTnLst>
                                    <p:set>
                                      <p:cBhvr>
                                        <p:cTn id="63" dur="1" fill="hold">
                                          <p:stCondLst>
                                            <p:cond delay="0"/>
                                          </p:stCondLst>
                                        </p:cTn>
                                        <p:tgtEl>
                                          <p:spTgt spid="133149">
                                            <p:txEl>
                                              <p:pRg st="0" end="0"/>
                                            </p:txEl>
                                          </p:spTgt>
                                        </p:tgtEl>
                                        <p:attrNameLst>
                                          <p:attrName>style.visibility</p:attrName>
                                        </p:attrNameLst>
                                      </p:cBhvr>
                                      <p:to>
                                        <p:strVal val="visible"/>
                                      </p:to>
                                    </p:set>
                                    <p:anim calcmode="discrete" valueType="clr">
                                      <p:cBhvr override="childStyle">
                                        <p:cTn id="64" dur="80"/>
                                        <p:tgtEl>
                                          <p:spTgt spid="1331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33149">
                                            <p:txEl>
                                              <p:pRg st="0" end="0"/>
                                            </p:txEl>
                                          </p:spTgt>
                                        </p:tgtEl>
                                        <p:attrNameLst>
                                          <p:attrName>fillcolor</p:attrName>
                                        </p:attrNameLst>
                                      </p:cBhvr>
                                      <p:tavLst>
                                        <p:tav tm="0">
                                          <p:val>
                                            <p:clrVal>
                                              <a:schemeClr val="accent2"/>
                                            </p:clrVal>
                                          </p:val>
                                        </p:tav>
                                        <p:tav tm="50000">
                                          <p:val>
                                            <p:clrVal>
                                              <a:schemeClr val="hlink"/>
                                            </p:clrVal>
                                          </p:val>
                                        </p:tav>
                                      </p:tavLst>
                                    </p:anim>
                                    <p:set>
                                      <p:cBhvr>
                                        <p:cTn id="66" dur="80"/>
                                        <p:tgtEl>
                                          <p:spTgt spid="13314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1" grpId="0"/>
      <p:bldP spid="133145" grpId="0"/>
      <p:bldP spid="133146" grpId="0" autoUpdateAnimBg="0"/>
      <p:bldP spid="133147" grpId="0"/>
      <p:bldP spid="1331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3">
            <a:extLst>
              <a:ext uri="{FF2B5EF4-FFF2-40B4-BE49-F238E27FC236}">
                <a16:creationId xmlns:a16="http://schemas.microsoft.com/office/drawing/2014/main" id="{275F1582-FB69-C74F-AB1D-874EE4487293}"/>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28E01392-FB82-944F-9658-E67BD540883A}" type="slidenum">
              <a:rPr lang="en-US" altLang="zh-CN" sz="1400"/>
              <a:pPr/>
              <a:t>36</a:t>
            </a:fld>
            <a:endParaRPr lang="en-US" altLang="zh-CN" sz="1400"/>
          </a:p>
        </p:txBody>
      </p:sp>
      <p:graphicFrame>
        <p:nvGraphicFramePr>
          <p:cNvPr id="252930" name="Object 2">
            <a:extLst>
              <a:ext uri="{FF2B5EF4-FFF2-40B4-BE49-F238E27FC236}">
                <a16:creationId xmlns:a16="http://schemas.microsoft.com/office/drawing/2014/main" id="{54177704-B5C8-364D-A57A-537BDDDBAF5A}"/>
              </a:ext>
            </a:extLst>
          </p:cNvPr>
          <p:cNvGraphicFramePr>
            <a:graphicFrameLocks noChangeAspect="1"/>
          </p:cNvGraphicFramePr>
          <p:nvPr/>
        </p:nvGraphicFramePr>
        <p:xfrm>
          <a:off x="1649413" y="1555750"/>
          <a:ext cx="4711700" cy="1058863"/>
        </p:xfrm>
        <a:graphic>
          <a:graphicData uri="http://schemas.openxmlformats.org/presentationml/2006/ole">
            <mc:AlternateContent xmlns:mc="http://schemas.openxmlformats.org/markup-compatibility/2006">
              <mc:Choice xmlns:v="urn:schemas-microsoft-com:vml" Requires="v">
                <p:oleObj spid="_x0000_s13318" name="公式" r:id="rId3" imgW="46812200" imgH="10528300" progId="Equation.3">
                  <p:embed/>
                </p:oleObj>
              </mc:Choice>
              <mc:Fallback>
                <p:oleObj name="公式" r:id="rId3" imgW="46812200" imgH="10528300" progId="Equation.3">
                  <p:embed/>
                  <p:pic>
                    <p:nvPicPr>
                      <p:cNvPr id="252930" name="Object 2">
                        <a:extLst>
                          <a:ext uri="{FF2B5EF4-FFF2-40B4-BE49-F238E27FC236}">
                            <a16:creationId xmlns:a16="http://schemas.microsoft.com/office/drawing/2014/main" id="{54177704-B5C8-364D-A57A-537BDDDBA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1555750"/>
                        <a:ext cx="4711700"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2931" name="Object 3">
            <a:extLst>
              <a:ext uri="{FF2B5EF4-FFF2-40B4-BE49-F238E27FC236}">
                <a16:creationId xmlns:a16="http://schemas.microsoft.com/office/drawing/2014/main" id="{59C4017A-358E-D241-BCA4-0EF5C2024981}"/>
              </a:ext>
            </a:extLst>
          </p:cNvPr>
          <p:cNvGraphicFramePr>
            <a:graphicFrameLocks noChangeAspect="1"/>
          </p:cNvGraphicFramePr>
          <p:nvPr/>
        </p:nvGraphicFramePr>
        <p:xfrm>
          <a:off x="1546225" y="3068638"/>
          <a:ext cx="2376488" cy="1125537"/>
        </p:xfrm>
        <a:graphic>
          <a:graphicData uri="http://schemas.openxmlformats.org/presentationml/2006/ole">
            <mc:AlternateContent xmlns:mc="http://schemas.openxmlformats.org/markup-compatibility/2006">
              <mc:Choice xmlns:v="urn:schemas-microsoft-com:vml" Requires="v">
                <p:oleObj spid="_x0000_s13319" name="公式" r:id="rId5" imgW="889000" imgH="419100" progId="Equation.3">
                  <p:embed/>
                </p:oleObj>
              </mc:Choice>
              <mc:Fallback>
                <p:oleObj name="公式" r:id="rId5" imgW="889000" imgH="419100" progId="Equation.3">
                  <p:embed/>
                  <p:pic>
                    <p:nvPicPr>
                      <p:cNvPr id="252931" name="Object 3">
                        <a:extLst>
                          <a:ext uri="{FF2B5EF4-FFF2-40B4-BE49-F238E27FC236}">
                            <a16:creationId xmlns:a16="http://schemas.microsoft.com/office/drawing/2014/main" id="{59C4017A-358E-D241-BCA4-0EF5C20249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6225" y="3068638"/>
                        <a:ext cx="2376488" cy="112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2932" name="Text Box 4">
            <a:extLst>
              <a:ext uri="{FF2B5EF4-FFF2-40B4-BE49-F238E27FC236}">
                <a16:creationId xmlns:a16="http://schemas.microsoft.com/office/drawing/2014/main" id="{A123A0E2-CD89-2B44-B647-B0E46A994188}"/>
              </a:ext>
            </a:extLst>
          </p:cNvPr>
          <p:cNvSpPr txBox="1">
            <a:spLocks noChangeArrowheads="1"/>
          </p:cNvSpPr>
          <p:nvPr/>
        </p:nvSpPr>
        <p:spPr bwMode="auto">
          <a:xfrm>
            <a:off x="568325" y="2420938"/>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ea typeface="楷体_GB2312" panose="02010609030101010101" pitchFamily="49" charset="-122"/>
              </a:rPr>
              <a:t>由下式：</a:t>
            </a:r>
          </a:p>
        </p:txBody>
      </p:sp>
      <p:graphicFrame>
        <p:nvGraphicFramePr>
          <p:cNvPr id="252933" name="Object 5">
            <a:extLst>
              <a:ext uri="{FF2B5EF4-FFF2-40B4-BE49-F238E27FC236}">
                <a16:creationId xmlns:a16="http://schemas.microsoft.com/office/drawing/2014/main" id="{3BA03FB9-33F5-AF48-B3FB-A04C3C75EC68}"/>
              </a:ext>
            </a:extLst>
          </p:cNvPr>
          <p:cNvGraphicFramePr>
            <a:graphicFrameLocks noChangeAspect="1"/>
          </p:cNvGraphicFramePr>
          <p:nvPr/>
        </p:nvGraphicFramePr>
        <p:xfrm>
          <a:off x="5146675" y="2997200"/>
          <a:ext cx="2376488" cy="1203325"/>
        </p:xfrm>
        <a:graphic>
          <a:graphicData uri="http://schemas.openxmlformats.org/presentationml/2006/ole">
            <mc:AlternateContent xmlns:mc="http://schemas.openxmlformats.org/markup-compatibility/2006">
              <mc:Choice xmlns:v="urn:schemas-microsoft-com:vml" Requires="v">
                <p:oleObj spid="_x0000_s13320" name="公式" r:id="rId7" imgW="825500" imgH="419100" progId="Equation.3">
                  <p:embed/>
                </p:oleObj>
              </mc:Choice>
              <mc:Fallback>
                <p:oleObj name="公式" r:id="rId7" imgW="825500" imgH="419100" progId="Equation.3">
                  <p:embed/>
                  <p:pic>
                    <p:nvPicPr>
                      <p:cNvPr id="252933" name="Object 5">
                        <a:extLst>
                          <a:ext uri="{FF2B5EF4-FFF2-40B4-BE49-F238E27FC236}">
                            <a16:creationId xmlns:a16="http://schemas.microsoft.com/office/drawing/2014/main" id="{3BA03FB9-33F5-AF48-B3FB-A04C3C75EC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6675" y="2997200"/>
                        <a:ext cx="2376488" cy="12033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mpd="thinThick">
                            <a:solidFill>
                              <a:srgbClr val="FFFF2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2934" name="Object 6">
            <a:extLst>
              <a:ext uri="{FF2B5EF4-FFF2-40B4-BE49-F238E27FC236}">
                <a16:creationId xmlns:a16="http://schemas.microsoft.com/office/drawing/2014/main" id="{91A25694-2309-8148-B12F-98628B761336}"/>
              </a:ext>
            </a:extLst>
          </p:cNvPr>
          <p:cNvGraphicFramePr>
            <a:graphicFrameLocks noChangeAspect="1"/>
          </p:cNvGraphicFramePr>
          <p:nvPr/>
        </p:nvGraphicFramePr>
        <p:xfrm>
          <a:off x="4138613" y="3355975"/>
          <a:ext cx="792162" cy="635000"/>
        </p:xfrm>
        <a:graphic>
          <a:graphicData uri="http://schemas.openxmlformats.org/presentationml/2006/ole">
            <mc:AlternateContent xmlns:mc="http://schemas.openxmlformats.org/markup-compatibility/2006">
              <mc:Choice xmlns:v="urn:schemas-microsoft-com:vml" Requires="v">
                <p:oleObj spid="_x0000_s13321" name="公式" r:id="rId9" imgW="177800" imgH="139700" progId="Equation.3">
                  <p:embed/>
                </p:oleObj>
              </mc:Choice>
              <mc:Fallback>
                <p:oleObj name="公式" r:id="rId9" imgW="177800" imgH="139700" progId="Equation.3">
                  <p:embed/>
                  <p:pic>
                    <p:nvPicPr>
                      <p:cNvPr id="252934" name="Object 6">
                        <a:extLst>
                          <a:ext uri="{FF2B5EF4-FFF2-40B4-BE49-F238E27FC236}">
                            <a16:creationId xmlns:a16="http://schemas.microsoft.com/office/drawing/2014/main" id="{91A25694-2309-8148-B12F-98628B7613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8613" y="3355975"/>
                        <a:ext cx="792162" cy="635000"/>
                      </a:xfrm>
                      <a:prstGeom prst="rect">
                        <a:avLst/>
                      </a:prstGeom>
                      <a:noFill/>
                      <a:ln>
                        <a:noFill/>
                      </a:ln>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252935" name="Object 7">
            <a:extLst>
              <a:ext uri="{FF2B5EF4-FFF2-40B4-BE49-F238E27FC236}">
                <a16:creationId xmlns:a16="http://schemas.microsoft.com/office/drawing/2014/main" id="{87173C44-6285-B146-B0F8-C1617FD042A3}"/>
              </a:ext>
            </a:extLst>
          </p:cNvPr>
          <p:cNvGraphicFramePr>
            <a:graphicFrameLocks noChangeAspect="1"/>
          </p:cNvGraphicFramePr>
          <p:nvPr/>
        </p:nvGraphicFramePr>
        <p:xfrm>
          <a:off x="1617663" y="4581525"/>
          <a:ext cx="5689600" cy="1182688"/>
        </p:xfrm>
        <a:graphic>
          <a:graphicData uri="http://schemas.openxmlformats.org/presentationml/2006/ole">
            <mc:AlternateContent xmlns:mc="http://schemas.openxmlformats.org/markup-compatibility/2006">
              <mc:Choice xmlns:v="urn:schemas-microsoft-com:vml" Requires="v">
                <p:oleObj spid="_x0000_s13322" name="公式" r:id="rId11" imgW="2006600" imgH="419100" progId="Equation.3">
                  <p:embed/>
                </p:oleObj>
              </mc:Choice>
              <mc:Fallback>
                <p:oleObj name="公式" r:id="rId11" imgW="2006600" imgH="419100" progId="Equation.3">
                  <p:embed/>
                  <p:pic>
                    <p:nvPicPr>
                      <p:cNvPr id="252935" name="Object 7">
                        <a:extLst>
                          <a:ext uri="{FF2B5EF4-FFF2-40B4-BE49-F238E27FC236}">
                            <a16:creationId xmlns:a16="http://schemas.microsoft.com/office/drawing/2014/main" id="{87173C44-6285-B146-B0F8-C1617FD042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7663" y="4581525"/>
                        <a:ext cx="5689600" cy="11826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mpd="thinThick">
                            <a:solidFill>
                              <a:srgbClr val="FFFF2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41" name="Text Box 8">
            <a:extLst>
              <a:ext uri="{FF2B5EF4-FFF2-40B4-BE49-F238E27FC236}">
                <a16:creationId xmlns:a16="http://schemas.microsoft.com/office/drawing/2014/main" id="{13F444A6-802F-B847-8DAB-0C2E2D716F6D}"/>
              </a:ext>
            </a:extLst>
          </p:cNvPr>
          <p:cNvSpPr txBox="1">
            <a:spLocks noChangeArrowheads="1"/>
          </p:cNvSpPr>
          <p:nvPr/>
        </p:nvSpPr>
        <p:spPr bwMode="auto">
          <a:xfrm>
            <a:off x="107950" y="1052513"/>
            <a:ext cx="8783638" cy="5191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solidFill>
                  <a:schemeClr val="accent2"/>
                </a:solidFill>
                <a:latin typeface="Century Schoolbook" panose="02040604050505020304" pitchFamily="18" charset="0"/>
              </a:rPr>
              <a:t>    </a:t>
            </a:r>
            <a:r>
              <a:rPr lang="zh-CN" altLang="en-US" b="1">
                <a:ea typeface="楷体_GB2312" panose="02010609030101010101" pitchFamily="49" charset="-122"/>
              </a:rPr>
              <a:t>选无穷远为零电势点，半径为 </a:t>
            </a:r>
            <a:r>
              <a:rPr lang="en-US" altLang="zh-CN" i="1">
                <a:ea typeface="楷体_GB2312" panose="02010609030101010101" pitchFamily="49" charset="-122"/>
              </a:rPr>
              <a:t>r</a:t>
            </a:r>
            <a:r>
              <a:rPr lang="en-US" altLang="zh-CN" i="1" baseline="-25000">
                <a:ea typeface="楷体_GB2312" panose="02010609030101010101" pitchFamily="49" charset="-122"/>
              </a:rPr>
              <a:t>n</a:t>
            </a:r>
            <a:r>
              <a:rPr lang="en-US" altLang="zh-CN" baseline="-25000">
                <a:ea typeface="楷体_GB2312" panose="02010609030101010101" pitchFamily="49" charset="-122"/>
              </a:rPr>
              <a:t> </a:t>
            </a:r>
            <a:r>
              <a:rPr lang="zh-CN" altLang="en-US" b="1">
                <a:ea typeface="楷体_GB2312" panose="02010609030101010101" pitchFamily="49" charset="-122"/>
              </a:rPr>
              <a:t>的电子与原子核系统总能量</a:t>
            </a:r>
            <a:r>
              <a:rPr lang="en-US" altLang="zh-CN" b="1">
                <a:ea typeface="楷体_GB2312" panose="0201060903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animEffect transition="in" filter="wipe(left)">
                                      <p:cBhvr>
                                        <p:cTn id="7" dur="500"/>
                                        <p:tgtEl>
                                          <p:spTgt spid="252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5293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25293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252934"/>
                                        </p:tgtEl>
                                        <p:attrNameLst>
                                          <p:attrName>style.visibility</p:attrName>
                                        </p:attrNameLst>
                                      </p:cBhvr>
                                      <p:to>
                                        <p:strVal val="visible"/>
                                      </p:to>
                                    </p:set>
                                    <p:anim calcmode="lin" valueType="num">
                                      <p:cBhvr additive="base">
                                        <p:cTn id="20" dur="500" fill="hold"/>
                                        <p:tgtEl>
                                          <p:spTgt spid="252934"/>
                                        </p:tgtEl>
                                        <p:attrNameLst>
                                          <p:attrName>ppt_x</p:attrName>
                                        </p:attrNameLst>
                                      </p:cBhvr>
                                      <p:tavLst>
                                        <p:tav tm="0">
                                          <p:val>
                                            <p:strVal val="0-#ppt_w/2"/>
                                          </p:val>
                                        </p:tav>
                                        <p:tav tm="100000">
                                          <p:val>
                                            <p:strVal val="#ppt_x"/>
                                          </p:val>
                                        </p:tav>
                                      </p:tavLst>
                                    </p:anim>
                                    <p:anim calcmode="lin" valueType="num">
                                      <p:cBhvr additive="base">
                                        <p:cTn id="21" dur="500" fill="hold"/>
                                        <p:tgtEl>
                                          <p:spTgt spid="252934"/>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499"/>
                                          </p:stCondLst>
                                        </p:cTn>
                                        <p:tgtEl>
                                          <p:spTgt spid="25293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252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3">
            <a:extLst>
              <a:ext uri="{FF2B5EF4-FFF2-40B4-BE49-F238E27FC236}">
                <a16:creationId xmlns:a16="http://schemas.microsoft.com/office/drawing/2014/main" id="{1C8D37B3-55BC-9849-AC2A-7DBD17588A84}"/>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62EE388C-C8B3-9B45-BCF6-6B4A2FCAB83F}" type="slidenum">
              <a:rPr lang="en-US" altLang="zh-CN" sz="1400"/>
              <a:pPr/>
              <a:t>37</a:t>
            </a:fld>
            <a:endParaRPr lang="en-US" altLang="zh-CN" sz="1400"/>
          </a:p>
        </p:txBody>
      </p:sp>
      <p:sp>
        <p:nvSpPr>
          <p:cNvPr id="250882" name="Text Box 2">
            <a:extLst>
              <a:ext uri="{FF2B5EF4-FFF2-40B4-BE49-F238E27FC236}">
                <a16:creationId xmlns:a16="http://schemas.microsoft.com/office/drawing/2014/main" id="{62A2FC1D-41AF-E54F-B886-149BE8D4F20F}"/>
              </a:ext>
            </a:extLst>
          </p:cNvPr>
          <p:cNvSpPr txBox="1">
            <a:spLocks noChangeArrowheads="1"/>
          </p:cNvSpPr>
          <p:nvPr/>
        </p:nvSpPr>
        <p:spPr bwMode="auto">
          <a:xfrm>
            <a:off x="539750" y="2060575"/>
            <a:ext cx="7416800" cy="140652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50000"/>
              </a:spcBef>
            </a:pPr>
            <a:r>
              <a:rPr lang="en-US" altLang="zh-CN" b="1">
                <a:latin typeface="Century Schoolbook" panose="02040604050505020304" pitchFamily="18" charset="0"/>
                <a:ea typeface="楷体_GB2312" panose="02010609030101010101" pitchFamily="49" charset="-122"/>
              </a:rPr>
              <a:t>       </a:t>
            </a:r>
            <a:r>
              <a:rPr lang="zh-CN" altLang="en-US" b="1">
                <a:latin typeface="Century Schoolbook" panose="02040604050505020304" pitchFamily="18" charset="0"/>
                <a:ea typeface="楷体_GB2312" panose="02010609030101010101" pitchFamily="49" charset="-122"/>
              </a:rPr>
              <a:t>上式表明氢原子能量也只能取一些分立值，这种现象称为能量量子化。这种与轨道对应的能量称为能级。</a:t>
            </a:r>
          </a:p>
        </p:txBody>
      </p:sp>
      <p:sp>
        <p:nvSpPr>
          <p:cNvPr id="250883" name="Text Box 3">
            <a:extLst>
              <a:ext uri="{FF2B5EF4-FFF2-40B4-BE49-F238E27FC236}">
                <a16:creationId xmlns:a16="http://schemas.microsoft.com/office/drawing/2014/main" id="{036D30D8-1DAD-1B4E-880A-4D4A3B81A7E5}"/>
              </a:ext>
            </a:extLst>
          </p:cNvPr>
          <p:cNvSpPr txBox="1">
            <a:spLocks noChangeArrowheads="1"/>
          </p:cNvSpPr>
          <p:nvPr/>
        </p:nvSpPr>
        <p:spPr bwMode="auto">
          <a:xfrm>
            <a:off x="1187450" y="3789363"/>
            <a:ext cx="5127625"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i="1">
                <a:ea typeface="楷体_GB2312" panose="02010609030101010101" pitchFamily="49" charset="-122"/>
              </a:rPr>
              <a:t>n</a:t>
            </a:r>
            <a:r>
              <a:rPr lang="en-US" altLang="zh-CN" b="1">
                <a:ea typeface="楷体_GB2312" panose="02010609030101010101" pitchFamily="49" charset="-122"/>
              </a:rPr>
              <a:t>=1</a:t>
            </a:r>
            <a:r>
              <a:rPr lang="zh-CN" altLang="en-US" b="1">
                <a:ea typeface="楷体_GB2312" panose="02010609030101010101" pitchFamily="49" charset="-122"/>
              </a:rPr>
              <a:t>，</a:t>
            </a:r>
            <a:r>
              <a:rPr lang="zh-CN" altLang="zh-CN" b="1">
                <a:ea typeface="楷体_GB2312" panose="02010609030101010101" pitchFamily="49" charset="-122"/>
              </a:rPr>
              <a:t>称为基态，其能量为：</a:t>
            </a:r>
            <a:endParaRPr lang="zh-CN" altLang="en-US" b="1">
              <a:ea typeface="楷体_GB2312" panose="02010609030101010101" pitchFamily="49" charset="-122"/>
            </a:endParaRPr>
          </a:p>
        </p:txBody>
      </p:sp>
      <p:graphicFrame>
        <p:nvGraphicFramePr>
          <p:cNvPr id="250884" name="Object 4">
            <a:extLst>
              <a:ext uri="{FF2B5EF4-FFF2-40B4-BE49-F238E27FC236}">
                <a16:creationId xmlns:a16="http://schemas.microsoft.com/office/drawing/2014/main" id="{EBB3ECD0-05B7-E344-A45B-280619A1E735}"/>
              </a:ext>
            </a:extLst>
          </p:cNvPr>
          <p:cNvGraphicFramePr>
            <a:graphicFrameLocks noChangeAspect="1"/>
          </p:cNvGraphicFramePr>
          <p:nvPr/>
        </p:nvGraphicFramePr>
        <p:xfrm>
          <a:off x="1547813" y="4365625"/>
          <a:ext cx="4387850" cy="1058863"/>
        </p:xfrm>
        <a:graphic>
          <a:graphicData uri="http://schemas.openxmlformats.org/presentationml/2006/ole">
            <mc:AlternateContent xmlns:mc="http://schemas.openxmlformats.org/markup-compatibility/2006">
              <mc:Choice xmlns:v="urn:schemas-microsoft-com:vml" Requires="v">
                <p:oleObj spid="_x0000_s14341" name="公式" r:id="rId3" imgW="43599100" imgH="10528300" progId="Equation.3">
                  <p:embed/>
                </p:oleObj>
              </mc:Choice>
              <mc:Fallback>
                <p:oleObj name="公式" r:id="rId3" imgW="43599100" imgH="10528300" progId="Equation.3">
                  <p:embed/>
                  <p:pic>
                    <p:nvPicPr>
                      <p:cNvPr id="250884" name="Object 4">
                        <a:extLst>
                          <a:ext uri="{FF2B5EF4-FFF2-40B4-BE49-F238E27FC236}">
                            <a16:creationId xmlns:a16="http://schemas.microsoft.com/office/drawing/2014/main" id="{EBB3ECD0-05B7-E344-A45B-280619A1E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365625"/>
                        <a:ext cx="4387850"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5062" name="Picture 5" descr="玻尔3">
            <a:extLst>
              <a:ext uri="{FF2B5EF4-FFF2-40B4-BE49-F238E27FC236}">
                <a16:creationId xmlns:a16="http://schemas.microsoft.com/office/drawing/2014/main" id="{A2540E78-DF5A-C341-A001-52DB64F6D1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3978275"/>
            <a:ext cx="23399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6">
            <a:extLst>
              <a:ext uri="{FF2B5EF4-FFF2-40B4-BE49-F238E27FC236}">
                <a16:creationId xmlns:a16="http://schemas.microsoft.com/office/drawing/2014/main" id="{267FFCD5-57A8-1F44-8692-B74DBB8024D1}"/>
              </a:ext>
            </a:extLst>
          </p:cNvPr>
          <p:cNvSpPr txBox="1">
            <a:spLocks noChangeArrowheads="1"/>
          </p:cNvSpPr>
          <p:nvPr/>
        </p:nvSpPr>
        <p:spPr bwMode="auto">
          <a:xfrm>
            <a:off x="1196975" y="1054100"/>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ea typeface="楷体_GB2312" panose="02010609030101010101" pitchFamily="49" charset="-122"/>
              </a:rPr>
              <a:t>定态能量</a:t>
            </a:r>
          </a:p>
        </p:txBody>
      </p:sp>
      <p:graphicFrame>
        <p:nvGraphicFramePr>
          <p:cNvPr id="45064" name="Object 7">
            <a:extLst>
              <a:ext uri="{FF2B5EF4-FFF2-40B4-BE49-F238E27FC236}">
                <a16:creationId xmlns:a16="http://schemas.microsoft.com/office/drawing/2014/main" id="{A0E09A8A-9840-DA48-8093-542F21952DF6}"/>
              </a:ext>
            </a:extLst>
          </p:cNvPr>
          <p:cNvGraphicFramePr>
            <a:graphicFrameLocks noChangeAspect="1"/>
          </p:cNvGraphicFramePr>
          <p:nvPr/>
        </p:nvGraphicFramePr>
        <p:xfrm>
          <a:off x="2654300" y="765175"/>
          <a:ext cx="3268663" cy="1058863"/>
        </p:xfrm>
        <a:graphic>
          <a:graphicData uri="http://schemas.openxmlformats.org/presentationml/2006/ole">
            <mc:AlternateContent xmlns:mc="http://schemas.openxmlformats.org/markup-compatibility/2006">
              <mc:Choice xmlns:v="urn:schemas-microsoft-com:vml" Requires="v">
                <p:oleObj spid="_x0000_s14342" name="公式" r:id="rId6" imgW="32473900" imgH="10528300" progId="Equation.3">
                  <p:embed/>
                </p:oleObj>
              </mc:Choice>
              <mc:Fallback>
                <p:oleObj name="公式" r:id="rId6" imgW="32473900" imgH="10528300" progId="Equation.3">
                  <p:embed/>
                  <p:pic>
                    <p:nvPicPr>
                      <p:cNvPr id="45064" name="Object 7">
                        <a:extLst>
                          <a:ext uri="{FF2B5EF4-FFF2-40B4-BE49-F238E27FC236}">
                            <a16:creationId xmlns:a16="http://schemas.microsoft.com/office/drawing/2014/main" id="{A0E09A8A-9840-DA48-8093-542F21952D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4300" y="765175"/>
                        <a:ext cx="3268663" cy="10588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5" name="Object 8">
            <a:extLst>
              <a:ext uri="{FF2B5EF4-FFF2-40B4-BE49-F238E27FC236}">
                <a16:creationId xmlns:a16="http://schemas.microsoft.com/office/drawing/2014/main" id="{E9962DEF-3D5D-8444-8552-6BAD19F92A4C}"/>
              </a:ext>
            </a:extLst>
          </p:cNvPr>
          <p:cNvGraphicFramePr>
            <a:graphicFrameLocks noChangeAspect="1"/>
          </p:cNvGraphicFramePr>
          <p:nvPr/>
        </p:nvGraphicFramePr>
        <p:xfrm>
          <a:off x="6232525" y="1052513"/>
          <a:ext cx="2155825" cy="517525"/>
        </p:xfrm>
        <a:graphic>
          <a:graphicData uri="http://schemas.openxmlformats.org/presentationml/2006/ole">
            <mc:AlternateContent xmlns:mc="http://schemas.openxmlformats.org/markup-compatibility/2006">
              <mc:Choice xmlns:v="urn:schemas-microsoft-com:vml" Requires="v">
                <p:oleObj spid="_x0000_s14343" name="公式" r:id="rId8" imgW="19304000" imgH="4686300" progId="Equation.3">
                  <p:embed/>
                </p:oleObj>
              </mc:Choice>
              <mc:Fallback>
                <p:oleObj name="公式" r:id="rId8" imgW="19304000" imgH="4686300" progId="Equation.3">
                  <p:embed/>
                  <p:pic>
                    <p:nvPicPr>
                      <p:cNvPr id="45065" name="Object 8">
                        <a:extLst>
                          <a:ext uri="{FF2B5EF4-FFF2-40B4-BE49-F238E27FC236}">
                            <a16:creationId xmlns:a16="http://schemas.microsoft.com/office/drawing/2014/main" id="{E9962DEF-3D5D-8444-8552-6BAD19F92A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2525" y="1052513"/>
                        <a:ext cx="2155825" cy="51752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0889" name="Object 9">
            <a:extLst>
              <a:ext uri="{FF2B5EF4-FFF2-40B4-BE49-F238E27FC236}">
                <a16:creationId xmlns:a16="http://schemas.microsoft.com/office/drawing/2014/main" id="{DC5ADA11-CA40-294E-A451-44800B69BF59}"/>
              </a:ext>
            </a:extLst>
          </p:cNvPr>
          <p:cNvGraphicFramePr>
            <a:graphicFrameLocks noChangeAspect="1"/>
          </p:cNvGraphicFramePr>
          <p:nvPr/>
        </p:nvGraphicFramePr>
        <p:xfrm>
          <a:off x="3563938" y="5734050"/>
          <a:ext cx="1871662" cy="920750"/>
        </p:xfrm>
        <a:graphic>
          <a:graphicData uri="http://schemas.openxmlformats.org/presentationml/2006/ole">
            <mc:AlternateContent xmlns:mc="http://schemas.openxmlformats.org/markup-compatibility/2006">
              <mc:Choice xmlns:v="urn:schemas-microsoft-com:vml" Requires="v">
                <p:oleObj spid="_x0000_s14344" name="公式" r:id="rId10" imgW="660400" imgH="330200" progId="Equation.3">
                  <p:embed/>
                </p:oleObj>
              </mc:Choice>
              <mc:Fallback>
                <p:oleObj name="公式" r:id="rId10" imgW="660400" imgH="330200" progId="Equation.3">
                  <p:embed/>
                  <p:pic>
                    <p:nvPicPr>
                      <p:cNvPr id="250889" name="Object 9">
                        <a:extLst>
                          <a:ext uri="{FF2B5EF4-FFF2-40B4-BE49-F238E27FC236}">
                            <a16:creationId xmlns:a16="http://schemas.microsoft.com/office/drawing/2014/main" id="{DC5ADA11-CA40-294E-A451-44800B69BF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3938" y="5734050"/>
                        <a:ext cx="1871662" cy="920750"/>
                      </a:xfrm>
                      <a:prstGeom prst="rect">
                        <a:avLst/>
                      </a:prstGeom>
                      <a:noFill/>
                      <a:ln>
                        <a:noFill/>
                      </a:ln>
                      <a:effectLst/>
                      <a:extLst>
                        <a:ext uri="{909E8E84-426E-40DD-AFC4-6F175D3DCCD1}">
                          <a14:hiddenFill xmlns:a14="http://schemas.microsoft.com/office/drawing/2010/main">
                            <a:gradFill rotWithShape="0">
                              <a:gsLst>
                                <a:gs pos="0">
                                  <a:srgbClr val="CCFFFF"/>
                                </a:gs>
                                <a:gs pos="50000">
                                  <a:srgbClr val="FFFFFF"/>
                                </a:gs>
                                <a:gs pos="100000">
                                  <a:srgbClr val="CCFFFF"/>
                                </a:gs>
                              </a:gsLst>
                              <a:lin ang="5400000" scaled="1"/>
                            </a:gradFill>
                          </a14:hiddenFill>
                        </a:ext>
                        <a:ext uri="{91240B29-F687-4F45-9708-019B960494DF}">
                          <a14:hiddenLine xmlns:a14="http://schemas.microsoft.com/office/drawing/2010/main" w="222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0890" name="Text Box 10">
            <a:extLst>
              <a:ext uri="{FF2B5EF4-FFF2-40B4-BE49-F238E27FC236}">
                <a16:creationId xmlns:a16="http://schemas.microsoft.com/office/drawing/2014/main" id="{A6AA174F-AE5B-DA42-BA2D-56B6DAD1926E}"/>
              </a:ext>
            </a:extLst>
          </p:cNvPr>
          <p:cNvSpPr txBox="1">
            <a:spLocks noChangeArrowheads="1"/>
          </p:cNvSpPr>
          <p:nvPr/>
        </p:nvSpPr>
        <p:spPr bwMode="auto">
          <a:xfrm>
            <a:off x="1258888" y="5805488"/>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b="1">
                <a:ea typeface="楷体_GB2312" panose="02010609030101010101" pitchFamily="49" charset="-122"/>
              </a:rPr>
              <a:t>其它激发态：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250882"/>
                                        </p:tgtEl>
                                        <p:attrNameLst>
                                          <p:attrName>style.visibility</p:attrName>
                                        </p:attrNameLst>
                                      </p:cBhvr>
                                      <p:to>
                                        <p:strVal val="visible"/>
                                      </p:to>
                                    </p:set>
                                    <p:animEffect transition="in" filter="wipe(left)">
                                      <p:cBhvr>
                                        <p:cTn id="7" dur="75"/>
                                        <p:tgtEl>
                                          <p:spTgt spid="250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0883"/>
                                        </p:tgtEl>
                                        <p:attrNameLst>
                                          <p:attrName>style.visibility</p:attrName>
                                        </p:attrNameLst>
                                      </p:cBhvr>
                                      <p:to>
                                        <p:strVal val="visible"/>
                                      </p:to>
                                    </p:set>
                                    <p:animEffect transition="in" filter="wipe(left)">
                                      <p:cBhvr>
                                        <p:cTn id="12" dur="500"/>
                                        <p:tgtEl>
                                          <p:spTgt spid="2508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50884"/>
                                        </p:tgtEl>
                                        <p:attrNameLst>
                                          <p:attrName>style.visibility</p:attrName>
                                        </p:attrNameLst>
                                      </p:cBhvr>
                                      <p:to>
                                        <p:strVal val="visible"/>
                                      </p:to>
                                    </p:set>
                                    <p:animEffect transition="in" filter="wipe(left)">
                                      <p:cBhvr>
                                        <p:cTn id="17" dur="500"/>
                                        <p:tgtEl>
                                          <p:spTgt spid="2508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iterate type="lt">
                                    <p:tmPct val="100000"/>
                                  </p:iterate>
                                  <p:childTnLst>
                                    <p:set>
                                      <p:cBhvr>
                                        <p:cTn id="21" dur="1" fill="hold">
                                          <p:stCondLst>
                                            <p:cond delay="0"/>
                                          </p:stCondLst>
                                        </p:cTn>
                                        <p:tgtEl>
                                          <p:spTgt spid="250890"/>
                                        </p:tgtEl>
                                        <p:attrNameLst>
                                          <p:attrName>style.visibility</p:attrName>
                                        </p:attrNameLst>
                                      </p:cBhvr>
                                      <p:to>
                                        <p:strVal val="visible"/>
                                      </p:to>
                                    </p:set>
                                    <p:animEffect transition="in" filter="dissolve">
                                      <p:cBhvr>
                                        <p:cTn id="22" dur="75"/>
                                        <p:tgtEl>
                                          <p:spTgt spid="2508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50889"/>
                                        </p:tgtEl>
                                        <p:attrNameLst>
                                          <p:attrName>style.visibility</p:attrName>
                                        </p:attrNameLst>
                                      </p:cBhvr>
                                      <p:to>
                                        <p:strVal val="visible"/>
                                      </p:to>
                                    </p:set>
                                    <p:animEffect transition="in" filter="wipe(left)">
                                      <p:cBhvr>
                                        <p:cTn id="27" dur="500"/>
                                        <p:tgtEl>
                                          <p:spTgt spid="250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autoUpdateAnimBg="0"/>
      <p:bldP spid="250883" grpId="0" autoUpdateAnimBg="0"/>
      <p:bldP spid="25089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3">
            <a:extLst>
              <a:ext uri="{FF2B5EF4-FFF2-40B4-BE49-F238E27FC236}">
                <a16:creationId xmlns:a16="http://schemas.microsoft.com/office/drawing/2014/main" id="{B4577120-8890-8140-A038-7CABB7F4139A}"/>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49A573C3-93A5-754D-B8F9-08C011DB54E0}" type="slidenum">
              <a:rPr lang="en-US" altLang="zh-CN" sz="1400"/>
              <a:pPr/>
              <a:t>38</a:t>
            </a:fld>
            <a:endParaRPr lang="en-US" altLang="zh-CN" sz="1400"/>
          </a:p>
        </p:txBody>
      </p:sp>
      <p:graphicFrame>
        <p:nvGraphicFramePr>
          <p:cNvPr id="131076" name="Object 4">
            <a:extLst>
              <a:ext uri="{FF2B5EF4-FFF2-40B4-BE49-F238E27FC236}">
                <a16:creationId xmlns:a16="http://schemas.microsoft.com/office/drawing/2014/main" id="{1B952BB5-93A1-B04B-B811-462658054566}"/>
              </a:ext>
            </a:extLst>
          </p:cNvPr>
          <p:cNvGraphicFramePr>
            <a:graphicFrameLocks noChangeAspect="1"/>
          </p:cNvGraphicFramePr>
          <p:nvPr/>
        </p:nvGraphicFramePr>
        <p:xfrm>
          <a:off x="1273175" y="1722438"/>
          <a:ext cx="6683375" cy="1058862"/>
        </p:xfrm>
        <a:graphic>
          <a:graphicData uri="http://schemas.openxmlformats.org/presentationml/2006/ole">
            <mc:AlternateContent xmlns:mc="http://schemas.openxmlformats.org/markup-compatibility/2006">
              <mc:Choice xmlns:v="urn:schemas-microsoft-com:vml" Requires="v">
                <p:oleObj spid="_x0000_s15364" name="公式" r:id="rId3" imgW="66408300" imgH="10528300" progId="Equation.3">
                  <p:embed/>
                </p:oleObj>
              </mc:Choice>
              <mc:Fallback>
                <p:oleObj name="公式" r:id="rId3" imgW="66408300" imgH="10528300" progId="Equation.3">
                  <p:embed/>
                  <p:pic>
                    <p:nvPicPr>
                      <p:cNvPr id="131076" name="Object 4">
                        <a:extLst>
                          <a:ext uri="{FF2B5EF4-FFF2-40B4-BE49-F238E27FC236}">
                            <a16:creationId xmlns:a16="http://schemas.microsoft.com/office/drawing/2014/main" id="{1B952BB5-93A1-B04B-B811-4626580545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175" y="1722438"/>
                        <a:ext cx="6683375" cy="105886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1077" name="Object 5">
            <a:extLst>
              <a:ext uri="{FF2B5EF4-FFF2-40B4-BE49-F238E27FC236}">
                <a16:creationId xmlns:a16="http://schemas.microsoft.com/office/drawing/2014/main" id="{B6B5E27F-B32B-D649-AD5E-53B5797122B7}"/>
              </a:ext>
            </a:extLst>
          </p:cNvPr>
          <p:cNvGraphicFramePr>
            <a:graphicFrameLocks noChangeAspect="1"/>
          </p:cNvGraphicFramePr>
          <p:nvPr/>
        </p:nvGraphicFramePr>
        <p:xfrm>
          <a:off x="1604963" y="3500438"/>
          <a:ext cx="6094412" cy="1058862"/>
        </p:xfrm>
        <a:graphic>
          <a:graphicData uri="http://schemas.openxmlformats.org/presentationml/2006/ole">
            <mc:AlternateContent xmlns:mc="http://schemas.openxmlformats.org/markup-compatibility/2006">
              <mc:Choice xmlns:v="urn:schemas-microsoft-com:vml" Requires="v">
                <p:oleObj spid="_x0000_s15365" name="公式" r:id="rId5" imgW="60566300" imgH="10528300" progId="Equation.3">
                  <p:embed/>
                </p:oleObj>
              </mc:Choice>
              <mc:Fallback>
                <p:oleObj name="公式" r:id="rId5" imgW="60566300" imgH="10528300" progId="Equation.3">
                  <p:embed/>
                  <p:pic>
                    <p:nvPicPr>
                      <p:cNvPr id="131077" name="Object 5">
                        <a:extLst>
                          <a:ext uri="{FF2B5EF4-FFF2-40B4-BE49-F238E27FC236}">
                            <a16:creationId xmlns:a16="http://schemas.microsoft.com/office/drawing/2014/main" id="{B6B5E27F-B32B-D649-AD5E-53B5797122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4963" y="3500438"/>
                        <a:ext cx="6094412" cy="105886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1078" name="Text Box 6">
            <a:extLst>
              <a:ext uri="{FF2B5EF4-FFF2-40B4-BE49-F238E27FC236}">
                <a16:creationId xmlns:a16="http://schemas.microsoft.com/office/drawing/2014/main" id="{DD091F85-2295-6641-9FB7-0004AF6CCA33}"/>
              </a:ext>
            </a:extLst>
          </p:cNvPr>
          <p:cNvSpPr txBox="1">
            <a:spLocks noChangeArrowheads="1"/>
          </p:cNvSpPr>
          <p:nvPr/>
        </p:nvSpPr>
        <p:spPr bwMode="auto">
          <a:xfrm>
            <a:off x="1089025" y="4710113"/>
            <a:ext cx="22590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sz="2800" b="1">
                <a:ea typeface="楷体_GB2312" panose="02010609030101010101" pitchFamily="49" charset="-122"/>
              </a:rPr>
              <a:t>里德伯常数</a:t>
            </a:r>
          </a:p>
        </p:txBody>
      </p:sp>
      <p:graphicFrame>
        <p:nvGraphicFramePr>
          <p:cNvPr id="131079" name="Object 7">
            <a:extLst>
              <a:ext uri="{FF2B5EF4-FFF2-40B4-BE49-F238E27FC236}">
                <a16:creationId xmlns:a16="http://schemas.microsoft.com/office/drawing/2014/main" id="{BD49BF1D-4F08-1742-AF48-51854FD42931}"/>
              </a:ext>
            </a:extLst>
          </p:cNvPr>
          <p:cNvGraphicFramePr>
            <a:graphicFrameLocks noChangeAspect="1"/>
          </p:cNvGraphicFramePr>
          <p:nvPr/>
        </p:nvGraphicFramePr>
        <p:xfrm>
          <a:off x="3203575" y="4724400"/>
          <a:ext cx="3482975" cy="493713"/>
        </p:xfrm>
        <a:graphic>
          <a:graphicData uri="http://schemas.openxmlformats.org/presentationml/2006/ole">
            <mc:AlternateContent xmlns:mc="http://schemas.openxmlformats.org/markup-compatibility/2006">
              <mc:Choice xmlns:v="urn:schemas-microsoft-com:vml" Requires="v">
                <p:oleObj spid="_x0000_s15366" name="公式" r:id="rId7" imgW="37160200" imgH="5270500" progId="Equation.3">
                  <p:embed/>
                </p:oleObj>
              </mc:Choice>
              <mc:Fallback>
                <p:oleObj name="公式" r:id="rId7" imgW="37160200" imgH="5270500" progId="Equation.3">
                  <p:embed/>
                  <p:pic>
                    <p:nvPicPr>
                      <p:cNvPr id="131079" name="Object 7">
                        <a:extLst>
                          <a:ext uri="{FF2B5EF4-FFF2-40B4-BE49-F238E27FC236}">
                            <a16:creationId xmlns:a16="http://schemas.microsoft.com/office/drawing/2014/main" id="{BD49BF1D-4F08-1742-AF48-51854FD429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575" y="4724400"/>
                        <a:ext cx="3482975"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7" name="Text Box 9">
            <a:extLst>
              <a:ext uri="{FF2B5EF4-FFF2-40B4-BE49-F238E27FC236}">
                <a16:creationId xmlns:a16="http://schemas.microsoft.com/office/drawing/2014/main" id="{EED81167-B561-5641-9C07-41BB63456CA8}"/>
              </a:ext>
            </a:extLst>
          </p:cNvPr>
          <p:cNvSpPr txBox="1">
            <a:spLocks noChangeArrowheads="1"/>
          </p:cNvSpPr>
          <p:nvPr/>
        </p:nvSpPr>
        <p:spPr bwMode="auto">
          <a:xfrm>
            <a:off x="395288" y="476250"/>
            <a:ext cx="820737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50000"/>
              </a:spcBef>
            </a:pPr>
            <a:r>
              <a:rPr lang="en-US" altLang="zh-CN" sz="2800" b="1">
                <a:solidFill>
                  <a:srgbClr val="000066"/>
                </a:solidFill>
                <a:ea typeface="楷体_GB2312" panose="02010609030101010101" pitchFamily="49" charset="-122"/>
              </a:rPr>
              <a:t>        </a:t>
            </a:r>
            <a:r>
              <a:rPr lang="zh-CN" altLang="en-US" sz="2800" b="1">
                <a:ea typeface="楷体_GB2312" panose="02010609030101010101" pitchFamily="49" charset="-122"/>
              </a:rPr>
              <a:t>根据氢原子的能级及玻尔假设，可以得到氢原子光谱的波数公式：</a:t>
            </a:r>
          </a:p>
        </p:txBody>
      </p:sp>
      <p:sp>
        <p:nvSpPr>
          <p:cNvPr id="131082" name="Text Box 10">
            <a:extLst>
              <a:ext uri="{FF2B5EF4-FFF2-40B4-BE49-F238E27FC236}">
                <a16:creationId xmlns:a16="http://schemas.microsoft.com/office/drawing/2014/main" id="{45D7FEC8-8574-4540-9C1E-C1746E187B1C}"/>
              </a:ext>
            </a:extLst>
          </p:cNvPr>
          <p:cNvSpPr txBox="1">
            <a:spLocks noChangeArrowheads="1"/>
          </p:cNvSpPr>
          <p:nvPr/>
        </p:nvSpPr>
        <p:spPr bwMode="auto">
          <a:xfrm>
            <a:off x="1039813" y="2924175"/>
            <a:ext cx="64119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ea typeface="楷体_GB2312" panose="02010609030101010101" pitchFamily="49" charset="-122"/>
              </a:rPr>
              <a:t>上式与氢原子光谱经验公式是一致的。</a:t>
            </a:r>
          </a:p>
        </p:txBody>
      </p:sp>
      <p:sp>
        <p:nvSpPr>
          <p:cNvPr id="131083" name="Rectangle 11">
            <a:extLst>
              <a:ext uri="{FF2B5EF4-FFF2-40B4-BE49-F238E27FC236}">
                <a16:creationId xmlns:a16="http://schemas.microsoft.com/office/drawing/2014/main" id="{AC90FD56-BD5E-DA46-B475-56B2DCF44CEE}"/>
              </a:ext>
            </a:extLst>
          </p:cNvPr>
          <p:cNvSpPr>
            <a:spLocks noChangeArrowheads="1"/>
          </p:cNvSpPr>
          <p:nvPr/>
        </p:nvSpPr>
        <p:spPr bwMode="auto">
          <a:xfrm>
            <a:off x="468313" y="5229225"/>
            <a:ext cx="82804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sz="2800" b="1">
                <a:ea typeface="楷体_GB2312" panose="02010609030101010101" pitchFamily="49" charset="-122"/>
              </a:rPr>
              <a:t>        </a:t>
            </a:r>
            <a:r>
              <a:rPr kumimoji="0" lang="zh-CN" altLang="en-US" sz="2800" b="1">
                <a:ea typeface="楷体_GB2312" panose="02010609030101010101" pitchFamily="49" charset="-122"/>
              </a:rPr>
              <a:t>理论与实验符合得很好，</a:t>
            </a:r>
            <a:r>
              <a:rPr kumimoji="0" lang="zh-CN" altLang="en-US" sz="2800" b="1">
                <a:latin typeface="宋体" panose="02010600030101010101" pitchFamily="2" charset="-122"/>
                <a:ea typeface="楷体_GB2312" panose="02010609030101010101" pitchFamily="49" charset="-122"/>
                <a:cs typeface="Times New Roman" panose="02020603050405020304" pitchFamily="18" charset="0"/>
              </a:rPr>
              <a:t>可是它们之间依然有万分之五的差别，而当时光谱学的实验精度已达万分之一。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wipe(left)">
                                      <p:cBhvr>
                                        <p:cTn id="7" dur="500"/>
                                        <p:tgtEl>
                                          <p:spTgt spid="131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1082">
                                            <p:txEl>
                                              <p:pRg st="0" end="0"/>
                                            </p:txEl>
                                          </p:spTgt>
                                        </p:tgtEl>
                                        <p:attrNameLst>
                                          <p:attrName>style.visibility</p:attrName>
                                        </p:attrNameLst>
                                      </p:cBhvr>
                                      <p:to>
                                        <p:strVal val="visible"/>
                                      </p:to>
                                    </p:set>
                                    <p:animEffect transition="in" filter="wipe(left)">
                                      <p:cBhvr>
                                        <p:cTn id="12" dur="500"/>
                                        <p:tgtEl>
                                          <p:spTgt spid="13108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1077"/>
                                        </p:tgtEl>
                                        <p:attrNameLst>
                                          <p:attrName>style.visibility</p:attrName>
                                        </p:attrNameLst>
                                      </p:cBhvr>
                                      <p:to>
                                        <p:strVal val="visible"/>
                                      </p:to>
                                    </p:set>
                                    <p:animEffect transition="in" filter="wipe(left)">
                                      <p:cBhvr>
                                        <p:cTn id="17" dur="500"/>
                                        <p:tgtEl>
                                          <p:spTgt spid="1310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1078"/>
                                        </p:tgtEl>
                                        <p:attrNameLst>
                                          <p:attrName>style.visibility</p:attrName>
                                        </p:attrNameLst>
                                      </p:cBhvr>
                                      <p:to>
                                        <p:strVal val="visible"/>
                                      </p:to>
                                    </p:set>
                                    <p:anim calcmode="lin" valueType="num">
                                      <p:cBhvr additive="base">
                                        <p:cTn id="22" dur="500" fill="hold"/>
                                        <p:tgtEl>
                                          <p:spTgt spid="131078"/>
                                        </p:tgtEl>
                                        <p:attrNameLst>
                                          <p:attrName>ppt_x</p:attrName>
                                        </p:attrNameLst>
                                      </p:cBhvr>
                                      <p:tavLst>
                                        <p:tav tm="0">
                                          <p:val>
                                            <p:strVal val="0-#ppt_w/2"/>
                                          </p:val>
                                        </p:tav>
                                        <p:tav tm="100000">
                                          <p:val>
                                            <p:strVal val="#ppt_x"/>
                                          </p:val>
                                        </p:tav>
                                      </p:tavLst>
                                    </p:anim>
                                    <p:anim calcmode="lin" valueType="num">
                                      <p:cBhvr additive="base">
                                        <p:cTn id="23" dur="500" fill="hold"/>
                                        <p:tgtEl>
                                          <p:spTgt spid="131078"/>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31079"/>
                                        </p:tgtEl>
                                        <p:attrNameLst>
                                          <p:attrName>style.visibility</p:attrName>
                                        </p:attrNameLst>
                                      </p:cBhvr>
                                      <p:to>
                                        <p:strVal val="visible"/>
                                      </p:to>
                                    </p:set>
                                    <p:animEffect transition="in" filter="wipe(left)">
                                      <p:cBhvr>
                                        <p:cTn id="28" dur="500"/>
                                        <p:tgtEl>
                                          <p:spTgt spid="13107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1083"/>
                                        </p:tgtEl>
                                        <p:attrNameLst>
                                          <p:attrName>style.visibility</p:attrName>
                                        </p:attrNameLst>
                                      </p:cBhvr>
                                      <p:to>
                                        <p:strVal val="visible"/>
                                      </p:to>
                                    </p:set>
                                    <p:anim calcmode="lin" valueType="num">
                                      <p:cBhvr additive="base">
                                        <p:cTn id="33" dur="500" fill="hold"/>
                                        <p:tgtEl>
                                          <p:spTgt spid="131083"/>
                                        </p:tgtEl>
                                        <p:attrNameLst>
                                          <p:attrName>ppt_x</p:attrName>
                                        </p:attrNameLst>
                                      </p:cBhvr>
                                      <p:tavLst>
                                        <p:tav tm="0">
                                          <p:val>
                                            <p:strVal val="#ppt_x"/>
                                          </p:val>
                                        </p:tav>
                                        <p:tav tm="100000">
                                          <p:val>
                                            <p:strVal val="#ppt_x"/>
                                          </p:val>
                                        </p:tav>
                                      </p:tavLst>
                                    </p:anim>
                                    <p:anim calcmode="lin" valueType="num">
                                      <p:cBhvr additive="base">
                                        <p:cTn id="34" dur="500" fill="hold"/>
                                        <p:tgtEl>
                                          <p:spTgt spid="1310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8" grpId="0"/>
      <p:bldP spid="131082" grpId="0" build="p" autoUpdateAnimBg="0"/>
      <p:bldP spid="13108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4">
            <a:extLst>
              <a:ext uri="{FF2B5EF4-FFF2-40B4-BE49-F238E27FC236}">
                <a16:creationId xmlns:a16="http://schemas.microsoft.com/office/drawing/2014/main" id="{698EAC4F-D548-5E49-9D9F-F5D57E45ECC1}"/>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5BCE209B-4BB6-5D4D-B798-36974E02B2A9}" type="slidenum">
              <a:rPr lang="en-US" altLang="zh-CN" sz="1400"/>
              <a:pPr/>
              <a:t>39</a:t>
            </a:fld>
            <a:endParaRPr lang="en-US" altLang="zh-CN" sz="1400"/>
          </a:p>
        </p:txBody>
      </p:sp>
      <p:sp>
        <p:nvSpPr>
          <p:cNvPr id="47108" name="Rectangle 3">
            <a:extLst>
              <a:ext uri="{FF2B5EF4-FFF2-40B4-BE49-F238E27FC236}">
                <a16:creationId xmlns:a16="http://schemas.microsoft.com/office/drawing/2014/main" id="{4B7EC9D5-C2AE-8F41-85CD-1894CD6CEADD}"/>
              </a:ext>
            </a:extLst>
          </p:cNvPr>
          <p:cNvSpPr>
            <a:spLocks noChangeArrowheads="1"/>
          </p:cNvSpPr>
          <p:nvPr/>
        </p:nvSpPr>
        <p:spPr bwMode="auto">
          <a:xfrm>
            <a:off x="755650" y="549275"/>
            <a:ext cx="7777163"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sz="2800" b="1">
                <a:ea typeface="楷体_GB2312" panose="02010609030101010101" pitchFamily="49" charset="-122"/>
              </a:rPr>
              <a:t>        </a:t>
            </a:r>
            <a:r>
              <a:rPr kumimoji="0" lang="zh-CN" altLang="en-US" sz="2800" b="1">
                <a:ea typeface="楷体_GB2312" panose="02010609030101010101" pitchFamily="49" charset="-122"/>
              </a:rPr>
              <a:t>玻尔在</a:t>
            </a:r>
            <a:r>
              <a:rPr kumimoji="0" lang="en-US" altLang="zh-CN" sz="2800" b="1">
                <a:ea typeface="楷体_GB2312" panose="02010609030101010101" pitchFamily="49" charset="-122"/>
              </a:rPr>
              <a:t>1914</a:t>
            </a:r>
            <a:r>
              <a:rPr kumimoji="0" lang="zh-CN" altLang="en-US" sz="2800" b="1">
                <a:ea typeface="楷体_GB2312" panose="02010609030101010101" pitchFamily="49" charset="-122"/>
              </a:rPr>
              <a:t>年对此作了回答，在原子理论中假定氢核是静止的，</a:t>
            </a:r>
            <a:r>
              <a:rPr lang="zh-CN" altLang="en-US" sz="2800" b="1">
                <a:ea typeface="楷体_GB2312" panose="02010609030101010101" pitchFamily="49" charset="-122"/>
              </a:rPr>
              <a:t>而氢核只比电子重约一千八百多倍，这样的处理显然不够精确。实际情况是核与电子绕它们共同的质心运动。</a:t>
            </a:r>
            <a:endParaRPr kumimoji="0" lang="zh-CN" altLang="en-US" sz="2800" b="1">
              <a:ea typeface="楷体_GB2312" panose="02010609030101010101" pitchFamily="49" charset="-122"/>
            </a:endParaRPr>
          </a:p>
        </p:txBody>
      </p:sp>
    </p:spTree>
    <p:controls>
      <mc:AlternateContent xmlns:mc="http://schemas.openxmlformats.org/markup-compatibility/2006">
        <mc:Choice xmlns:v="urn:schemas-microsoft-com:vml" Requires="v">
          <p:control spid="16386" r:id="rId2" imgW="10007600" imgH="4552950"/>
        </mc:Choice>
        <mc:Fallback>
          <p:control r:id="rId2" imgW="10007600" imgH="4552950">
            <p:pic>
              <p:nvPicPr>
                <p:cNvPr id="47107" name="ShockwaveFlash1">
                  <a:extLst>
                    <a:ext uri="{FF2B5EF4-FFF2-40B4-BE49-F238E27FC236}">
                      <a16:creationId xmlns:a16="http://schemas.microsoft.com/office/drawing/2014/main" id="{82F0EA8E-D7B7-B44D-8548-525664F4CBA3}"/>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997200"/>
                  <a:ext cx="7507287" cy="3416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a:extLst>
              <a:ext uri="{FF2B5EF4-FFF2-40B4-BE49-F238E27FC236}">
                <a16:creationId xmlns:a16="http://schemas.microsoft.com/office/drawing/2014/main" id="{399F18A1-ED41-EE4B-A9B8-C3D89BAB1E5F}"/>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E8348433-4613-5E41-9005-24F948A9EF2D}" type="slidenum">
              <a:rPr lang="en-US" altLang="zh-CN" sz="1400"/>
              <a:pPr/>
              <a:t>4</a:t>
            </a:fld>
            <a:endParaRPr lang="en-US" altLang="zh-CN" sz="1400"/>
          </a:p>
        </p:txBody>
      </p:sp>
      <p:sp>
        <p:nvSpPr>
          <p:cNvPr id="6147" name="Text Box 3">
            <a:extLst>
              <a:ext uri="{FF2B5EF4-FFF2-40B4-BE49-F238E27FC236}">
                <a16:creationId xmlns:a16="http://schemas.microsoft.com/office/drawing/2014/main" id="{7E8FD759-916C-CB48-B2AA-BE6A32A3F2BE}"/>
              </a:ext>
            </a:extLst>
          </p:cNvPr>
          <p:cNvSpPr txBox="1">
            <a:spLocks noChangeArrowheads="1"/>
          </p:cNvSpPr>
          <p:nvPr/>
        </p:nvSpPr>
        <p:spPr bwMode="auto">
          <a:xfrm>
            <a:off x="323850" y="47625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
                <a:srgbClr val="FF3300"/>
              </a:buClr>
              <a:buFont typeface="Wingdings" pitchFamily="2" charset="2"/>
              <a:buChar char="Ø"/>
            </a:pPr>
            <a:r>
              <a:rPr lang="zh-CN" altLang="en-US" sz="3200" b="1">
                <a:latin typeface="宋体" panose="02010600030101010101" pitchFamily="2" charset="-122"/>
              </a:rPr>
              <a:t>揭开研究微观世界序幕的三大发现</a:t>
            </a:r>
            <a:r>
              <a:rPr lang="zh-CN" altLang="en-US" sz="3200" b="1"/>
              <a:t> </a:t>
            </a:r>
          </a:p>
        </p:txBody>
      </p:sp>
      <p:sp>
        <p:nvSpPr>
          <p:cNvPr id="302085" name="Text Box 5">
            <a:extLst>
              <a:ext uri="{FF2B5EF4-FFF2-40B4-BE49-F238E27FC236}">
                <a16:creationId xmlns:a16="http://schemas.microsoft.com/office/drawing/2014/main" id="{D440B2E7-967D-6C4D-8453-DC58CED3C8E2}"/>
              </a:ext>
            </a:extLst>
          </p:cNvPr>
          <p:cNvSpPr txBox="1">
            <a:spLocks noChangeArrowheads="1"/>
          </p:cNvSpPr>
          <p:nvPr/>
        </p:nvSpPr>
        <p:spPr bwMode="auto">
          <a:xfrm>
            <a:off x="684213" y="1409403"/>
            <a:ext cx="3203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3200" b="1" dirty="0">
                <a:ea typeface="楷体_GB2312" panose="02010609030101010101" pitchFamily="49" charset="-122"/>
              </a:rPr>
              <a:t>一、电子的发现 </a:t>
            </a:r>
          </a:p>
        </p:txBody>
      </p:sp>
      <p:sp>
        <p:nvSpPr>
          <p:cNvPr id="302086" name="Rectangle 6">
            <a:extLst>
              <a:ext uri="{FF2B5EF4-FFF2-40B4-BE49-F238E27FC236}">
                <a16:creationId xmlns:a16="http://schemas.microsoft.com/office/drawing/2014/main" id="{79C35A6D-1297-7547-9322-91D3BB84571A}"/>
              </a:ext>
            </a:extLst>
          </p:cNvPr>
          <p:cNvSpPr>
            <a:spLocks noChangeArrowheads="1"/>
          </p:cNvSpPr>
          <p:nvPr/>
        </p:nvSpPr>
        <p:spPr bwMode="auto">
          <a:xfrm>
            <a:off x="827088" y="3500438"/>
            <a:ext cx="7705725"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b="1">
                <a:ea typeface="楷体_GB2312" panose="02010609030101010101" pitchFamily="49" charset="-122"/>
                <a:cs typeface="ˎ̥"/>
              </a:rPr>
              <a:t>        </a:t>
            </a:r>
            <a:r>
              <a:rPr lang="zh-CN" altLang="en-US" b="1">
                <a:ea typeface="楷体_GB2312" panose="02010609030101010101" pitchFamily="49" charset="-122"/>
                <a:cs typeface="ˎ̥"/>
              </a:rPr>
              <a:t>德国物理学家普鲁克（</a:t>
            </a:r>
            <a:r>
              <a:rPr lang="en-US" altLang="zh-CN" b="1">
                <a:ea typeface="楷体_GB2312" panose="02010609030101010101" pitchFamily="49" charset="-122"/>
                <a:cs typeface="ˎ̥"/>
              </a:rPr>
              <a:t>J. Plueker</a:t>
            </a:r>
            <a:r>
              <a:rPr lang="zh-CN" altLang="en-US" b="1">
                <a:ea typeface="楷体_GB2312" panose="02010609030101010101" pitchFamily="49" charset="-122"/>
                <a:cs typeface="ˎ̥"/>
              </a:rPr>
              <a:t>，</a:t>
            </a:r>
            <a:r>
              <a:rPr lang="en-US" altLang="zh-CN" b="1">
                <a:ea typeface="楷体_GB2312" panose="02010609030101010101" pitchFamily="49" charset="-122"/>
                <a:cs typeface="ˎ̥"/>
              </a:rPr>
              <a:t>1801-1868</a:t>
            </a:r>
            <a:r>
              <a:rPr lang="zh-CN" altLang="en-US" b="1">
                <a:ea typeface="楷体_GB2312" panose="02010609030101010101" pitchFamily="49" charset="-122"/>
                <a:cs typeface="ˎ̥"/>
              </a:rPr>
              <a:t>）于</a:t>
            </a:r>
            <a:r>
              <a:rPr lang="en-US" altLang="zh-CN" b="1">
                <a:ea typeface="楷体_GB2312" panose="02010609030101010101" pitchFamily="49" charset="-122"/>
                <a:cs typeface="ˎ̥"/>
              </a:rPr>
              <a:t>1858</a:t>
            </a:r>
            <a:r>
              <a:rPr lang="zh-CN" altLang="en-US" b="1">
                <a:ea typeface="楷体_GB2312" panose="02010609030101010101" pitchFamily="49" charset="-122"/>
                <a:cs typeface="ˎ̥"/>
              </a:rPr>
              <a:t>年利用盖斯勒放电管研究气体放电时发现了对着阴极的管壁上出现了美丽的绿色光辉。</a:t>
            </a:r>
            <a:endParaRPr kumimoji="0" lang="zh-CN" altLang="en-US">
              <a:ea typeface="楷体_GB2312" panose="02010609030101010101" pitchFamily="49" charset="-122"/>
              <a:cs typeface="ˎ̥"/>
            </a:endParaRPr>
          </a:p>
        </p:txBody>
      </p:sp>
      <p:sp>
        <p:nvSpPr>
          <p:cNvPr id="302087" name="Rectangle 7">
            <a:extLst>
              <a:ext uri="{FF2B5EF4-FFF2-40B4-BE49-F238E27FC236}">
                <a16:creationId xmlns:a16="http://schemas.microsoft.com/office/drawing/2014/main" id="{B96F39D0-F3C3-BF42-B486-572F0AB2198F}"/>
              </a:ext>
            </a:extLst>
          </p:cNvPr>
          <p:cNvSpPr>
            <a:spLocks noChangeArrowheads="1"/>
          </p:cNvSpPr>
          <p:nvPr/>
        </p:nvSpPr>
        <p:spPr bwMode="auto">
          <a:xfrm>
            <a:off x="827088" y="5157788"/>
            <a:ext cx="7705725"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b="1">
                <a:ea typeface="楷体_GB2312" panose="02010609030101010101" pitchFamily="49" charset="-122"/>
                <a:cs typeface="ˎ̥"/>
              </a:rPr>
              <a:t>        1876</a:t>
            </a:r>
            <a:r>
              <a:rPr lang="zh-CN" altLang="en-US" b="1">
                <a:ea typeface="楷体_GB2312" panose="02010609030101010101" pitchFamily="49" charset="-122"/>
                <a:cs typeface="ˎ̥"/>
              </a:rPr>
              <a:t>年德国物理学家哥尔德斯坦证实这种绿色光辉是由阴极上所产生的某种射线射到玻璃上产生的，他把这种射线命名为</a:t>
            </a:r>
            <a:r>
              <a:rPr lang="zh-CN" altLang="en-US" b="1">
                <a:solidFill>
                  <a:srgbClr val="0000FF"/>
                </a:solidFill>
                <a:ea typeface="楷体_GB2312" panose="02010609030101010101" pitchFamily="49" charset="-122"/>
                <a:cs typeface="ˎ̥"/>
              </a:rPr>
              <a:t> </a:t>
            </a:r>
            <a:r>
              <a:rPr lang="zh-CN" altLang="en-US" b="1">
                <a:ea typeface="楷体_GB2312" panose="02010609030101010101" pitchFamily="49" charset="-122"/>
                <a:cs typeface="ˎ̥"/>
              </a:rPr>
              <a:t>“</a:t>
            </a:r>
            <a:r>
              <a:rPr lang="zh-CN" altLang="en-US" b="1">
                <a:solidFill>
                  <a:srgbClr val="FF0000"/>
                </a:solidFill>
                <a:ea typeface="楷体_GB2312" panose="02010609030101010101" pitchFamily="49" charset="-122"/>
                <a:cs typeface="ˎ̥"/>
              </a:rPr>
              <a:t>阴极射线</a:t>
            </a:r>
            <a:r>
              <a:rPr lang="zh-CN" altLang="en-US" b="1">
                <a:ea typeface="楷体_GB2312" panose="02010609030101010101" pitchFamily="49" charset="-122"/>
                <a:cs typeface="ˎ̥"/>
              </a:rPr>
              <a:t>”。</a:t>
            </a:r>
            <a:endParaRPr kumimoji="0" lang="zh-CN" altLang="en-US">
              <a:ea typeface="楷体_GB2312" panose="02010609030101010101" pitchFamily="49" charset="-122"/>
              <a:cs typeface="ˎ̥"/>
            </a:endParaRPr>
          </a:p>
        </p:txBody>
      </p:sp>
      <p:pic>
        <p:nvPicPr>
          <p:cNvPr id="302088" name="Picture 8" descr="阴极射线管-2">
            <a:extLst>
              <a:ext uri="{FF2B5EF4-FFF2-40B4-BE49-F238E27FC236}">
                <a16:creationId xmlns:a16="http://schemas.microsoft.com/office/drawing/2014/main" id="{97B1547A-57E8-B341-82CA-BF7D4B460E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95738" y="1125538"/>
            <a:ext cx="4164012" cy="232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2085"/>
                                        </p:tgtEl>
                                        <p:attrNameLst>
                                          <p:attrName>style.visibility</p:attrName>
                                        </p:attrNameLst>
                                      </p:cBhvr>
                                      <p:to>
                                        <p:strVal val="visible"/>
                                      </p:to>
                                    </p:set>
                                    <p:anim calcmode="lin" valueType="num">
                                      <p:cBhvr additive="base">
                                        <p:cTn id="7" dur="500" fill="hold"/>
                                        <p:tgtEl>
                                          <p:spTgt spid="302085"/>
                                        </p:tgtEl>
                                        <p:attrNameLst>
                                          <p:attrName>ppt_x</p:attrName>
                                        </p:attrNameLst>
                                      </p:cBhvr>
                                      <p:tavLst>
                                        <p:tav tm="0">
                                          <p:val>
                                            <p:strVal val="0-#ppt_w/2"/>
                                          </p:val>
                                        </p:tav>
                                        <p:tav tm="100000">
                                          <p:val>
                                            <p:strVal val="#ppt_x"/>
                                          </p:val>
                                        </p:tav>
                                      </p:tavLst>
                                    </p:anim>
                                    <p:anim calcmode="lin" valueType="num">
                                      <p:cBhvr additive="base">
                                        <p:cTn id="8" dur="500" fill="hold"/>
                                        <p:tgtEl>
                                          <p:spTgt spid="30208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02088"/>
                                        </p:tgtEl>
                                        <p:attrNameLst>
                                          <p:attrName>style.visibility</p:attrName>
                                        </p:attrNameLst>
                                      </p:cBhvr>
                                      <p:to>
                                        <p:strVal val="visible"/>
                                      </p:to>
                                    </p:set>
                                    <p:animEffect transition="in" filter="blinds(horizontal)">
                                      <p:cBhvr>
                                        <p:cTn id="13" dur="500"/>
                                        <p:tgtEl>
                                          <p:spTgt spid="3020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02086"/>
                                        </p:tgtEl>
                                        <p:attrNameLst>
                                          <p:attrName>style.visibility</p:attrName>
                                        </p:attrNameLst>
                                      </p:cBhvr>
                                      <p:to>
                                        <p:strVal val="visible"/>
                                      </p:to>
                                    </p:set>
                                    <p:animEffect transition="in" filter="blinds(horizontal)">
                                      <p:cBhvr>
                                        <p:cTn id="18" dur="500"/>
                                        <p:tgtEl>
                                          <p:spTgt spid="30208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02087"/>
                                        </p:tgtEl>
                                        <p:attrNameLst>
                                          <p:attrName>style.visibility</p:attrName>
                                        </p:attrNameLst>
                                      </p:cBhvr>
                                      <p:to>
                                        <p:strVal val="visible"/>
                                      </p:to>
                                    </p:set>
                                    <p:animEffect transition="in" filter="blinds(horizontal)">
                                      <p:cBhvr>
                                        <p:cTn id="23" dur="500"/>
                                        <p:tgtEl>
                                          <p:spTgt spid="302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5" grpId="0" autoUpdateAnimBg="0"/>
      <p:bldP spid="302086" grpId="0"/>
      <p:bldP spid="30208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5">
            <a:extLst>
              <a:ext uri="{FF2B5EF4-FFF2-40B4-BE49-F238E27FC236}">
                <a16:creationId xmlns:a16="http://schemas.microsoft.com/office/drawing/2014/main" id="{0C1F92B7-840C-0A42-A561-9F25B1DD1905}"/>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8D170649-7105-8641-9AB4-7A5F9B1EF1E0}" type="slidenum">
              <a:rPr lang="en-US" altLang="zh-CN" sz="1400"/>
              <a:pPr/>
              <a:t>40</a:t>
            </a:fld>
            <a:endParaRPr lang="en-US" altLang="zh-CN" sz="1400"/>
          </a:p>
        </p:txBody>
      </p:sp>
      <p:sp>
        <p:nvSpPr>
          <p:cNvPr id="48131" name="Rectangle 4">
            <a:extLst>
              <a:ext uri="{FF2B5EF4-FFF2-40B4-BE49-F238E27FC236}">
                <a16:creationId xmlns:a16="http://schemas.microsoft.com/office/drawing/2014/main" id="{45B4ADB9-D58A-8A49-8BCD-67F1AD817BD1}"/>
              </a:ext>
            </a:extLst>
          </p:cNvPr>
          <p:cNvSpPr>
            <a:spLocks noChangeArrowheads="1"/>
          </p:cNvSpPr>
          <p:nvPr/>
        </p:nvSpPr>
        <p:spPr bwMode="auto">
          <a:xfrm>
            <a:off x="1476375" y="549275"/>
            <a:ext cx="35544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zh-CN" altLang="en-US" b="1">
                <a:ea typeface="楷体_GB2312" panose="02010609030101010101" pitchFamily="49" charset="-122"/>
                <a:cs typeface="Times New Roman" panose="02020603050405020304" pitchFamily="18" charset="0"/>
              </a:rPr>
              <a:t>系统的运动方程可表示为</a:t>
            </a:r>
          </a:p>
        </p:txBody>
      </p:sp>
      <p:graphicFrame>
        <p:nvGraphicFramePr>
          <p:cNvPr id="152581" name="Object 5">
            <a:extLst>
              <a:ext uri="{FF2B5EF4-FFF2-40B4-BE49-F238E27FC236}">
                <a16:creationId xmlns:a16="http://schemas.microsoft.com/office/drawing/2014/main" id="{3C8A0A09-422C-294A-A808-D1FC743F687C}"/>
              </a:ext>
            </a:extLst>
          </p:cNvPr>
          <p:cNvGraphicFramePr>
            <a:graphicFrameLocks noChangeAspect="1"/>
          </p:cNvGraphicFramePr>
          <p:nvPr/>
        </p:nvGraphicFramePr>
        <p:xfrm>
          <a:off x="2124075" y="1268413"/>
          <a:ext cx="4392613" cy="1365250"/>
        </p:xfrm>
        <a:graphic>
          <a:graphicData uri="http://schemas.openxmlformats.org/presentationml/2006/ole">
            <mc:AlternateContent xmlns:mc="http://schemas.openxmlformats.org/markup-compatibility/2006">
              <mc:Choice xmlns:v="urn:schemas-microsoft-com:vml" Requires="v">
                <p:oleObj spid="_x0000_s17412" name="公式" r:id="rId3" imgW="1371600" imgH="431800" progId="Equation.3">
                  <p:embed/>
                </p:oleObj>
              </mc:Choice>
              <mc:Fallback>
                <p:oleObj name="公式" r:id="rId3" imgW="1371600" imgH="431800" progId="Equation.3">
                  <p:embed/>
                  <p:pic>
                    <p:nvPicPr>
                      <p:cNvPr id="152581" name="Object 5">
                        <a:extLst>
                          <a:ext uri="{FF2B5EF4-FFF2-40B4-BE49-F238E27FC236}">
                            <a16:creationId xmlns:a16="http://schemas.microsoft.com/office/drawing/2014/main" id="{3C8A0A09-422C-294A-A808-D1FC743F6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268413"/>
                        <a:ext cx="439261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2583" name="Object 7">
            <a:extLst>
              <a:ext uri="{FF2B5EF4-FFF2-40B4-BE49-F238E27FC236}">
                <a16:creationId xmlns:a16="http://schemas.microsoft.com/office/drawing/2014/main" id="{B69718A6-9339-D644-AD6F-E30134888DE8}"/>
              </a:ext>
            </a:extLst>
          </p:cNvPr>
          <p:cNvGraphicFramePr>
            <a:graphicFrameLocks noChangeAspect="1"/>
          </p:cNvGraphicFramePr>
          <p:nvPr/>
        </p:nvGraphicFramePr>
        <p:xfrm>
          <a:off x="1979613" y="4005263"/>
          <a:ext cx="4275137" cy="717550"/>
        </p:xfrm>
        <a:graphic>
          <a:graphicData uri="http://schemas.openxmlformats.org/presentationml/2006/ole">
            <mc:AlternateContent xmlns:mc="http://schemas.openxmlformats.org/markup-compatibility/2006">
              <mc:Choice xmlns:v="urn:schemas-microsoft-com:vml" Requires="v">
                <p:oleObj spid="_x0000_s17413" name="公式" r:id="rId5" imgW="1244600" imgH="215900" progId="Equation.3">
                  <p:embed/>
                </p:oleObj>
              </mc:Choice>
              <mc:Fallback>
                <p:oleObj name="公式" r:id="rId5" imgW="1244600" imgH="215900" progId="Equation.3">
                  <p:embed/>
                  <p:pic>
                    <p:nvPicPr>
                      <p:cNvPr id="152583" name="Object 7">
                        <a:extLst>
                          <a:ext uri="{FF2B5EF4-FFF2-40B4-BE49-F238E27FC236}">
                            <a16:creationId xmlns:a16="http://schemas.microsoft.com/office/drawing/2014/main" id="{B69718A6-9339-D644-AD6F-E30134888D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4005263"/>
                        <a:ext cx="42751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2584" name="Object 8">
            <a:extLst>
              <a:ext uri="{FF2B5EF4-FFF2-40B4-BE49-F238E27FC236}">
                <a16:creationId xmlns:a16="http://schemas.microsoft.com/office/drawing/2014/main" id="{1FFCC15A-C643-EF47-AE8E-E46F50FD12ED}"/>
              </a:ext>
            </a:extLst>
          </p:cNvPr>
          <p:cNvGraphicFramePr>
            <a:graphicFrameLocks noChangeAspect="1"/>
          </p:cNvGraphicFramePr>
          <p:nvPr/>
        </p:nvGraphicFramePr>
        <p:xfrm>
          <a:off x="2771775" y="5516563"/>
          <a:ext cx="3211513" cy="1073150"/>
        </p:xfrm>
        <a:graphic>
          <a:graphicData uri="http://schemas.openxmlformats.org/presentationml/2006/ole">
            <mc:AlternateContent xmlns:mc="http://schemas.openxmlformats.org/markup-compatibility/2006">
              <mc:Choice xmlns:v="urn:schemas-microsoft-com:vml" Requires="v">
                <p:oleObj spid="_x0000_s17414" name="公式" r:id="rId7" imgW="1257300" imgH="419100" progId="Equation.3">
                  <p:embed/>
                </p:oleObj>
              </mc:Choice>
              <mc:Fallback>
                <p:oleObj name="公式" r:id="rId7" imgW="1257300" imgH="419100" progId="Equation.3">
                  <p:embed/>
                  <p:pic>
                    <p:nvPicPr>
                      <p:cNvPr id="152584" name="Object 8">
                        <a:extLst>
                          <a:ext uri="{FF2B5EF4-FFF2-40B4-BE49-F238E27FC236}">
                            <a16:creationId xmlns:a16="http://schemas.microsoft.com/office/drawing/2014/main" id="{1FFCC15A-C643-EF47-AE8E-E46F50FD12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5516563"/>
                        <a:ext cx="32115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2585" name="Rectangle 9">
            <a:extLst>
              <a:ext uri="{FF2B5EF4-FFF2-40B4-BE49-F238E27FC236}">
                <a16:creationId xmlns:a16="http://schemas.microsoft.com/office/drawing/2014/main" id="{A25B849A-3A32-0540-8815-2DB8B63199B7}"/>
              </a:ext>
            </a:extLst>
          </p:cNvPr>
          <p:cNvSpPr>
            <a:spLocks noChangeArrowheads="1"/>
          </p:cNvSpPr>
          <p:nvPr/>
        </p:nvSpPr>
        <p:spPr bwMode="auto">
          <a:xfrm>
            <a:off x="755650" y="2852738"/>
            <a:ext cx="7777163"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b="1">
                <a:ea typeface="楷体_GB2312" panose="02010609030101010101" pitchFamily="49" charset="-122"/>
                <a:cs typeface="Times New Roman" panose="02020603050405020304" pitchFamily="18" charset="0"/>
              </a:rPr>
              <a:t>        </a:t>
            </a:r>
            <a:r>
              <a:rPr kumimoji="0" lang="zh-CN" altLang="en-US" b="1">
                <a:ea typeface="楷体_GB2312" panose="02010609030101010101" pitchFamily="49" charset="-122"/>
                <a:cs typeface="Times New Roman" panose="02020603050405020304" pitchFamily="18" charset="0"/>
              </a:rPr>
              <a:t>核与电子共同绕质心作匀角度转动，设角速度为</a:t>
            </a:r>
            <a:r>
              <a:rPr kumimoji="0" lang="en-US" altLang="zh-CN" b="1" i="1">
                <a:solidFill>
                  <a:srgbClr val="FF0000"/>
                </a:solidFill>
                <a:ea typeface="楷体_GB2312" panose="02010609030101010101" pitchFamily="49" charset="-122"/>
                <a:cs typeface="Times New Roman" panose="02020603050405020304" pitchFamily="18" charset="0"/>
              </a:rPr>
              <a:t>ω</a:t>
            </a:r>
            <a:r>
              <a:rPr kumimoji="0" lang="zh-CN" altLang="en-US" b="1">
                <a:ea typeface="楷体_GB2312" panose="02010609030101010101" pitchFamily="49" charset="-122"/>
                <a:cs typeface="Times New Roman" panose="02020603050405020304" pitchFamily="18" charset="0"/>
              </a:rPr>
              <a:t>，则核与电子绕质心运动的线速度为</a:t>
            </a:r>
          </a:p>
        </p:txBody>
      </p:sp>
      <p:sp>
        <p:nvSpPr>
          <p:cNvPr id="152586" name="Rectangle 10">
            <a:extLst>
              <a:ext uri="{FF2B5EF4-FFF2-40B4-BE49-F238E27FC236}">
                <a16:creationId xmlns:a16="http://schemas.microsoft.com/office/drawing/2014/main" id="{38CB393E-FB51-0547-88E3-D57C0EEDD35A}"/>
              </a:ext>
            </a:extLst>
          </p:cNvPr>
          <p:cNvSpPr>
            <a:spLocks noChangeArrowheads="1"/>
          </p:cNvSpPr>
          <p:nvPr/>
        </p:nvSpPr>
        <p:spPr bwMode="auto">
          <a:xfrm>
            <a:off x="1470025" y="4905375"/>
            <a:ext cx="20224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zh-CN" altLang="en-US" b="1">
                <a:ea typeface="楷体_GB2312" panose="02010609030101010101" pitchFamily="49" charset="-122"/>
                <a:cs typeface="Times New Roman" panose="02020603050405020304" pitchFamily="18" charset="0"/>
              </a:rPr>
              <a:t>代入</a:t>
            </a:r>
            <a:r>
              <a:rPr kumimoji="0" lang="zh-CN" altLang="en-US" b="1">
                <a:solidFill>
                  <a:srgbClr val="000099"/>
                </a:solidFill>
                <a:ea typeface="楷体_GB2312" panose="02010609030101010101" pitchFamily="49" charset="-122"/>
                <a:cs typeface="Times New Roman" panose="02020603050405020304" pitchFamily="18" charset="0"/>
              </a:rPr>
              <a:t>上</a:t>
            </a:r>
            <a:r>
              <a:rPr kumimoji="0" lang="zh-CN" altLang="en-US" b="1">
                <a:ea typeface="楷体_GB2312" panose="02010609030101010101" pitchFamily="49" charset="-122"/>
                <a:cs typeface="Times New Roman" panose="02020603050405020304" pitchFamily="18" charset="0"/>
              </a:rPr>
              <a:t>式可得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2581"/>
                                        </p:tgtEl>
                                        <p:attrNameLst>
                                          <p:attrName>style.visibility</p:attrName>
                                        </p:attrNameLst>
                                      </p:cBhvr>
                                      <p:to>
                                        <p:strVal val="visible"/>
                                      </p:to>
                                    </p:set>
                                    <p:animEffect transition="in" filter="dissolve">
                                      <p:cBhvr>
                                        <p:cTn id="7" dur="500"/>
                                        <p:tgtEl>
                                          <p:spTgt spid="152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2585"/>
                                        </p:tgtEl>
                                        <p:attrNameLst>
                                          <p:attrName>style.visibility</p:attrName>
                                        </p:attrNameLst>
                                      </p:cBhvr>
                                      <p:to>
                                        <p:strVal val="visible"/>
                                      </p:to>
                                    </p:set>
                                    <p:animEffect transition="in" filter="checkerboard(across)">
                                      <p:cBhvr>
                                        <p:cTn id="12" dur="500"/>
                                        <p:tgtEl>
                                          <p:spTgt spid="1525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52583"/>
                                        </p:tgtEl>
                                        <p:attrNameLst>
                                          <p:attrName>style.visibility</p:attrName>
                                        </p:attrNameLst>
                                      </p:cBhvr>
                                      <p:to>
                                        <p:strVal val="visible"/>
                                      </p:to>
                                    </p:set>
                                    <p:animEffect transition="in" filter="dissolve">
                                      <p:cBhvr>
                                        <p:cTn id="17" dur="500"/>
                                        <p:tgtEl>
                                          <p:spTgt spid="1525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52586"/>
                                        </p:tgtEl>
                                        <p:attrNameLst>
                                          <p:attrName>style.visibility</p:attrName>
                                        </p:attrNameLst>
                                      </p:cBhvr>
                                      <p:to>
                                        <p:strVal val="visible"/>
                                      </p:to>
                                    </p:set>
                                    <p:anim calcmode="discrete" valueType="clr">
                                      <p:cBhvr override="childStyle">
                                        <p:cTn id="22" dur="80"/>
                                        <p:tgtEl>
                                          <p:spTgt spid="15258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52586"/>
                                        </p:tgtEl>
                                        <p:attrNameLst>
                                          <p:attrName>fillcolor</p:attrName>
                                        </p:attrNameLst>
                                      </p:cBhvr>
                                      <p:tavLst>
                                        <p:tav tm="0">
                                          <p:val>
                                            <p:clrVal>
                                              <a:schemeClr val="accent2"/>
                                            </p:clrVal>
                                          </p:val>
                                        </p:tav>
                                        <p:tav tm="50000">
                                          <p:val>
                                            <p:clrVal>
                                              <a:schemeClr val="hlink"/>
                                            </p:clrVal>
                                          </p:val>
                                        </p:tav>
                                      </p:tavLst>
                                    </p:anim>
                                    <p:set>
                                      <p:cBhvr>
                                        <p:cTn id="24" dur="80"/>
                                        <p:tgtEl>
                                          <p:spTgt spid="152586"/>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52584"/>
                                        </p:tgtEl>
                                        <p:attrNameLst>
                                          <p:attrName>style.visibility</p:attrName>
                                        </p:attrNameLst>
                                      </p:cBhvr>
                                      <p:to>
                                        <p:strVal val="visible"/>
                                      </p:to>
                                    </p:set>
                                    <p:animEffect transition="in" filter="dissolve">
                                      <p:cBhvr>
                                        <p:cTn id="29" dur="500"/>
                                        <p:tgtEl>
                                          <p:spTgt spid="152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5" grpId="0"/>
      <p:bldP spid="15258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a:extLst>
              <a:ext uri="{FF2B5EF4-FFF2-40B4-BE49-F238E27FC236}">
                <a16:creationId xmlns:a16="http://schemas.microsoft.com/office/drawing/2014/main" id="{52371D0A-F1C1-8847-96D3-D8F709067FE3}"/>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F1E85DA0-5477-6649-B3B3-FECFB442D726}" type="slidenum">
              <a:rPr lang="en-US" altLang="zh-CN" sz="1400"/>
              <a:pPr/>
              <a:t>41</a:t>
            </a:fld>
            <a:endParaRPr lang="en-US" altLang="zh-CN" sz="1400"/>
          </a:p>
        </p:txBody>
      </p:sp>
      <p:sp>
        <p:nvSpPr>
          <p:cNvPr id="153602" name="Rectangle 2">
            <a:extLst>
              <a:ext uri="{FF2B5EF4-FFF2-40B4-BE49-F238E27FC236}">
                <a16:creationId xmlns:a16="http://schemas.microsoft.com/office/drawing/2014/main" id="{772EE19C-888D-0043-BA51-FBB91581C2C0}"/>
              </a:ext>
            </a:extLst>
          </p:cNvPr>
          <p:cNvSpPr>
            <a:spLocks noChangeArrowheads="1"/>
          </p:cNvSpPr>
          <p:nvPr/>
        </p:nvSpPr>
        <p:spPr bwMode="auto">
          <a:xfrm>
            <a:off x="1476375" y="1681163"/>
            <a:ext cx="7173913"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l-GR" altLang="zh-CN" sz="2800" b="1">
                <a:latin typeface="楷体_GB2312" panose="02010609030101010101" pitchFamily="49" charset="-122"/>
                <a:ea typeface="楷体_GB2312" panose="02010609030101010101" pitchFamily="49" charset="-122"/>
              </a:rPr>
              <a:t>μ</a:t>
            </a:r>
            <a:r>
              <a:rPr kumimoji="0" lang="zh-CN" altLang="en-US" sz="2800" b="1">
                <a:ea typeface="楷体_GB2312" panose="02010609030101010101" pitchFamily="49" charset="-122"/>
              </a:rPr>
              <a:t>称为折合质量，那么运动方程为</a:t>
            </a:r>
          </a:p>
        </p:txBody>
      </p:sp>
      <p:graphicFrame>
        <p:nvGraphicFramePr>
          <p:cNvPr id="153605" name="Object 5">
            <a:extLst>
              <a:ext uri="{FF2B5EF4-FFF2-40B4-BE49-F238E27FC236}">
                <a16:creationId xmlns:a16="http://schemas.microsoft.com/office/drawing/2014/main" id="{FF0D59EF-597D-EC4A-A87B-B5FE9062FE8D}"/>
              </a:ext>
            </a:extLst>
          </p:cNvPr>
          <p:cNvGraphicFramePr>
            <a:graphicFrameLocks noChangeAspect="1"/>
          </p:cNvGraphicFramePr>
          <p:nvPr/>
        </p:nvGraphicFramePr>
        <p:xfrm>
          <a:off x="3109913" y="584200"/>
          <a:ext cx="1543050" cy="815975"/>
        </p:xfrm>
        <a:graphic>
          <a:graphicData uri="http://schemas.openxmlformats.org/presentationml/2006/ole">
            <mc:AlternateContent xmlns:mc="http://schemas.openxmlformats.org/markup-compatibility/2006">
              <mc:Choice xmlns:v="urn:schemas-microsoft-com:vml" Requires="v">
                <p:oleObj spid="_x0000_s18435" name="公式" r:id="rId3" imgW="698500" imgH="368300" progId="Equation.3">
                  <p:embed/>
                </p:oleObj>
              </mc:Choice>
              <mc:Fallback>
                <p:oleObj name="公式" r:id="rId3" imgW="698500" imgH="368300" progId="Equation.3">
                  <p:embed/>
                  <p:pic>
                    <p:nvPicPr>
                      <p:cNvPr id="153605" name="Object 5">
                        <a:extLst>
                          <a:ext uri="{FF2B5EF4-FFF2-40B4-BE49-F238E27FC236}">
                            <a16:creationId xmlns:a16="http://schemas.microsoft.com/office/drawing/2014/main" id="{FF0D59EF-597D-EC4A-A87B-B5FE9062F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3" y="584200"/>
                        <a:ext cx="15430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06" name="Object 6">
            <a:extLst>
              <a:ext uri="{FF2B5EF4-FFF2-40B4-BE49-F238E27FC236}">
                <a16:creationId xmlns:a16="http://schemas.microsoft.com/office/drawing/2014/main" id="{53683A33-11A5-5A4C-9FCB-081A609105EF}"/>
              </a:ext>
            </a:extLst>
          </p:cNvPr>
          <p:cNvGraphicFramePr>
            <a:graphicFrameLocks noChangeAspect="1"/>
          </p:cNvGraphicFramePr>
          <p:nvPr/>
        </p:nvGraphicFramePr>
        <p:xfrm>
          <a:off x="2627313" y="2528888"/>
          <a:ext cx="2767012" cy="982662"/>
        </p:xfrm>
        <a:graphic>
          <a:graphicData uri="http://schemas.openxmlformats.org/presentationml/2006/ole">
            <mc:AlternateContent xmlns:mc="http://schemas.openxmlformats.org/markup-compatibility/2006">
              <mc:Choice xmlns:v="urn:schemas-microsoft-com:vml" Requires="v">
                <p:oleObj spid="_x0000_s18436" name="公式" r:id="rId5" imgW="952500" imgH="419100" progId="Equation.3">
                  <p:embed/>
                </p:oleObj>
              </mc:Choice>
              <mc:Fallback>
                <p:oleObj name="公式" r:id="rId5" imgW="952500" imgH="419100" progId="Equation.3">
                  <p:embed/>
                  <p:pic>
                    <p:nvPicPr>
                      <p:cNvPr id="153606" name="Object 6">
                        <a:extLst>
                          <a:ext uri="{FF2B5EF4-FFF2-40B4-BE49-F238E27FC236}">
                            <a16:creationId xmlns:a16="http://schemas.microsoft.com/office/drawing/2014/main" id="{53683A33-11A5-5A4C-9FCB-081A609105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2528888"/>
                        <a:ext cx="276701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8" name="Rectangle 7">
            <a:extLst>
              <a:ext uri="{FF2B5EF4-FFF2-40B4-BE49-F238E27FC236}">
                <a16:creationId xmlns:a16="http://schemas.microsoft.com/office/drawing/2014/main" id="{9234A637-EC93-354D-B589-6B714624411E}"/>
              </a:ext>
            </a:extLst>
          </p:cNvPr>
          <p:cNvSpPr>
            <a:spLocks noChangeArrowheads="1"/>
          </p:cNvSpPr>
          <p:nvPr/>
        </p:nvSpPr>
        <p:spPr bwMode="auto">
          <a:xfrm>
            <a:off x="1547813" y="476250"/>
            <a:ext cx="541337"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zh-CN" altLang="en-US" sz="2800" b="1">
                <a:ea typeface="楷体_GB2312" panose="02010609030101010101" pitchFamily="49" charset="-122"/>
              </a:rPr>
              <a:t>令</a:t>
            </a:r>
          </a:p>
        </p:txBody>
      </p:sp>
      <p:sp>
        <p:nvSpPr>
          <p:cNvPr id="153626" name="Rectangle 26">
            <a:extLst>
              <a:ext uri="{FF2B5EF4-FFF2-40B4-BE49-F238E27FC236}">
                <a16:creationId xmlns:a16="http://schemas.microsoft.com/office/drawing/2014/main" id="{BC7CADF6-DF3C-5E49-A407-8557341BAE83}"/>
              </a:ext>
            </a:extLst>
          </p:cNvPr>
          <p:cNvSpPr>
            <a:spLocks noChangeArrowheads="1"/>
          </p:cNvSpPr>
          <p:nvPr/>
        </p:nvSpPr>
        <p:spPr bwMode="auto">
          <a:xfrm>
            <a:off x="755650" y="3829050"/>
            <a:ext cx="7777163"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sz="2800" b="1">
                <a:ea typeface="楷体_GB2312" panose="02010609030101010101" pitchFamily="49" charset="-122"/>
              </a:rPr>
              <a:t>        </a:t>
            </a:r>
            <a:r>
              <a:rPr kumimoji="0" lang="zh-CN" altLang="en-US" sz="2800" b="1">
                <a:ea typeface="楷体_GB2312" panose="02010609030101010101" pitchFamily="49" charset="-122"/>
              </a:rPr>
              <a:t>可以看出，上面得出的结论与前面的关系式相对应，所不同的是这里以折合质量</a:t>
            </a:r>
            <a:r>
              <a:rPr kumimoji="0" lang="en-US" altLang="zh-CN" sz="2800" b="1" i="1">
                <a:solidFill>
                  <a:srgbClr val="FF0000"/>
                </a:solidFill>
                <a:ea typeface="楷体_GB2312" panose="02010609030101010101" pitchFamily="49" charset="-122"/>
              </a:rPr>
              <a:t>μ</a:t>
            </a:r>
            <a:r>
              <a:rPr kumimoji="0" lang="zh-CN" altLang="en-US" sz="2800" b="1">
                <a:ea typeface="楷体_GB2312" panose="02010609030101010101" pitchFamily="49" charset="-122"/>
              </a:rPr>
              <a:t>取代了原来的</a:t>
            </a:r>
            <a:r>
              <a:rPr kumimoji="0" lang="en-US" altLang="zh-CN" sz="2800" b="1" i="1">
                <a:solidFill>
                  <a:srgbClr val="FF0000"/>
                </a:solidFill>
                <a:ea typeface="楷体_GB2312" panose="02010609030101010101" pitchFamily="49" charset="-122"/>
              </a:rPr>
              <a:t>m</a:t>
            </a:r>
            <a:r>
              <a:rPr kumimoji="0" lang="zh-CN" altLang="en-US" sz="2800" b="1">
                <a:ea typeface="楷体_GB2312" panose="02010609030101010101" pitchFamily="49" charset="-122"/>
              </a:rPr>
              <a:t>，那么我们把前面结论中的</a:t>
            </a:r>
            <a:r>
              <a:rPr kumimoji="0" lang="en-US" altLang="zh-CN" sz="2800" b="1" i="1">
                <a:solidFill>
                  <a:srgbClr val="FF0000"/>
                </a:solidFill>
                <a:ea typeface="楷体_GB2312" panose="02010609030101010101" pitchFamily="49" charset="-122"/>
              </a:rPr>
              <a:t>m</a:t>
            </a:r>
            <a:r>
              <a:rPr kumimoji="0" lang="zh-CN" altLang="en-US" sz="2800" b="1">
                <a:ea typeface="楷体_GB2312" panose="02010609030101010101" pitchFamily="49" charset="-122"/>
              </a:rPr>
              <a:t>换成</a:t>
            </a:r>
            <a:r>
              <a:rPr kumimoji="0" lang="en-US" altLang="zh-CN" sz="2800" b="1" i="1">
                <a:solidFill>
                  <a:srgbClr val="FF0000"/>
                </a:solidFill>
                <a:ea typeface="楷体_GB2312" panose="02010609030101010101" pitchFamily="49" charset="-122"/>
              </a:rPr>
              <a:t>μ</a:t>
            </a:r>
            <a:r>
              <a:rPr kumimoji="0" lang="zh-CN" altLang="en-US" sz="2800" b="1">
                <a:ea typeface="楷体_GB2312" panose="02010609030101010101" pitchFamily="49" charset="-122"/>
              </a:rPr>
              <a:t>，就得到修正后原子模型的结合。</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05"/>
                                        </p:tgtEl>
                                        <p:attrNameLst>
                                          <p:attrName>style.visibility</p:attrName>
                                        </p:attrNameLst>
                                      </p:cBhvr>
                                      <p:to>
                                        <p:strVal val="visible"/>
                                      </p:to>
                                    </p:set>
                                    <p:animEffect transition="in" filter="dissolve">
                                      <p:cBhvr>
                                        <p:cTn id="7" dur="500"/>
                                        <p:tgtEl>
                                          <p:spTgt spid="153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53602"/>
                                        </p:tgtEl>
                                        <p:attrNameLst>
                                          <p:attrName>style.visibility</p:attrName>
                                        </p:attrNameLst>
                                      </p:cBhvr>
                                      <p:to>
                                        <p:strVal val="visible"/>
                                      </p:to>
                                    </p:set>
                                    <p:anim calcmode="discrete" valueType="clr">
                                      <p:cBhvr override="childStyle">
                                        <p:cTn id="12" dur="80"/>
                                        <p:tgtEl>
                                          <p:spTgt spid="15360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602"/>
                                        </p:tgtEl>
                                        <p:attrNameLst>
                                          <p:attrName>fillcolor</p:attrName>
                                        </p:attrNameLst>
                                      </p:cBhvr>
                                      <p:tavLst>
                                        <p:tav tm="0">
                                          <p:val>
                                            <p:clrVal>
                                              <a:schemeClr val="accent2"/>
                                            </p:clrVal>
                                          </p:val>
                                        </p:tav>
                                        <p:tav tm="50000">
                                          <p:val>
                                            <p:clrVal>
                                              <a:schemeClr val="hlink"/>
                                            </p:clrVal>
                                          </p:val>
                                        </p:tav>
                                      </p:tavLst>
                                    </p:anim>
                                    <p:set>
                                      <p:cBhvr>
                                        <p:cTn id="14" dur="80"/>
                                        <p:tgtEl>
                                          <p:spTgt spid="153602"/>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53606"/>
                                        </p:tgtEl>
                                        <p:attrNameLst>
                                          <p:attrName>style.visibility</p:attrName>
                                        </p:attrNameLst>
                                      </p:cBhvr>
                                      <p:to>
                                        <p:strVal val="visible"/>
                                      </p:to>
                                    </p:set>
                                    <p:animEffect transition="in" filter="dissolve">
                                      <p:cBhvr>
                                        <p:cTn id="19" dur="500"/>
                                        <p:tgtEl>
                                          <p:spTgt spid="1536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53626"/>
                                        </p:tgtEl>
                                        <p:attrNameLst>
                                          <p:attrName>style.visibility</p:attrName>
                                        </p:attrNameLst>
                                      </p:cBhvr>
                                      <p:to>
                                        <p:strVal val="visible"/>
                                      </p:to>
                                    </p:set>
                                    <p:animEffect transition="in" filter="checkerboard(across)">
                                      <p:cBhvr>
                                        <p:cTn id="24" dur="500"/>
                                        <p:tgtEl>
                                          <p:spTgt spid="153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5">
            <a:extLst>
              <a:ext uri="{FF2B5EF4-FFF2-40B4-BE49-F238E27FC236}">
                <a16:creationId xmlns:a16="http://schemas.microsoft.com/office/drawing/2014/main" id="{171184F3-BC40-CF40-9D3B-8EA3116657D4}"/>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D2218DEA-D321-C945-AA89-78309D2CA3F6}" type="slidenum">
              <a:rPr lang="en-US" altLang="zh-CN" sz="1400"/>
              <a:pPr/>
              <a:t>42</a:t>
            </a:fld>
            <a:endParaRPr lang="en-US" altLang="zh-CN" sz="1400"/>
          </a:p>
        </p:txBody>
      </p:sp>
      <p:sp>
        <p:nvSpPr>
          <p:cNvPr id="50179" name="Rectangle 4">
            <a:extLst>
              <a:ext uri="{FF2B5EF4-FFF2-40B4-BE49-F238E27FC236}">
                <a16:creationId xmlns:a16="http://schemas.microsoft.com/office/drawing/2014/main" id="{DB45C0D0-54BA-2B4B-9A93-BC551DE14933}"/>
              </a:ext>
            </a:extLst>
          </p:cNvPr>
          <p:cNvSpPr>
            <a:spLocks noChangeArrowheads="1"/>
          </p:cNvSpPr>
          <p:nvPr/>
        </p:nvSpPr>
        <p:spPr bwMode="auto">
          <a:xfrm>
            <a:off x="971550" y="908050"/>
            <a:ext cx="4176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sz="2800" b="1">
                <a:ea typeface="楷体_GB2312" panose="02010609030101010101" pitchFamily="49" charset="-122"/>
              </a:rPr>
              <a:t>我们得到</a:t>
            </a:r>
            <a:r>
              <a:rPr kumimoji="0" lang="zh-CN" altLang="en-US" sz="2800" b="1">
                <a:solidFill>
                  <a:srgbClr val="FF0000"/>
                </a:solidFill>
                <a:ea typeface="楷体_GB2312" panose="02010609030101010101" pitchFamily="49" charset="-122"/>
              </a:rPr>
              <a:t>里德伯常数</a:t>
            </a:r>
            <a:r>
              <a:rPr kumimoji="0" lang="zh-CN" altLang="en-US" sz="2800" b="1">
                <a:ea typeface="楷体_GB2312" panose="02010609030101010101" pitchFamily="49" charset="-122"/>
              </a:rPr>
              <a:t>为</a:t>
            </a:r>
          </a:p>
        </p:txBody>
      </p:sp>
      <p:graphicFrame>
        <p:nvGraphicFramePr>
          <p:cNvPr id="154629" name="Object 5">
            <a:extLst>
              <a:ext uri="{FF2B5EF4-FFF2-40B4-BE49-F238E27FC236}">
                <a16:creationId xmlns:a16="http://schemas.microsoft.com/office/drawing/2014/main" id="{EAE0B268-E083-D44E-8B16-A9F06D92B562}"/>
              </a:ext>
            </a:extLst>
          </p:cNvPr>
          <p:cNvGraphicFramePr>
            <a:graphicFrameLocks noChangeAspect="1"/>
          </p:cNvGraphicFramePr>
          <p:nvPr/>
        </p:nvGraphicFramePr>
        <p:xfrm>
          <a:off x="1476375" y="1773238"/>
          <a:ext cx="3140075" cy="1304925"/>
        </p:xfrm>
        <a:graphic>
          <a:graphicData uri="http://schemas.openxmlformats.org/presentationml/2006/ole">
            <mc:AlternateContent xmlns:mc="http://schemas.openxmlformats.org/markup-compatibility/2006">
              <mc:Choice xmlns:v="urn:schemas-microsoft-com:vml" Requires="v">
                <p:oleObj spid="_x0000_s19459" name="公式" r:id="rId3" imgW="1016000" imgH="419100" progId="Equation.3">
                  <p:embed/>
                </p:oleObj>
              </mc:Choice>
              <mc:Fallback>
                <p:oleObj name="公式" r:id="rId3" imgW="1016000" imgH="419100" progId="Equation.3">
                  <p:embed/>
                  <p:pic>
                    <p:nvPicPr>
                      <p:cNvPr id="154629" name="Object 5">
                        <a:extLst>
                          <a:ext uri="{FF2B5EF4-FFF2-40B4-BE49-F238E27FC236}">
                            <a16:creationId xmlns:a16="http://schemas.microsoft.com/office/drawing/2014/main" id="{EAE0B268-E083-D44E-8B16-A9F06D92B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773238"/>
                        <a:ext cx="31400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630" name="Object 6">
            <a:extLst>
              <a:ext uri="{FF2B5EF4-FFF2-40B4-BE49-F238E27FC236}">
                <a16:creationId xmlns:a16="http://schemas.microsoft.com/office/drawing/2014/main" id="{3528E798-1B6E-FE4A-9D1F-A159B81CBDC9}"/>
              </a:ext>
            </a:extLst>
          </p:cNvPr>
          <p:cNvGraphicFramePr>
            <a:graphicFrameLocks noChangeAspect="1"/>
          </p:cNvGraphicFramePr>
          <p:nvPr/>
        </p:nvGraphicFramePr>
        <p:xfrm>
          <a:off x="2051050" y="3357563"/>
          <a:ext cx="6778625" cy="1358900"/>
        </p:xfrm>
        <a:graphic>
          <a:graphicData uri="http://schemas.openxmlformats.org/presentationml/2006/ole">
            <mc:AlternateContent xmlns:mc="http://schemas.openxmlformats.org/markup-compatibility/2006">
              <mc:Choice xmlns:v="urn:schemas-microsoft-com:vml" Requires="v">
                <p:oleObj spid="_x0000_s19460" name="公式" r:id="rId5" imgW="2095500" imgH="419100" progId="Equation.3">
                  <p:embed/>
                </p:oleObj>
              </mc:Choice>
              <mc:Fallback>
                <p:oleObj name="公式" r:id="rId5" imgW="2095500" imgH="419100" progId="Equation.3">
                  <p:embed/>
                  <p:pic>
                    <p:nvPicPr>
                      <p:cNvPr id="154630" name="Object 6">
                        <a:extLst>
                          <a:ext uri="{FF2B5EF4-FFF2-40B4-BE49-F238E27FC236}">
                            <a16:creationId xmlns:a16="http://schemas.microsoft.com/office/drawing/2014/main" id="{3528E798-1B6E-FE4A-9D1F-A159B81CBD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3357563"/>
                        <a:ext cx="677862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2" name="Rectangle 7">
            <a:extLst>
              <a:ext uri="{FF2B5EF4-FFF2-40B4-BE49-F238E27FC236}">
                <a16:creationId xmlns:a16="http://schemas.microsoft.com/office/drawing/2014/main" id="{85E6481D-F990-4A4F-BEAF-9D13AC5744CB}"/>
              </a:ext>
            </a:extLst>
          </p:cNvPr>
          <p:cNvSpPr>
            <a:spLocks noChangeArrowheads="1"/>
          </p:cNvSpPr>
          <p:nvPr/>
        </p:nvSpPr>
        <p:spPr bwMode="auto">
          <a:xfrm>
            <a:off x="0" y="2849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54647" name="Rectangle 23">
            <a:extLst>
              <a:ext uri="{FF2B5EF4-FFF2-40B4-BE49-F238E27FC236}">
                <a16:creationId xmlns:a16="http://schemas.microsoft.com/office/drawing/2014/main" id="{28CBDDFE-899C-5647-AEE7-F6D0AA65D5CA}"/>
              </a:ext>
            </a:extLst>
          </p:cNvPr>
          <p:cNvSpPr>
            <a:spLocks noChangeArrowheads="1"/>
          </p:cNvSpPr>
          <p:nvPr/>
        </p:nvSpPr>
        <p:spPr bwMode="auto">
          <a:xfrm>
            <a:off x="395288" y="5334000"/>
            <a:ext cx="8640762"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sz="2800" b="1" dirty="0">
                <a:ea typeface="楷体_GB2312" panose="02010609030101010101" pitchFamily="49" charset="-122"/>
              </a:rPr>
              <a:t>       </a:t>
            </a:r>
            <a:r>
              <a:rPr kumimoji="0" lang="zh-CN" altLang="en-US" sz="2800" b="1" dirty="0">
                <a:ea typeface="楷体_GB2312" panose="02010609030101010101" pitchFamily="49" charset="-122"/>
              </a:rPr>
              <a:t>当原子核质量</a:t>
            </a:r>
            <a:r>
              <a:rPr kumimoji="0" lang="en-US" altLang="zh-CN" sz="2800" b="1" i="1" dirty="0">
                <a:solidFill>
                  <a:srgbClr val="FF0000"/>
                </a:solidFill>
                <a:ea typeface="楷体_GB2312" panose="02010609030101010101" pitchFamily="49" charset="-122"/>
              </a:rPr>
              <a:t>M→∞</a:t>
            </a:r>
            <a:r>
              <a:rPr kumimoji="0" lang="zh-CN" altLang="en-US" sz="2800" b="1" dirty="0">
                <a:ea typeface="楷体_GB2312" panose="02010609030101010101" pitchFamily="49" charset="-122"/>
              </a:rPr>
              <a:t>时，</a:t>
            </a:r>
            <a:r>
              <a:rPr kumimoji="0" lang="en-US" altLang="zh-CN" sz="2800" b="1">
                <a:solidFill>
                  <a:srgbClr val="FF0000"/>
                </a:solidFill>
                <a:ea typeface="楷体_GB2312" panose="02010609030101010101" pitchFamily="49" charset="-122"/>
              </a:rPr>
              <a:t>R</a:t>
            </a:r>
            <a:r>
              <a:rPr kumimoji="0" lang="en-US" altLang="zh-CN" sz="2800" b="1" baseline="-25000">
                <a:solidFill>
                  <a:srgbClr val="FF0000"/>
                </a:solidFill>
                <a:ea typeface="楷体_GB2312" panose="02010609030101010101" pitchFamily="49" charset="-122"/>
              </a:rPr>
              <a:t>A</a:t>
            </a:r>
            <a:r>
              <a:rPr kumimoji="0" lang="en-US" altLang="zh-CN" sz="2800" b="1">
                <a:solidFill>
                  <a:srgbClr val="FF0000"/>
                </a:solidFill>
                <a:ea typeface="楷体_GB2312" panose="02010609030101010101" pitchFamily="49" charset="-122"/>
              </a:rPr>
              <a:t>=R</a:t>
            </a:r>
            <a:r>
              <a:rPr kumimoji="0" lang="en-US" altLang="zh-CN" sz="2800" b="1" baseline="-25000">
                <a:solidFill>
                  <a:srgbClr val="FF0000"/>
                </a:solidFill>
                <a:ea typeface="楷体_GB2312" panose="02010609030101010101" pitchFamily="49" charset="-122"/>
                <a:cs typeface="Times New Roman" panose="02020603050405020304" pitchFamily="18" charset="0"/>
              </a:rPr>
              <a:t>∞</a:t>
            </a:r>
            <a:r>
              <a:rPr kumimoji="0" lang="en-US" altLang="zh-CN" sz="2800" b="1">
                <a:solidFill>
                  <a:srgbClr val="FF0000"/>
                </a:solidFill>
                <a:ea typeface="楷体_GB2312" panose="02010609030101010101" pitchFamily="49" charset="-122"/>
              </a:rPr>
              <a:t>=109737.31cm</a:t>
            </a:r>
            <a:r>
              <a:rPr kumimoji="0" lang="en-US" altLang="zh-CN" sz="2800" b="1" baseline="30000">
                <a:solidFill>
                  <a:srgbClr val="FF0000"/>
                </a:solidFill>
                <a:ea typeface="楷体_GB2312" panose="02010609030101010101" pitchFamily="49" charset="-122"/>
              </a:rPr>
              <a:t>-1</a:t>
            </a:r>
            <a:r>
              <a:rPr kumimoji="0" lang="zh-CN" altLang="en-US" sz="2800" b="1" dirty="0">
                <a:ea typeface="楷体_GB2312" panose="02010609030101010101" pitchFamily="49" charset="-122"/>
              </a:rPr>
              <a:t>。在一般情况下，可以通过上式来计算里德伯常数。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4629"/>
                                        </p:tgtEl>
                                        <p:attrNameLst>
                                          <p:attrName>style.visibility</p:attrName>
                                        </p:attrNameLst>
                                      </p:cBhvr>
                                      <p:to>
                                        <p:strVal val="visible"/>
                                      </p:to>
                                    </p:set>
                                    <p:animEffect transition="in" filter="dissolve">
                                      <p:cBhvr>
                                        <p:cTn id="7" dur="500"/>
                                        <p:tgtEl>
                                          <p:spTgt spid="154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4630"/>
                                        </p:tgtEl>
                                        <p:attrNameLst>
                                          <p:attrName>style.visibility</p:attrName>
                                        </p:attrNameLst>
                                      </p:cBhvr>
                                      <p:to>
                                        <p:strVal val="visible"/>
                                      </p:to>
                                    </p:set>
                                    <p:animEffect transition="in" filter="dissolve">
                                      <p:cBhvr>
                                        <p:cTn id="12" dur="500"/>
                                        <p:tgtEl>
                                          <p:spTgt spid="1546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54647"/>
                                        </p:tgtEl>
                                        <p:attrNameLst>
                                          <p:attrName>style.visibility</p:attrName>
                                        </p:attrNameLst>
                                      </p:cBhvr>
                                      <p:to>
                                        <p:strVal val="visible"/>
                                      </p:to>
                                    </p:set>
                                    <p:anim calcmode="discrete" valueType="clr">
                                      <p:cBhvr override="childStyle">
                                        <p:cTn id="17" dur="80"/>
                                        <p:tgtEl>
                                          <p:spTgt spid="15464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4647"/>
                                        </p:tgtEl>
                                        <p:attrNameLst>
                                          <p:attrName>fillcolor</p:attrName>
                                        </p:attrNameLst>
                                      </p:cBhvr>
                                      <p:tavLst>
                                        <p:tav tm="0">
                                          <p:val>
                                            <p:clrVal>
                                              <a:schemeClr val="accent2"/>
                                            </p:clrVal>
                                          </p:val>
                                        </p:tav>
                                        <p:tav tm="50000">
                                          <p:val>
                                            <p:clrVal>
                                              <a:schemeClr val="hlink"/>
                                            </p:clrVal>
                                          </p:val>
                                        </p:tav>
                                      </p:tavLst>
                                    </p:anim>
                                    <p:set>
                                      <p:cBhvr>
                                        <p:cTn id="19" dur="80"/>
                                        <p:tgtEl>
                                          <p:spTgt spid="1546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5">
            <a:extLst>
              <a:ext uri="{FF2B5EF4-FFF2-40B4-BE49-F238E27FC236}">
                <a16:creationId xmlns:a16="http://schemas.microsoft.com/office/drawing/2014/main" id="{FE945E92-1E2E-D744-A4A8-E7B2EDB7E369}"/>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DE7AF4F9-3D5E-3A49-92E7-639A90F2D66B}" type="slidenum">
              <a:rPr lang="en-US" altLang="zh-CN" sz="1400"/>
              <a:pPr/>
              <a:t>43</a:t>
            </a:fld>
            <a:endParaRPr lang="en-US" altLang="zh-CN" sz="1400"/>
          </a:p>
        </p:txBody>
      </p:sp>
      <p:sp>
        <p:nvSpPr>
          <p:cNvPr id="232450" name="Rectangle 2">
            <a:extLst>
              <a:ext uri="{FF2B5EF4-FFF2-40B4-BE49-F238E27FC236}">
                <a16:creationId xmlns:a16="http://schemas.microsoft.com/office/drawing/2014/main" id="{3CCD65BF-B111-5A42-8322-3E2368BEAF50}"/>
              </a:ext>
            </a:extLst>
          </p:cNvPr>
          <p:cNvSpPr>
            <a:spLocks noChangeArrowheads="1"/>
          </p:cNvSpPr>
          <p:nvPr/>
        </p:nvSpPr>
        <p:spPr bwMode="auto">
          <a:xfrm>
            <a:off x="1116013" y="1590675"/>
            <a:ext cx="72009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sz="2800" b="1">
                <a:ea typeface="楷体_GB2312" panose="02010609030101010101" pitchFamily="49" charset="-122"/>
              </a:rPr>
              <a:t>        </a:t>
            </a:r>
            <a:r>
              <a:rPr kumimoji="0" lang="zh-CN" altLang="en-US" sz="2800" b="1">
                <a:solidFill>
                  <a:srgbClr val="FF0000"/>
                </a:solidFill>
                <a:ea typeface="楷体_GB2312" panose="02010609030101010101" pitchFamily="49" charset="-122"/>
              </a:rPr>
              <a:t>里德伯常数</a:t>
            </a:r>
            <a:r>
              <a:rPr kumimoji="0" lang="zh-CN" altLang="en-US" sz="2800" b="1">
                <a:ea typeface="楷体_GB2312" panose="02010609030101010101" pitchFamily="49" charset="-122"/>
              </a:rPr>
              <a:t>随原子核质量变化的情况曾被用来证实氢的同位素</a:t>
            </a:r>
            <a:r>
              <a:rPr kumimoji="0" lang="en-US" altLang="zh-CN" sz="2800" b="1">
                <a:ea typeface="楷体_GB2312" panose="02010609030101010101" pitchFamily="49" charset="-122"/>
              </a:rPr>
              <a:t>—</a:t>
            </a:r>
            <a:r>
              <a:rPr kumimoji="0" lang="zh-CN" altLang="en-US" sz="2800" b="1">
                <a:solidFill>
                  <a:srgbClr val="FF0000"/>
                </a:solidFill>
                <a:ea typeface="楷体_GB2312" panose="02010609030101010101" pitchFamily="49" charset="-122"/>
              </a:rPr>
              <a:t>氘</a:t>
            </a:r>
            <a:r>
              <a:rPr kumimoji="0" lang="zh-CN" altLang="en-US" sz="2800" b="1">
                <a:ea typeface="楷体_GB2312" panose="02010609030101010101" pitchFamily="49" charset="-122"/>
              </a:rPr>
              <a:t>的存在。</a:t>
            </a:r>
          </a:p>
        </p:txBody>
      </p:sp>
      <p:sp>
        <p:nvSpPr>
          <p:cNvPr id="232451" name="Rectangle 3">
            <a:extLst>
              <a:ext uri="{FF2B5EF4-FFF2-40B4-BE49-F238E27FC236}">
                <a16:creationId xmlns:a16="http://schemas.microsoft.com/office/drawing/2014/main" id="{5864AE03-93D8-8A4E-8D77-1AF4FD3837CA}"/>
              </a:ext>
            </a:extLst>
          </p:cNvPr>
          <p:cNvSpPr>
            <a:spLocks noChangeArrowheads="1"/>
          </p:cNvSpPr>
          <p:nvPr/>
        </p:nvSpPr>
        <p:spPr bwMode="auto">
          <a:xfrm>
            <a:off x="1187450" y="3005138"/>
            <a:ext cx="7129463" cy="265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sz="2800" b="1">
                <a:ea typeface="楷体_GB2312" panose="02010609030101010101" pitchFamily="49" charset="-122"/>
              </a:rPr>
              <a:t>        1932</a:t>
            </a:r>
            <a:r>
              <a:rPr kumimoji="0" lang="zh-CN" altLang="en-US" sz="2800" b="1">
                <a:ea typeface="楷体_GB2312" panose="02010609030101010101" pitchFamily="49" charset="-122"/>
              </a:rPr>
              <a:t>年，尤雷在实验中发现，所摄液氢赖曼系的头四条谱线都是双线，双线之间波长差的测量值与通过里德伯常数</a:t>
            </a:r>
            <a:r>
              <a:rPr kumimoji="0" lang="en-US" altLang="zh-CN" sz="2800" b="1" i="1">
                <a:solidFill>
                  <a:srgbClr val="FF0000"/>
                </a:solidFill>
                <a:ea typeface="楷体_GB2312" panose="02010609030101010101" pitchFamily="49" charset="-122"/>
              </a:rPr>
              <a:t>R</a:t>
            </a:r>
            <a:r>
              <a:rPr kumimoji="0" lang="zh-CN" altLang="en-US" sz="2800" b="1">
                <a:ea typeface="楷体_GB2312" panose="02010609030101010101" pitchFamily="49" charset="-122"/>
              </a:rPr>
              <a:t>计算出的双线波长差非常相近，从而确定了氘的存在。 </a:t>
            </a:r>
          </a:p>
        </p:txBody>
      </p:sp>
      <p:sp>
        <p:nvSpPr>
          <p:cNvPr id="51205" name="Rectangle 4">
            <a:extLst>
              <a:ext uri="{FF2B5EF4-FFF2-40B4-BE49-F238E27FC236}">
                <a16:creationId xmlns:a16="http://schemas.microsoft.com/office/drawing/2014/main" id="{00AB9149-7D37-DA4B-8D92-1CCBCCFAE384}"/>
              </a:ext>
            </a:extLst>
          </p:cNvPr>
          <p:cNvSpPr>
            <a:spLocks noChangeArrowheads="1"/>
          </p:cNvSpPr>
          <p:nvPr/>
        </p:nvSpPr>
        <p:spPr bwMode="auto">
          <a:xfrm>
            <a:off x="755650" y="762000"/>
            <a:ext cx="21383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buClr>
                <a:srgbClr val="FF3300"/>
              </a:buClr>
              <a:buFont typeface="Wingdings" pitchFamily="2" charset="2"/>
              <a:buChar char="Ø"/>
            </a:pPr>
            <a:r>
              <a:rPr kumimoji="0" lang="zh-CN" altLang="en-US" sz="3200" b="1">
                <a:solidFill>
                  <a:srgbClr val="003399"/>
                </a:solidFill>
                <a:ea typeface="楷体_GB2312" panose="02010609030101010101" pitchFamily="49" charset="-122"/>
              </a:rPr>
              <a:t>氘的存在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2450"/>
                                        </p:tgtEl>
                                        <p:attrNameLst>
                                          <p:attrName>style.visibility</p:attrName>
                                        </p:attrNameLst>
                                      </p:cBhvr>
                                      <p:to>
                                        <p:strVal val="visible"/>
                                      </p:to>
                                    </p:set>
                                    <p:anim calcmode="discrete" valueType="clr">
                                      <p:cBhvr override="childStyle">
                                        <p:cTn id="7" dur="80"/>
                                        <p:tgtEl>
                                          <p:spTgt spid="2324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2450"/>
                                        </p:tgtEl>
                                        <p:attrNameLst>
                                          <p:attrName>fillcolor</p:attrName>
                                        </p:attrNameLst>
                                      </p:cBhvr>
                                      <p:tavLst>
                                        <p:tav tm="0">
                                          <p:val>
                                            <p:clrVal>
                                              <a:schemeClr val="accent2"/>
                                            </p:clrVal>
                                          </p:val>
                                        </p:tav>
                                        <p:tav tm="50000">
                                          <p:val>
                                            <p:clrVal>
                                              <a:schemeClr val="hlink"/>
                                            </p:clrVal>
                                          </p:val>
                                        </p:tav>
                                      </p:tavLst>
                                    </p:anim>
                                    <p:set>
                                      <p:cBhvr>
                                        <p:cTn id="9" dur="80"/>
                                        <p:tgtEl>
                                          <p:spTgt spid="2324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2451"/>
                                        </p:tgtEl>
                                        <p:attrNameLst>
                                          <p:attrName>style.visibility</p:attrName>
                                        </p:attrNameLst>
                                      </p:cBhvr>
                                      <p:to>
                                        <p:strVal val="visible"/>
                                      </p:to>
                                    </p:set>
                                    <p:anim calcmode="lin" valueType="num">
                                      <p:cBhvr additive="base">
                                        <p:cTn id="14" dur="500" fill="hold"/>
                                        <p:tgtEl>
                                          <p:spTgt spid="232451"/>
                                        </p:tgtEl>
                                        <p:attrNameLst>
                                          <p:attrName>ppt_x</p:attrName>
                                        </p:attrNameLst>
                                      </p:cBhvr>
                                      <p:tavLst>
                                        <p:tav tm="0">
                                          <p:val>
                                            <p:strVal val="#ppt_x"/>
                                          </p:val>
                                        </p:tav>
                                        <p:tav tm="100000">
                                          <p:val>
                                            <p:strVal val="#ppt_x"/>
                                          </p:val>
                                        </p:tav>
                                      </p:tavLst>
                                    </p:anim>
                                    <p:anim calcmode="lin" valueType="num">
                                      <p:cBhvr additive="base">
                                        <p:cTn id="15" dur="500" fill="hold"/>
                                        <p:tgtEl>
                                          <p:spTgt spid="2324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P spid="23245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5">
            <a:extLst>
              <a:ext uri="{FF2B5EF4-FFF2-40B4-BE49-F238E27FC236}">
                <a16:creationId xmlns:a16="http://schemas.microsoft.com/office/drawing/2014/main" id="{D89B100A-870B-3647-B86D-F1111555D494}"/>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38F1BE3A-93A7-294D-963E-FDDC715B8758}" type="slidenum">
              <a:rPr lang="en-US" altLang="zh-CN" sz="1400"/>
              <a:pPr/>
              <a:t>44</a:t>
            </a:fld>
            <a:endParaRPr lang="en-US" altLang="zh-CN" sz="1400"/>
          </a:p>
        </p:txBody>
      </p:sp>
      <p:sp>
        <p:nvSpPr>
          <p:cNvPr id="233474" name="Rectangle 2">
            <a:extLst>
              <a:ext uri="{FF2B5EF4-FFF2-40B4-BE49-F238E27FC236}">
                <a16:creationId xmlns:a16="http://schemas.microsoft.com/office/drawing/2014/main" id="{D309F3EB-A7C5-ED4D-851E-3557E7493721}"/>
              </a:ext>
            </a:extLst>
          </p:cNvPr>
          <p:cNvSpPr>
            <a:spLocks noChangeArrowheads="1"/>
          </p:cNvSpPr>
          <p:nvPr/>
        </p:nvSpPr>
        <p:spPr bwMode="auto">
          <a:xfrm>
            <a:off x="611188" y="3357563"/>
            <a:ext cx="7993062"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b="1">
                <a:ea typeface="楷体_GB2312" panose="02010609030101010101" pitchFamily="49" charset="-122"/>
              </a:rPr>
              <a:t>        </a:t>
            </a:r>
            <a:r>
              <a:rPr kumimoji="0" lang="zh-CN" altLang="en-US" b="1">
                <a:ea typeface="楷体_GB2312" panose="02010609030101010101" pitchFamily="49" charset="-122"/>
              </a:rPr>
              <a:t>美国物理学家尤雷观察到的含有氢、</a:t>
            </a:r>
            <a:r>
              <a:rPr kumimoji="0" lang="zh-CN" altLang="en-US" b="1">
                <a:solidFill>
                  <a:srgbClr val="FF0000"/>
                </a:solidFill>
                <a:ea typeface="楷体_GB2312" panose="02010609030101010101" pitchFamily="49" charset="-122"/>
              </a:rPr>
              <a:t>氘</a:t>
            </a:r>
            <a:r>
              <a:rPr kumimoji="0" lang="zh-CN" altLang="en-US" b="1">
                <a:ea typeface="楷体_GB2312" panose="02010609030101010101" pitchFamily="49" charset="-122"/>
              </a:rPr>
              <a:t>两种物质的混合体的光谱系双线，以及测量出的双线间的波长差。 </a:t>
            </a:r>
          </a:p>
        </p:txBody>
      </p:sp>
      <p:pic>
        <p:nvPicPr>
          <p:cNvPr id="52228" name="Picture 3" descr="未标题-1">
            <a:extLst>
              <a:ext uri="{FF2B5EF4-FFF2-40B4-BE49-F238E27FC236}">
                <a16:creationId xmlns:a16="http://schemas.microsoft.com/office/drawing/2014/main" id="{46079162-E23D-514E-B4BC-55F2F84F3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61" t="48335" r="6215" b="-1961"/>
          <a:stretch>
            <a:fillRect/>
          </a:stretch>
        </p:blipFill>
        <p:spPr bwMode="auto">
          <a:xfrm>
            <a:off x="1619250" y="188913"/>
            <a:ext cx="58864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3476" name="Object 4">
            <a:extLst>
              <a:ext uri="{FF2B5EF4-FFF2-40B4-BE49-F238E27FC236}">
                <a16:creationId xmlns:a16="http://schemas.microsoft.com/office/drawing/2014/main" id="{648ADF00-BA62-724F-A80A-9380F30CCC27}"/>
              </a:ext>
            </a:extLst>
          </p:cNvPr>
          <p:cNvGraphicFramePr>
            <a:graphicFrameLocks noChangeAspect="1"/>
          </p:cNvGraphicFramePr>
          <p:nvPr/>
        </p:nvGraphicFramePr>
        <p:xfrm>
          <a:off x="1116013" y="5013325"/>
          <a:ext cx="3627437" cy="1247775"/>
        </p:xfrm>
        <a:graphic>
          <a:graphicData uri="http://schemas.openxmlformats.org/presentationml/2006/ole">
            <mc:AlternateContent xmlns:mc="http://schemas.openxmlformats.org/markup-compatibility/2006">
              <mc:Choice xmlns:v="urn:schemas-microsoft-com:vml" Requires="v">
                <p:oleObj spid="_x0000_s20483" name="公式" r:id="rId4" imgW="29552900" imgH="10236200" progId="Equation.3">
                  <p:embed/>
                </p:oleObj>
              </mc:Choice>
              <mc:Fallback>
                <p:oleObj name="公式" r:id="rId4" imgW="29552900" imgH="10236200" progId="Equation.3">
                  <p:embed/>
                  <p:pic>
                    <p:nvPicPr>
                      <p:cNvPr id="233476" name="Object 4">
                        <a:extLst>
                          <a:ext uri="{FF2B5EF4-FFF2-40B4-BE49-F238E27FC236}">
                            <a16:creationId xmlns:a16="http://schemas.microsoft.com/office/drawing/2014/main" id="{648ADF00-BA62-724F-A80A-9380F30CC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5013325"/>
                        <a:ext cx="362743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3477" name="Object 5">
            <a:extLst>
              <a:ext uri="{FF2B5EF4-FFF2-40B4-BE49-F238E27FC236}">
                <a16:creationId xmlns:a16="http://schemas.microsoft.com/office/drawing/2014/main" id="{FCD238D7-8489-9543-8F32-C553304D14A3}"/>
              </a:ext>
            </a:extLst>
          </p:cNvPr>
          <p:cNvGraphicFramePr>
            <a:graphicFrameLocks noChangeAspect="1"/>
          </p:cNvGraphicFramePr>
          <p:nvPr/>
        </p:nvGraphicFramePr>
        <p:xfrm>
          <a:off x="5037138" y="5024438"/>
          <a:ext cx="3567112" cy="1212850"/>
        </p:xfrm>
        <a:graphic>
          <a:graphicData uri="http://schemas.openxmlformats.org/presentationml/2006/ole">
            <mc:AlternateContent xmlns:mc="http://schemas.openxmlformats.org/markup-compatibility/2006">
              <mc:Choice xmlns:v="urn:schemas-microsoft-com:vml" Requires="v">
                <p:oleObj spid="_x0000_s20484" name="公式" r:id="rId6" imgW="28676600" imgH="10236200" progId="Equation.3">
                  <p:embed/>
                </p:oleObj>
              </mc:Choice>
              <mc:Fallback>
                <p:oleObj name="公式" r:id="rId6" imgW="28676600" imgH="10236200" progId="Equation.3">
                  <p:embed/>
                  <p:pic>
                    <p:nvPicPr>
                      <p:cNvPr id="233477" name="Object 5">
                        <a:extLst>
                          <a:ext uri="{FF2B5EF4-FFF2-40B4-BE49-F238E27FC236}">
                            <a16:creationId xmlns:a16="http://schemas.microsoft.com/office/drawing/2014/main" id="{FCD238D7-8489-9543-8F32-C553304D14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7138" y="5024438"/>
                        <a:ext cx="35671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3478" name="Rectangle 6">
            <a:extLst>
              <a:ext uri="{FF2B5EF4-FFF2-40B4-BE49-F238E27FC236}">
                <a16:creationId xmlns:a16="http://schemas.microsoft.com/office/drawing/2014/main" id="{4BE572EB-14B0-754C-9D42-FC2A9DAFC6B9}"/>
              </a:ext>
            </a:extLst>
          </p:cNvPr>
          <p:cNvSpPr>
            <a:spLocks noChangeArrowheads="1"/>
          </p:cNvSpPr>
          <p:nvPr/>
        </p:nvSpPr>
        <p:spPr bwMode="auto">
          <a:xfrm>
            <a:off x="1258888" y="4365625"/>
            <a:ext cx="2328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ea typeface="楷体_GB2312" panose="02010609030101010101" pitchFamily="49" charset="-122"/>
              </a:rPr>
              <a:t>按照波尔理论：</a:t>
            </a:r>
            <a:endParaRPr kumimoji="0" lang="zh-CN" altLang="en-US" b="1">
              <a:latin typeface="Arial" panose="020B0604020202020204" pitchFamily="34" charset="0"/>
              <a:ea typeface="楷体_GB2312"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3474"/>
                                        </p:tgtEl>
                                        <p:attrNameLst>
                                          <p:attrName>style.visibility</p:attrName>
                                        </p:attrNameLst>
                                      </p:cBhvr>
                                      <p:to>
                                        <p:strVal val="visible"/>
                                      </p:to>
                                    </p:set>
                                    <p:anim calcmode="discrete" valueType="clr">
                                      <p:cBhvr override="childStyle">
                                        <p:cTn id="7" dur="80"/>
                                        <p:tgtEl>
                                          <p:spTgt spid="2334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3474"/>
                                        </p:tgtEl>
                                        <p:attrNameLst>
                                          <p:attrName>fillcolor</p:attrName>
                                        </p:attrNameLst>
                                      </p:cBhvr>
                                      <p:tavLst>
                                        <p:tav tm="0">
                                          <p:val>
                                            <p:clrVal>
                                              <a:schemeClr val="accent2"/>
                                            </p:clrVal>
                                          </p:val>
                                        </p:tav>
                                        <p:tav tm="50000">
                                          <p:val>
                                            <p:clrVal>
                                              <a:schemeClr val="hlink"/>
                                            </p:clrVal>
                                          </p:val>
                                        </p:tav>
                                      </p:tavLst>
                                    </p:anim>
                                    <p:set>
                                      <p:cBhvr>
                                        <p:cTn id="9" dur="80"/>
                                        <p:tgtEl>
                                          <p:spTgt spid="2334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3478"/>
                                        </p:tgtEl>
                                        <p:attrNameLst>
                                          <p:attrName>style.visibility</p:attrName>
                                        </p:attrNameLst>
                                      </p:cBhvr>
                                      <p:to>
                                        <p:strVal val="visible"/>
                                      </p:to>
                                    </p:set>
                                    <p:anim calcmode="discrete" valueType="clr">
                                      <p:cBhvr override="childStyle">
                                        <p:cTn id="14" dur="80"/>
                                        <p:tgtEl>
                                          <p:spTgt spid="23347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3478"/>
                                        </p:tgtEl>
                                        <p:attrNameLst>
                                          <p:attrName>fillcolor</p:attrName>
                                        </p:attrNameLst>
                                      </p:cBhvr>
                                      <p:tavLst>
                                        <p:tav tm="0">
                                          <p:val>
                                            <p:clrVal>
                                              <a:schemeClr val="accent2"/>
                                            </p:clrVal>
                                          </p:val>
                                        </p:tav>
                                        <p:tav tm="50000">
                                          <p:val>
                                            <p:clrVal>
                                              <a:schemeClr val="hlink"/>
                                            </p:clrVal>
                                          </p:val>
                                        </p:tav>
                                      </p:tavLst>
                                    </p:anim>
                                    <p:set>
                                      <p:cBhvr>
                                        <p:cTn id="16" dur="80"/>
                                        <p:tgtEl>
                                          <p:spTgt spid="23347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33476"/>
                                        </p:tgtEl>
                                        <p:attrNameLst>
                                          <p:attrName>style.visibility</p:attrName>
                                        </p:attrNameLst>
                                      </p:cBhvr>
                                      <p:to>
                                        <p:strVal val="visible"/>
                                      </p:to>
                                    </p:set>
                                    <p:animEffect transition="in" filter="dissolve">
                                      <p:cBhvr>
                                        <p:cTn id="21" dur="500"/>
                                        <p:tgtEl>
                                          <p:spTgt spid="2334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33477"/>
                                        </p:tgtEl>
                                        <p:attrNameLst>
                                          <p:attrName>style.visibility</p:attrName>
                                        </p:attrNameLst>
                                      </p:cBhvr>
                                      <p:to>
                                        <p:strVal val="visible"/>
                                      </p:to>
                                    </p:set>
                                    <p:animEffect transition="in" filter="dissolve">
                                      <p:cBhvr>
                                        <p:cTn id="26" dur="500"/>
                                        <p:tgtEl>
                                          <p:spTgt spid="233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P spid="23347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4">
            <a:extLst>
              <a:ext uri="{FF2B5EF4-FFF2-40B4-BE49-F238E27FC236}">
                <a16:creationId xmlns:a16="http://schemas.microsoft.com/office/drawing/2014/main" id="{85F30F83-3C58-A04F-BE96-AD76A23195A9}"/>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BD2F2F06-7157-0C46-BEE0-4390259B908F}" type="slidenum">
              <a:rPr lang="en-US" altLang="zh-CN" sz="1400"/>
              <a:pPr/>
              <a:t>45</a:t>
            </a:fld>
            <a:endParaRPr lang="en-US" altLang="zh-CN" sz="1400"/>
          </a:p>
        </p:txBody>
      </p:sp>
      <p:graphicFrame>
        <p:nvGraphicFramePr>
          <p:cNvPr id="234498" name="Object 2">
            <a:extLst>
              <a:ext uri="{FF2B5EF4-FFF2-40B4-BE49-F238E27FC236}">
                <a16:creationId xmlns:a16="http://schemas.microsoft.com/office/drawing/2014/main" id="{9FD7D2A5-4019-8E4C-BC4A-AEB99BCAF47A}"/>
              </a:ext>
            </a:extLst>
          </p:cNvPr>
          <p:cNvGraphicFramePr>
            <a:graphicFrameLocks noChangeAspect="1"/>
          </p:cNvGraphicFramePr>
          <p:nvPr/>
        </p:nvGraphicFramePr>
        <p:xfrm>
          <a:off x="1906588" y="1125538"/>
          <a:ext cx="1568450" cy="901700"/>
        </p:xfrm>
        <a:graphic>
          <a:graphicData uri="http://schemas.openxmlformats.org/presentationml/2006/ole">
            <mc:AlternateContent xmlns:mc="http://schemas.openxmlformats.org/markup-compatibility/2006">
              <mc:Choice xmlns:v="urn:schemas-microsoft-com:vml" Requires="v">
                <p:oleObj spid="_x0000_s21513" name="公式" r:id="rId3" imgW="482600" imgH="279400" progId="Equation.3">
                  <p:embed/>
                </p:oleObj>
              </mc:Choice>
              <mc:Fallback>
                <p:oleObj name="公式" r:id="rId3" imgW="482600" imgH="279400" progId="Equation.3">
                  <p:embed/>
                  <p:pic>
                    <p:nvPicPr>
                      <p:cNvPr id="234498" name="Object 2">
                        <a:extLst>
                          <a:ext uri="{FF2B5EF4-FFF2-40B4-BE49-F238E27FC236}">
                            <a16:creationId xmlns:a16="http://schemas.microsoft.com/office/drawing/2014/main" id="{9FD7D2A5-4019-8E4C-BC4A-AEB99BCAF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588" y="1125538"/>
                        <a:ext cx="15684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4499" name="Object 3">
            <a:extLst>
              <a:ext uri="{FF2B5EF4-FFF2-40B4-BE49-F238E27FC236}">
                <a16:creationId xmlns:a16="http://schemas.microsoft.com/office/drawing/2014/main" id="{F50A8371-318B-B74B-AB90-BD238DE4A540}"/>
              </a:ext>
            </a:extLst>
          </p:cNvPr>
          <p:cNvGraphicFramePr>
            <a:graphicFrameLocks noChangeAspect="1"/>
          </p:cNvGraphicFramePr>
          <p:nvPr/>
        </p:nvGraphicFramePr>
        <p:xfrm>
          <a:off x="4714875" y="1412875"/>
          <a:ext cx="1665288" cy="671513"/>
        </p:xfrm>
        <a:graphic>
          <a:graphicData uri="http://schemas.openxmlformats.org/presentationml/2006/ole">
            <mc:AlternateContent xmlns:mc="http://schemas.openxmlformats.org/markup-compatibility/2006">
              <mc:Choice xmlns:v="urn:schemas-microsoft-com:vml" Requires="v">
                <p:oleObj spid="_x0000_s21514" name="公式" r:id="rId5" imgW="495300" imgH="203200" progId="Equation.3">
                  <p:embed/>
                </p:oleObj>
              </mc:Choice>
              <mc:Fallback>
                <p:oleObj name="公式" r:id="rId5" imgW="495300" imgH="203200" progId="Equation.3">
                  <p:embed/>
                  <p:pic>
                    <p:nvPicPr>
                      <p:cNvPr id="234499" name="Object 3">
                        <a:extLst>
                          <a:ext uri="{FF2B5EF4-FFF2-40B4-BE49-F238E27FC236}">
                            <a16:creationId xmlns:a16="http://schemas.microsoft.com/office/drawing/2014/main" id="{F50A8371-318B-B74B-AB90-BD238DE4A5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75" y="1412875"/>
                        <a:ext cx="1665288"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3" name="Rectangle 4">
            <a:extLst>
              <a:ext uri="{FF2B5EF4-FFF2-40B4-BE49-F238E27FC236}">
                <a16:creationId xmlns:a16="http://schemas.microsoft.com/office/drawing/2014/main" id="{291BEDC9-E369-7644-9E5B-5DBB4C16D441}"/>
              </a:ext>
            </a:extLst>
          </p:cNvPr>
          <p:cNvSpPr>
            <a:spLocks noChangeArrowheads="1"/>
          </p:cNvSpPr>
          <p:nvPr/>
        </p:nvSpPr>
        <p:spPr bwMode="auto">
          <a:xfrm>
            <a:off x="1258888" y="549275"/>
            <a:ext cx="4872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ea typeface="楷体_GB2312" panose="02010609030101010101" pitchFamily="49" charset="-122"/>
              </a:rPr>
              <a:t>因为 </a:t>
            </a:r>
            <a:r>
              <a:rPr kumimoji="0" lang="en-US" altLang="zh-CN" b="1" i="1">
                <a:solidFill>
                  <a:srgbClr val="FF0000"/>
                </a:solidFill>
                <a:ea typeface="楷体_GB2312" panose="02010609030101010101" pitchFamily="49" charset="-122"/>
              </a:rPr>
              <a:t>R</a:t>
            </a:r>
            <a:r>
              <a:rPr kumimoji="0" lang="en-US" altLang="zh-CN" b="1" i="1" baseline="-25000">
                <a:solidFill>
                  <a:srgbClr val="FF0000"/>
                </a:solidFill>
                <a:ea typeface="楷体_GB2312" panose="02010609030101010101" pitchFamily="49" charset="-122"/>
              </a:rPr>
              <a:t>D</a:t>
            </a:r>
            <a:r>
              <a:rPr kumimoji="0" lang="en-US" altLang="zh-CN" b="1" i="1">
                <a:solidFill>
                  <a:srgbClr val="FF0000"/>
                </a:solidFill>
                <a:ea typeface="楷体_GB2312" panose="02010609030101010101" pitchFamily="49" charset="-122"/>
              </a:rPr>
              <a:t>&gt;R</a:t>
            </a:r>
            <a:r>
              <a:rPr kumimoji="0" lang="en-US" altLang="zh-CN" b="1" i="1" baseline="-25000">
                <a:solidFill>
                  <a:srgbClr val="FF0000"/>
                </a:solidFill>
                <a:ea typeface="楷体_GB2312" panose="02010609030101010101" pitchFamily="49" charset="-122"/>
              </a:rPr>
              <a:t>H </a:t>
            </a:r>
            <a:r>
              <a:rPr kumimoji="0" lang="zh-CN" altLang="en-US" b="1">
                <a:ea typeface="楷体_GB2312" panose="02010609030101010101" pitchFamily="49" charset="-122"/>
              </a:rPr>
              <a:t>，所以对于同一谱线，</a:t>
            </a:r>
          </a:p>
        </p:txBody>
      </p:sp>
      <p:sp>
        <p:nvSpPr>
          <p:cNvPr id="234501" name="Rectangle 5">
            <a:extLst>
              <a:ext uri="{FF2B5EF4-FFF2-40B4-BE49-F238E27FC236}">
                <a16:creationId xmlns:a16="http://schemas.microsoft.com/office/drawing/2014/main" id="{D71CD026-32A8-4A49-A972-3266D255605C}"/>
              </a:ext>
            </a:extLst>
          </p:cNvPr>
          <p:cNvSpPr>
            <a:spLocks noChangeArrowheads="1"/>
          </p:cNvSpPr>
          <p:nvPr/>
        </p:nvSpPr>
        <p:spPr bwMode="auto">
          <a:xfrm>
            <a:off x="3851275" y="1557338"/>
            <a:ext cx="566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en-US" altLang="zh-CN" b="1">
                <a:ea typeface="楷体_GB2312" panose="02010609030101010101" pitchFamily="49" charset="-122"/>
              </a:rPr>
              <a:t> </a:t>
            </a:r>
            <a:r>
              <a:rPr kumimoji="0" lang="zh-CN" altLang="en-US" b="1">
                <a:ea typeface="楷体_GB2312" panose="02010609030101010101" pitchFamily="49" charset="-122"/>
              </a:rPr>
              <a:t>即</a:t>
            </a:r>
          </a:p>
        </p:txBody>
      </p:sp>
      <p:sp>
        <p:nvSpPr>
          <p:cNvPr id="234502" name="Rectangle 6">
            <a:extLst>
              <a:ext uri="{FF2B5EF4-FFF2-40B4-BE49-F238E27FC236}">
                <a16:creationId xmlns:a16="http://schemas.microsoft.com/office/drawing/2014/main" id="{CEE45FF6-A9A1-3E44-93BB-56BF09536636}"/>
              </a:ext>
            </a:extLst>
          </p:cNvPr>
          <p:cNvSpPr>
            <a:spLocks noChangeArrowheads="1"/>
          </p:cNvSpPr>
          <p:nvPr/>
        </p:nvSpPr>
        <p:spPr bwMode="auto">
          <a:xfrm>
            <a:off x="1258888" y="2324100"/>
            <a:ext cx="756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ea typeface="楷体_GB2312" panose="02010609030101010101" pitchFamily="49" charset="-122"/>
              </a:rPr>
              <a:t>对于同一条谱线，我们可以得到下面的关系式</a:t>
            </a:r>
          </a:p>
        </p:txBody>
      </p:sp>
      <p:graphicFrame>
        <p:nvGraphicFramePr>
          <p:cNvPr id="234503" name="Object 7">
            <a:extLst>
              <a:ext uri="{FF2B5EF4-FFF2-40B4-BE49-F238E27FC236}">
                <a16:creationId xmlns:a16="http://schemas.microsoft.com/office/drawing/2014/main" id="{CA78A2B7-AB57-CD42-A47A-C7A67CB1A558}"/>
              </a:ext>
            </a:extLst>
          </p:cNvPr>
          <p:cNvGraphicFramePr>
            <a:graphicFrameLocks noChangeAspect="1"/>
          </p:cNvGraphicFramePr>
          <p:nvPr/>
        </p:nvGraphicFramePr>
        <p:xfrm>
          <a:off x="2411413" y="2997200"/>
          <a:ext cx="1711325" cy="1182688"/>
        </p:xfrm>
        <a:graphic>
          <a:graphicData uri="http://schemas.openxmlformats.org/presentationml/2006/ole">
            <mc:AlternateContent xmlns:mc="http://schemas.openxmlformats.org/markup-compatibility/2006">
              <mc:Choice xmlns:v="urn:schemas-microsoft-com:vml" Requires="v">
                <p:oleObj spid="_x0000_s21515" name="公式" r:id="rId7" imgW="596900" imgH="406400" progId="Equation.3">
                  <p:embed/>
                </p:oleObj>
              </mc:Choice>
              <mc:Fallback>
                <p:oleObj name="公式" r:id="rId7" imgW="596900" imgH="406400" progId="Equation.3">
                  <p:embed/>
                  <p:pic>
                    <p:nvPicPr>
                      <p:cNvPr id="234503" name="Object 7">
                        <a:extLst>
                          <a:ext uri="{FF2B5EF4-FFF2-40B4-BE49-F238E27FC236}">
                            <a16:creationId xmlns:a16="http://schemas.microsoft.com/office/drawing/2014/main" id="{CA78A2B7-AB57-CD42-A47A-C7A67CB1A5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2997200"/>
                        <a:ext cx="17113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4504" name="Object 8">
            <a:extLst>
              <a:ext uri="{FF2B5EF4-FFF2-40B4-BE49-F238E27FC236}">
                <a16:creationId xmlns:a16="http://schemas.microsoft.com/office/drawing/2014/main" id="{E55250CD-C27B-3044-A1D5-95B37EF049A6}"/>
              </a:ext>
            </a:extLst>
          </p:cNvPr>
          <p:cNvGraphicFramePr>
            <a:graphicFrameLocks noChangeAspect="1"/>
          </p:cNvGraphicFramePr>
          <p:nvPr/>
        </p:nvGraphicFramePr>
        <p:xfrm>
          <a:off x="1619250" y="4437063"/>
          <a:ext cx="792163" cy="635000"/>
        </p:xfrm>
        <a:graphic>
          <a:graphicData uri="http://schemas.openxmlformats.org/presentationml/2006/ole">
            <mc:AlternateContent xmlns:mc="http://schemas.openxmlformats.org/markup-compatibility/2006">
              <mc:Choice xmlns:v="urn:schemas-microsoft-com:vml" Requires="v">
                <p:oleObj spid="_x0000_s21516" name="公式" r:id="rId9" imgW="177800" imgH="139700" progId="Equation.3">
                  <p:embed/>
                </p:oleObj>
              </mc:Choice>
              <mc:Fallback>
                <p:oleObj name="公式" r:id="rId9" imgW="177800" imgH="139700" progId="Equation.3">
                  <p:embed/>
                  <p:pic>
                    <p:nvPicPr>
                      <p:cNvPr id="234504" name="Object 8">
                        <a:extLst>
                          <a:ext uri="{FF2B5EF4-FFF2-40B4-BE49-F238E27FC236}">
                            <a16:creationId xmlns:a16="http://schemas.microsoft.com/office/drawing/2014/main" id="{E55250CD-C27B-3044-A1D5-95B37EF049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4437063"/>
                        <a:ext cx="792163" cy="635000"/>
                      </a:xfrm>
                      <a:prstGeom prst="rect">
                        <a:avLst/>
                      </a:prstGeom>
                      <a:noFill/>
                      <a:ln>
                        <a:noFill/>
                      </a:ln>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234505" name="Object 9">
            <a:extLst>
              <a:ext uri="{FF2B5EF4-FFF2-40B4-BE49-F238E27FC236}">
                <a16:creationId xmlns:a16="http://schemas.microsoft.com/office/drawing/2014/main" id="{A77E6FE5-09FE-644F-A7B7-D9A8C4D9D981}"/>
              </a:ext>
            </a:extLst>
          </p:cNvPr>
          <p:cNvGraphicFramePr>
            <a:graphicFrameLocks noChangeAspect="1"/>
          </p:cNvGraphicFramePr>
          <p:nvPr/>
        </p:nvGraphicFramePr>
        <p:xfrm>
          <a:off x="2627313" y="4292600"/>
          <a:ext cx="3689350" cy="1076325"/>
        </p:xfrm>
        <a:graphic>
          <a:graphicData uri="http://schemas.openxmlformats.org/presentationml/2006/ole">
            <mc:AlternateContent xmlns:mc="http://schemas.openxmlformats.org/markup-compatibility/2006">
              <mc:Choice xmlns:v="urn:schemas-microsoft-com:vml" Requires="v">
                <p:oleObj spid="_x0000_s21517" name="公式" r:id="rId11" imgW="1409700" imgH="406400" progId="Equation.3">
                  <p:embed/>
                </p:oleObj>
              </mc:Choice>
              <mc:Fallback>
                <p:oleObj name="公式" r:id="rId11" imgW="1409700" imgH="406400" progId="Equation.3">
                  <p:embed/>
                  <p:pic>
                    <p:nvPicPr>
                      <p:cNvPr id="234505" name="Object 9">
                        <a:extLst>
                          <a:ext uri="{FF2B5EF4-FFF2-40B4-BE49-F238E27FC236}">
                            <a16:creationId xmlns:a16="http://schemas.microsoft.com/office/drawing/2014/main" id="{A77E6FE5-09FE-644F-A7B7-D9A8C4D9D98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313" y="4292600"/>
                        <a:ext cx="36893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9" name="Rectangle 10">
            <a:extLst>
              <a:ext uri="{FF2B5EF4-FFF2-40B4-BE49-F238E27FC236}">
                <a16:creationId xmlns:a16="http://schemas.microsoft.com/office/drawing/2014/main" id="{2BF23570-B6FF-5E49-AF0D-7B132CC0092E}"/>
              </a:ext>
            </a:extLst>
          </p:cNvPr>
          <p:cNvSpPr>
            <a:spLocks noChangeArrowheads="1"/>
          </p:cNvSpPr>
          <p:nvPr/>
        </p:nvSpPr>
        <p:spPr bwMode="auto">
          <a:xfrm>
            <a:off x="323850" y="278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aphicFrame>
        <p:nvGraphicFramePr>
          <p:cNvPr id="234507" name="Object 11">
            <a:extLst>
              <a:ext uri="{FF2B5EF4-FFF2-40B4-BE49-F238E27FC236}">
                <a16:creationId xmlns:a16="http://schemas.microsoft.com/office/drawing/2014/main" id="{46DB6918-6D57-FF49-AAA9-D11E3895D289}"/>
              </a:ext>
            </a:extLst>
          </p:cNvPr>
          <p:cNvGraphicFramePr>
            <a:graphicFrameLocks noChangeAspect="1"/>
          </p:cNvGraphicFramePr>
          <p:nvPr/>
        </p:nvGraphicFramePr>
        <p:xfrm>
          <a:off x="2051050" y="5445125"/>
          <a:ext cx="890588" cy="990600"/>
        </p:xfrm>
        <a:graphic>
          <a:graphicData uri="http://schemas.openxmlformats.org/presentationml/2006/ole">
            <mc:AlternateContent xmlns:mc="http://schemas.openxmlformats.org/markup-compatibility/2006">
              <mc:Choice xmlns:v="urn:schemas-microsoft-com:vml" Requires="v">
                <p:oleObj spid="_x0000_s21518" name="公式" r:id="rId13" imgW="368300" imgH="406400" progId="Equation.3">
                  <p:embed/>
                </p:oleObj>
              </mc:Choice>
              <mc:Fallback>
                <p:oleObj name="公式" r:id="rId13" imgW="368300" imgH="406400" progId="Equation.3">
                  <p:embed/>
                  <p:pic>
                    <p:nvPicPr>
                      <p:cNvPr id="234507" name="Object 11">
                        <a:extLst>
                          <a:ext uri="{FF2B5EF4-FFF2-40B4-BE49-F238E27FC236}">
                            <a16:creationId xmlns:a16="http://schemas.microsoft.com/office/drawing/2014/main" id="{46DB6918-6D57-FF49-AAA9-D11E3895D28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1050" y="5445125"/>
                        <a:ext cx="8905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4508" name="Object 12">
            <a:extLst>
              <a:ext uri="{FF2B5EF4-FFF2-40B4-BE49-F238E27FC236}">
                <a16:creationId xmlns:a16="http://schemas.microsoft.com/office/drawing/2014/main" id="{3168EAF0-A23C-DF47-8277-9922758F4B05}"/>
              </a:ext>
            </a:extLst>
          </p:cNvPr>
          <p:cNvGraphicFramePr>
            <a:graphicFrameLocks noChangeAspect="1"/>
          </p:cNvGraphicFramePr>
          <p:nvPr/>
        </p:nvGraphicFramePr>
        <p:xfrm>
          <a:off x="3014663" y="5499100"/>
          <a:ext cx="2424112" cy="896938"/>
        </p:xfrm>
        <a:graphic>
          <a:graphicData uri="http://schemas.openxmlformats.org/presentationml/2006/ole">
            <mc:AlternateContent xmlns:mc="http://schemas.openxmlformats.org/markup-compatibility/2006">
              <mc:Choice xmlns:v="urn:schemas-microsoft-com:vml" Requires="v">
                <p:oleObj spid="_x0000_s21519" name="公式" r:id="rId15" imgW="1104900" imgH="406400" progId="Equation.3">
                  <p:embed/>
                </p:oleObj>
              </mc:Choice>
              <mc:Fallback>
                <p:oleObj name="公式" r:id="rId15" imgW="1104900" imgH="406400" progId="Equation.3">
                  <p:embed/>
                  <p:pic>
                    <p:nvPicPr>
                      <p:cNvPr id="234508" name="Object 12">
                        <a:extLst>
                          <a:ext uri="{FF2B5EF4-FFF2-40B4-BE49-F238E27FC236}">
                            <a16:creationId xmlns:a16="http://schemas.microsoft.com/office/drawing/2014/main" id="{3168EAF0-A23C-DF47-8277-9922758F4B0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4663" y="5499100"/>
                        <a:ext cx="2424112"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4509" name="Rectangle 13">
            <a:extLst>
              <a:ext uri="{FF2B5EF4-FFF2-40B4-BE49-F238E27FC236}">
                <a16:creationId xmlns:a16="http://schemas.microsoft.com/office/drawing/2014/main" id="{73490BE6-DD57-9A48-8084-3121D185B923}"/>
              </a:ext>
            </a:extLst>
          </p:cNvPr>
          <p:cNvSpPr>
            <a:spLocks noChangeArrowheads="1"/>
          </p:cNvSpPr>
          <p:nvPr/>
        </p:nvSpPr>
        <p:spPr bwMode="auto">
          <a:xfrm>
            <a:off x="1409700" y="55895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ea typeface="楷体_GB2312" panose="02010609030101010101" pitchFamily="49" charset="-122"/>
              </a:rPr>
              <a:t>而</a:t>
            </a:r>
            <a:endParaRPr kumimoji="0" lang="zh-CN" altLang="en-US" b="1">
              <a:latin typeface="Arial" panose="020B0604020202020204" pitchFamily="34" charset="0"/>
              <a:ea typeface="楷体_GB2312" panose="02010609030101010101" pitchFamily="49" charset="-122"/>
            </a:endParaRPr>
          </a:p>
        </p:txBody>
      </p:sp>
      <p:graphicFrame>
        <p:nvGraphicFramePr>
          <p:cNvPr id="234510" name="Object 14">
            <a:extLst>
              <a:ext uri="{FF2B5EF4-FFF2-40B4-BE49-F238E27FC236}">
                <a16:creationId xmlns:a16="http://schemas.microsoft.com/office/drawing/2014/main" id="{1E1F4C94-3109-2E45-BCB0-0B53BF4FAE32}"/>
              </a:ext>
            </a:extLst>
          </p:cNvPr>
          <p:cNvGraphicFramePr>
            <a:graphicFrameLocks noGrp="1" noChangeAspect="1"/>
          </p:cNvGraphicFramePr>
          <p:nvPr>
            <p:ph/>
          </p:nvPr>
        </p:nvGraphicFramePr>
        <p:xfrm>
          <a:off x="5616575" y="5464175"/>
          <a:ext cx="2663825" cy="1331913"/>
        </p:xfrm>
        <a:graphic>
          <a:graphicData uri="http://schemas.openxmlformats.org/presentationml/2006/ole">
            <mc:AlternateContent xmlns:mc="http://schemas.openxmlformats.org/markup-compatibility/2006">
              <mc:Choice xmlns:v="urn:schemas-microsoft-com:vml" Requires="v">
                <p:oleObj spid="_x0000_s21520" name="公式" r:id="rId17" imgW="1206500" imgH="609600" progId="Equation.3">
                  <p:embed/>
                </p:oleObj>
              </mc:Choice>
              <mc:Fallback>
                <p:oleObj name="公式" r:id="rId17" imgW="1206500" imgH="609600" progId="Equation.3">
                  <p:embed/>
                  <p:pic>
                    <p:nvPicPr>
                      <p:cNvPr id="234510" name="Object 14">
                        <a:extLst>
                          <a:ext uri="{FF2B5EF4-FFF2-40B4-BE49-F238E27FC236}">
                            <a16:creationId xmlns:a16="http://schemas.microsoft.com/office/drawing/2014/main" id="{1E1F4C94-3109-2E45-BCB0-0B53BF4FAE3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16575" y="5464175"/>
                        <a:ext cx="2663825" cy="133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4498"/>
                                        </p:tgtEl>
                                        <p:attrNameLst>
                                          <p:attrName>style.visibility</p:attrName>
                                        </p:attrNameLst>
                                      </p:cBhvr>
                                      <p:to>
                                        <p:strVal val="visible"/>
                                      </p:to>
                                    </p:set>
                                    <p:animEffect transition="in" filter="dissolve">
                                      <p:cBhvr>
                                        <p:cTn id="7" dur="500"/>
                                        <p:tgtEl>
                                          <p:spTgt spid="234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34501"/>
                                        </p:tgtEl>
                                        <p:attrNameLst>
                                          <p:attrName>style.visibility</p:attrName>
                                        </p:attrNameLst>
                                      </p:cBhvr>
                                      <p:to>
                                        <p:strVal val="visible"/>
                                      </p:to>
                                    </p:set>
                                    <p:anim calcmode="lin" valueType="num">
                                      <p:cBhvr additive="base">
                                        <p:cTn id="12" dur="500" fill="hold"/>
                                        <p:tgtEl>
                                          <p:spTgt spid="234501"/>
                                        </p:tgtEl>
                                        <p:attrNameLst>
                                          <p:attrName>ppt_x</p:attrName>
                                        </p:attrNameLst>
                                      </p:cBhvr>
                                      <p:tavLst>
                                        <p:tav tm="0">
                                          <p:val>
                                            <p:strVal val="1+#ppt_w/2"/>
                                          </p:val>
                                        </p:tav>
                                        <p:tav tm="100000">
                                          <p:val>
                                            <p:strVal val="#ppt_x"/>
                                          </p:val>
                                        </p:tav>
                                      </p:tavLst>
                                    </p:anim>
                                    <p:anim calcmode="lin" valueType="num">
                                      <p:cBhvr additive="base">
                                        <p:cTn id="13" dur="500" fill="hold"/>
                                        <p:tgtEl>
                                          <p:spTgt spid="23450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34499"/>
                                        </p:tgtEl>
                                        <p:attrNameLst>
                                          <p:attrName>style.visibility</p:attrName>
                                        </p:attrNameLst>
                                      </p:cBhvr>
                                      <p:to>
                                        <p:strVal val="visible"/>
                                      </p:to>
                                    </p:set>
                                    <p:animEffect transition="in" filter="dissolve">
                                      <p:cBhvr>
                                        <p:cTn id="18" dur="500"/>
                                        <p:tgtEl>
                                          <p:spTgt spid="2344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234502"/>
                                        </p:tgtEl>
                                        <p:attrNameLst>
                                          <p:attrName>style.visibility</p:attrName>
                                        </p:attrNameLst>
                                      </p:cBhvr>
                                      <p:to>
                                        <p:strVal val="visible"/>
                                      </p:to>
                                    </p:set>
                                    <p:anim calcmode="discrete" valueType="clr">
                                      <p:cBhvr override="childStyle">
                                        <p:cTn id="23" dur="80"/>
                                        <p:tgtEl>
                                          <p:spTgt spid="234502"/>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34502"/>
                                        </p:tgtEl>
                                        <p:attrNameLst>
                                          <p:attrName>fillcolor</p:attrName>
                                        </p:attrNameLst>
                                      </p:cBhvr>
                                      <p:tavLst>
                                        <p:tav tm="0">
                                          <p:val>
                                            <p:clrVal>
                                              <a:schemeClr val="accent2"/>
                                            </p:clrVal>
                                          </p:val>
                                        </p:tav>
                                        <p:tav tm="50000">
                                          <p:val>
                                            <p:clrVal>
                                              <a:schemeClr val="hlink"/>
                                            </p:clrVal>
                                          </p:val>
                                        </p:tav>
                                      </p:tavLst>
                                    </p:anim>
                                    <p:set>
                                      <p:cBhvr>
                                        <p:cTn id="25" dur="80"/>
                                        <p:tgtEl>
                                          <p:spTgt spid="234502"/>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234503"/>
                                        </p:tgtEl>
                                        <p:attrNameLst>
                                          <p:attrName>style.visibility</p:attrName>
                                        </p:attrNameLst>
                                      </p:cBhvr>
                                      <p:to>
                                        <p:strVal val="visible"/>
                                      </p:to>
                                    </p:set>
                                    <p:animEffect transition="in" filter="dissolve">
                                      <p:cBhvr>
                                        <p:cTn id="30" dur="500"/>
                                        <p:tgtEl>
                                          <p:spTgt spid="23450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234504"/>
                                        </p:tgtEl>
                                        <p:attrNameLst>
                                          <p:attrName>style.visibility</p:attrName>
                                        </p:attrNameLst>
                                      </p:cBhvr>
                                      <p:to>
                                        <p:strVal val="visible"/>
                                      </p:to>
                                    </p:set>
                                    <p:anim calcmode="lin" valueType="num">
                                      <p:cBhvr additive="base">
                                        <p:cTn id="35" dur="500" fill="hold"/>
                                        <p:tgtEl>
                                          <p:spTgt spid="234504"/>
                                        </p:tgtEl>
                                        <p:attrNameLst>
                                          <p:attrName>ppt_x</p:attrName>
                                        </p:attrNameLst>
                                      </p:cBhvr>
                                      <p:tavLst>
                                        <p:tav tm="0">
                                          <p:val>
                                            <p:strVal val="0-#ppt_w/2"/>
                                          </p:val>
                                        </p:tav>
                                        <p:tav tm="100000">
                                          <p:val>
                                            <p:strVal val="#ppt_x"/>
                                          </p:val>
                                        </p:tav>
                                      </p:tavLst>
                                    </p:anim>
                                    <p:anim calcmode="lin" valueType="num">
                                      <p:cBhvr additive="base">
                                        <p:cTn id="36" dur="500" fill="hold"/>
                                        <p:tgtEl>
                                          <p:spTgt spid="234504"/>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234505"/>
                                        </p:tgtEl>
                                        <p:attrNameLst>
                                          <p:attrName>style.visibility</p:attrName>
                                        </p:attrNameLst>
                                      </p:cBhvr>
                                      <p:to>
                                        <p:strVal val="visible"/>
                                      </p:to>
                                    </p:set>
                                    <p:animEffect transition="in" filter="dissolve">
                                      <p:cBhvr>
                                        <p:cTn id="41" dur="500"/>
                                        <p:tgtEl>
                                          <p:spTgt spid="23450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34509"/>
                                        </p:tgtEl>
                                        <p:attrNameLst>
                                          <p:attrName>style.visibility</p:attrName>
                                        </p:attrNameLst>
                                      </p:cBhvr>
                                      <p:to>
                                        <p:strVal val="visible"/>
                                      </p:to>
                                    </p:set>
                                    <p:anim calcmode="lin" valueType="num">
                                      <p:cBhvr additive="base">
                                        <p:cTn id="46" dur="500" fill="hold"/>
                                        <p:tgtEl>
                                          <p:spTgt spid="234509"/>
                                        </p:tgtEl>
                                        <p:attrNameLst>
                                          <p:attrName>ppt_x</p:attrName>
                                        </p:attrNameLst>
                                      </p:cBhvr>
                                      <p:tavLst>
                                        <p:tav tm="0">
                                          <p:val>
                                            <p:strVal val="0-#ppt_w/2"/>
                                          </p:val>
                                        </p:tav>
                                        <p:tav tm="100000">
                                          <p:val>
                                            <p:strVal val="#ppt_x"/>
                                          </p:val>
                                        </p:tav>
                                      </p:tavLst>
                                    </p:anim>
                                    <p:anim calcmode="lin" valueType="num">
                                      <p:cBhvr additive="base">
                                        <p:cTn id="47" dur="500" fill="hold"/>
                                        <p:tgtEl>
                                          <p:spTgt spid="234509"/>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34507"/>
                                        </p:tgtEl>
                                        <p:attrNameLst>
                                          <p:attrName>style.visibility</p:attrName>
                                        </p:attrNameLst>
                                      </p:cBhvr>
                                      <p:to>
                                        <p:strVal val="visible"/>
                                      </p:to>
                                    </p:set>
                                    <p:animEffect transition="in" filter="dissolve">
                                      <p:cBhvr>
                                        <p:cTn id="52" dur="500"/>
                                        <p:tgtEl>
                                          <p:spTgt spid="23450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234508"/>
                                        </p:tgtEl>
                                        <p:attrNameLst>
                                          <p:attrName>style.visibility</p:attrName>
                                        </p:attrNameLst>
                                      </p:cBhvr>
                                      <p:to>
                                        <p:strVal val="visible"/>
                                      </p:to>
                                    </p:set>
                                    <p:animEffect transition="in" filter="dissolve">
                                      <p:cBhvr>
                                        <p:cTn id="57" dur="500"/>
                                        <p:tgtEl>
                                          <p:spTgt spid="2345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234510"/>
                                        </p:tgtEl>
                                        <p:attrNameLst>
                                          <p:attrName>style.visibility</p:attrName>
                                        </p:attrNameLst>
                                      </p:cBhvr>
                                      <p:to>
                                        <p:strVal val="visible"/>
                                      </p:to>
                                    </p:set>
                                    <p:animEffect transition="in" filter="dissolve">
                                      <p:cBhvr>
                                        <p:cTn id="62" dur="500"/>
                                        <p:tgtEl>
                                          <p:spTgt spid="234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1" grpId="0"/>
      <p:bldP spid="234502" grpId="0"/>
      <p:bldP spid="23450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5">
            <a:extLst>
              <a:ext uri="{FF2B5EF4-FFF2-40B4-BE49-F238E27FC236}">
                <a16:creationId xmlns:a16="http://schemas.microsoft.com/office/drawing/2014/main" id="{69695783-492B-7B4F-B12F-E3A31852CFBD}"/>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ED2B5F23-355D-2B4A-92A6-053B00B7E042}" type="slidenum">
              <a:rPr lang="en-US" altLang="zh-CN" sz="1400"/>
              <a:pPr/>
              <a:t>46</a:t>
            </a:fld>
            <a:endParaRPr lang="en-US" altLang="zh-CN" sz="1400"/>
          </a:p>
        </p:txBody>
      </p:sp>
      <p:graphicFrame>
        <p:nvGraphicFramePr>
          <p:cNvPr id="235522" name="Object 2">
            <a:extLst>
              <a:ext uri="{FF2B5EF4-FFF2-40B4-BE49-F238E27FC236}">
                <a16:creationId xmlns:a16="http://schemas.microsoft.com/office/drawing/2014/main" id="{ADBCBC02-1241-DC4A-BF5F-FF843B41665E}"/>
              </a:ext>
            </a:extLst>
          </p:cNvPr>
          <p:cNvGraphicFramePr>
            <a:graphicFrameLocks noChangeAspect="1"/>
          </p:cNvGraphicFramePr>
          <p:nvPr/>
        </p:nvGraphicFramePr>
        <p:xfrm>
          <a:off x="1692275" y="909638"/>
          <a:ext cx="1846263" cy="487362"/>
        </p:xfrm>
        <a:graphic>
          <a:graphicData uri="http://schemas.openxmlformats.org/presentationml/2006/ole">
            <mc:AlternateContent xmlns:mc="http://schemas.openxmlformats.org/markup-compatibility/2006">
              <mc:Choice xmlns:v="urn:schemas-microsoft-com:vml" Requires="v">
                <p:oleObj spid="_x0000_s22534" name="公式" r:id="rId3" imgW="749300" imgH="203200" progId="Equation.3">
                  <p:embed/>
                </p:oleObj>
              </mc:Choice>
              <mc:Fallback>
                <p:oleObj name="公式" r:id="rId3" imgW="749300" imgH="203200" progId="Equation.3">
                  <p:embed/>
                  <p:pic>
                    <p:nvPicPr>
                      <p:cNvPr id="235522" name="Object 2">
                        <a:extLst>
                          <a:ext uri="{FF2B5EF4-FFF2-40B4-BE49-F238E27FC236}">
                            <a16:creationId xmlns:a16="http://schemas.microsoft.com/office/drawing/2014/main" id="{ADBCBC02-1241-DC4A-BF5F-FF843B416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909638"/>
                        <a:ext cx="18462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23" name="Object 3">
            <a:extLst>
              <a:ext uri="{FF2B5EF4-FFF2-40B4-BE49-F238E27FC236}">
                <a16:creationId xmlns:a16="http://schemas.microsoft.com/office/drawing/2014/main" id="{78BC9934-857B-C141-8C02-40DE16DDCD6C}"/>
              </a:ext>
            </a:extLst>
          </p:cNvPr>
          <p:cNvGraphicFramePr>
            <a:graphicFrameLocks noChangeAspect="1"/>
          </p:cNvGraphicFramePr>
          <p:nvPr/>
        </p:nvGraphicFramePr>
        <p:xfrm>
          <a:off x="4505325" y="750888"/>
          <a:ext cx="3175000" cy="890587"/>
        </p:xfrm>
        <a:graphic>
          <a:graphicData uri="http://schemas.openxmlformats.org/presentationml/2006/ole">
            <mc:AlternateContent xmlns:mc="http://schemas.openxmlformats.org/markup-compatibility/2006">
              <mc:Choice xmlns:v="urn:schemas-microsoft-com:vml" Requires="v">
                <p:oleObj spid="_x0000_s22535" name="公式" r:id="rId5" imgW="1447800" imgH="406400" progId="Equation.3">
                  <p:embed/>
                </p:oleObj>
              </mc:Choice>
              <mc:Fallback>
                <p:oleObj name="公式" r:id="rId5" imgW="1447800" imgH="406400" progId="Equation.3">
                  <p:embed/>
                  <p:pic>
                    <p:nvPicPr>
                      <p:cNvPr id="235523" name="Object 3">
                        <a:extLst>
                          <a:ext uri="{FF2B5EF4-FFF2-40B4-BE49-F238E27FC236}">
                            <a16:creationId xmlns:a16="http://schemas.microsoft.com/office/drawing/2014/main" id="{78BC9934-857B-C141-8C02-40DE16DDCD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325" y="750888"/>
                        <a:ext cx="31750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24" name="Object 4">
            <a:extLst>
              <a:ext uri="{FF2B5EF4-FFF2-40B4-BE49-F238E27FC236}">
                <a16:creationId xmlns:a16="http://schemas.microsoft.com/office/drawing/2014/main" id="{1FD0460C-D444-DE47-88FA-55AB1408B949}"/>
              </a:ext>
            </a:extLst>
          </p:cNvPr>
          <p:cNvGraphicFramePr>
            <a:graphicFrameLocks noChangeAspect="1"/>
          </p:cNvGraphicFramePr>
          <p:nvPr/>
        </p:nvGraphicFramePr>
        <p:xfrm>
          <a:off x="1630363" y="1590675"/>
          <a:ext cx="2293937" cy="974725"/>
        </p:xfrm>
        <a:graphic>
          <a:graphicData uri="http://schemas.openxmlformats.org/presentationml/2006/ole">
            <mc:AlternateContent xmlns:mc="http://schemas.openxmlformats.org/markup-compatibility/2006">
              <mc:Choice xmlns:v="urn:schemas-microsoft-com:vml" Requires="v">
                <p:oleObj spid="_x0000_s22536" name="公式" r:id="rId7" imgW="952500" imgH="406400" progId="Equation.3">
                  <p:embed/>
                </p:oleObj>
              </mc:Choice>
              <mc:Fallback>
                <p:oleObj name="公式" r:id="rId7" imgW="952500" imgH="406400" progId="Equation.3">
                  <p:embed/>
                  <p:pic>
                    <p:nvPicPr>
                      <p:cNvPr id="235524" name="Object 4">
                        <a:extLst>
                          <a:ext uri="{FF2B5EF4-FFF2-40B4-BE49-F238E27FC236}">
                            <a16:creationId xmlns:a16="http://schemas.microsoft.com/office/drawing/2014/main" id="{1FD0460C-D444-DE47-88FA-55AB1408B9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0363" y="1590675"/>
                        <a:ext cx="229393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8" name="Rectangle 5">
            <a:extLst>
              <a:ext uri="{FF2B5EF4-FFF2-40B4-BE49-F238E27FC236}">
                <a16:creationId xmlns:a16="http://schemas.microsoft.com/office/drawing/2014/main" id="{12BAC6CB-E83E-D741-B84A-71802C4266A2}"/>
              </a:ext>
            </a:extLst>
          </p:cNvPr>
          <p:cNvSpPr>
            <a:spLocks noChangeArrowheads="1"/>
          </p:cNvSpPr>
          <p:nvPr/>
        </p:nvSpPr>
        <p:spPr bwMode="auto">
          <a:xfrm>
            <a:off x="0" y="1620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279" name="Rectangle 6">
            <a:extLst>
              <a:ext uri="{FF2B5EF4-FFF2-40B4-BE49-F238E27FC236}">
                <a16:creationId xmlns:a16="http://schemas.microsoft.com/office/drawing/2014/main" id="{59C5B289-60BD-824A-97F2-4E21169055A4}"/>
              </a:ext>
            </a:extLst>
          </p:cNvPr>
          <p:cNvSpPr>
            <a:spLocks noChangeArrowheads="1"/>
          </p:cNvSpPr>
          <p:nvPr/>
        </p:nvSpPr>
        <p:spPr bwMode="auto">
          <a:xfrm>
            <a:off x="0" y="2068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280" name="Rectangle 7">
            <a:extLst>
              <a:ext uri="{FF2B5EF4-FFF2-40B4-BE49-F238E27FC236}">
                <a16:creationId xmlns:a16="http://schemas.microsoft.com/office/drawing/2014/main" id="{C95FABA5-C7F5-0B4C-AC31-A8A237BAC711}"/>
              </a:ext>
            </a:extLst>
          </p:cNvPr>
          <p:cNvSpPr>
            <a:spLocks noChangeArrowheads="1"/>
          </p:cNvSpPr>
          <p:nvPr/>
        </p:nvSpPr>
        <p:spPr bwMode="auto">
          <a:xfrm>
            <a:off x="900113" y="260350"/>
            <a:ext cx="535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76225">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solidFill>
                  <a:srgbClr val="FF0000"/>
                </a:solidFill>
                <a:ea typeface="楷体_GB2312" panose="02010609030101010101" pitchFamily="49" charset="-122"/>
              </a:rPr>
              <a:t>氢核</a:t>
            </a:r>
            <a:r>
              <a:rPr kumimoji="0" lang="zh-CN" altLang="en-US" b="1">
                <a:ea typeface="楷体_GB2312" panose="02010609030101010101" pitchFamily="49" charset="-122"/>
              </a:rPr>
              <a:t>的质量约是电子质量的</a:t>
            </a:r>
            <a:r>
              <a:rPr kumimoji="0" lang="en-US" altLang="zh-CN" b="1">
                <a:solidFill>
                  <a:srgbClr val="FF0000"/>
                </a:solidFill>
                <a:ea typeface="楷体_GB2312" panose="02010609030101010101" pitchFamily="49" charset="-122"/>
              </a:rPr>
              <a:t>1835</a:t>
            </a:r>
            <a:r>
              <a:rPr kumimoji="0" lang="zh-CN" altLang="en-US" b="1">
                <a:ea typeface="楷体_GB2312" panose="02010609030101010101" pitchFamily="49" charset="-122"/>
              </a:rPr>
              <a:t>倍。</a:t>
            </a:r>
          </a:p>
        </p:txBody>
      </p:sp>
      <p:sp>
        <p:nvSpPr>
          <p:cNvPr id="235528" name="Rectangle 8">
            <a:extLst>
              <a:ext uri="{FF2B5EF4-FFF2-40B4-BE49-F238E27FC236}">
                <a16:creationId xmlns:a16="http://schemas.microsoft.com/office/drawing/2014/main" id="{BD76D85D-8593-6440-ADCB-C112D9E2C74F}"/>
              </a:ext>
            </a:extLst>
          </p:cNvPr>
          <p:cNvSpPr>
            <a:spLocks noChangeArrowheads="1"/>
          </p:cNvSpPr>
          <p:nvPr/>
        </p:nvSpPr>
        <p:spPr bwMode="auto">
          <a:xfrm>
            <a:off x="3941763" y="90805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ea typeface="楷体_GB2312" panose="02010609030101010101" pitchFamily="49" charset="-122"/>
              </a:rPr>
              <a:t>即</a:t>
            </a:r>
            <a:endParaRPr kumimoji="0" lang="zh-CN" altLang="en-US" b="1">
              <a:latin typeface="Arial" panose="020B0604020202020204" pitchFamily="34" charset="0"/>
              <a:ea typeface="楷体_GB2312" panose="02010609030101010101" pitchFamily="49" charset="-122"/>
            </a:endParaRPr>
          </a:p>
        </p:txBody>
      </p:sp>
      <p:sp>
        <p:nvSpPr>
          <p:cNvPr id="54282" name="Rectangle 9">
            <a:extLst>
              <a:ext uri="{FF2B5EF4-FFF2-40B4-BE49-F238E27FC236}">
                <a16:creationId xmlns:a16="http://schemas.microsoft.com/office/drawing/2014/main" id="{EB5ED49B-9F45-8B46-9302-6F0474629034}"/>
              </a:ext>
            </a:extLst>
          </p:cNvPr>
          <p:cNvSpPr>
            <a:spLocks noChangeArrowheads="1"/>
          </p:cNvSpPr>
          <p:nvPr/>
        </p:nvSpPr>
        <p:spPr bwMode="auto">
          <a:xfrm>
            <a:off x="0" y="5686425"/>
            <a:ext cx="587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sz="1000"/>
              <a:t>。</a:t>
            </a:r>
            <a:endParaRPr kumimoji="0" lang="zh-CN" altLang="en-US" sz="1800">
              <a:latin typeface="Arial" panose="020B0604020202020204" pitchFamily="34" charset="0"/>
            </a:endParaRPr>
          </a:p>
        </p:txBody>
      </p:sp>
      <p:graphicFrame>
        <p:nvGraphicFramePr>
          <p:cNvPr id="235530" name="Object 10">
            <a:extLst>
              <a:ext uri="{FF2B5EF4-FFF2-40B4-BE49-F238E27FC236}">
                <a16:creationId xmlns:a16="http://schemas.microsoft.com/office/drawing/2014/main" id="{748C0274-3781-BA4A-B015-FFC059E2CEAE}"/>
              </a:ext>
            </a:extLst>
          </p:cNvPr>
          <p:cNvGraphicFramePr>
            <a:graphicFrameLocks noChangeAspect="1"/>
          </p:cNvGraphicFramePr>
          <p:nvPr/>
        </p:nvGraphicFramePr>
        <p:xfrm>
          <a:off x="2592388" y="2633663"/>
          <a:ext cx="2295525" cy="990600"/>
        </p:xfrm>
        <a:graphic>
          <a:graphicData uri="http://schemas.openxmlformats.org/presentationml/2006/ole">
            <mc:AlternateContent xmlns:mc="http://schemas.openxmlformats.org/markup-compatibility/2006">
              <mc:Choice xmlns:v="urn:schemas-microsoft-com:vml" Requires="v">
                <p:oleObj spid="_x0000_s22537" name="公式" r:id="rId9" imgW="952500" imgH="406400" progId="Equation.3">
                  <p:embed/>
                </p:oleObj>
              </mc:Choice>
              <mc:Fallback>
                <p:oleObj name="公式" r:id="rId9" imgW="952500" imgH="406400" progId="Equation.3">
                  <p:embed/>
                  <p:pic>
                    <p:nvPicPr>
                      <p:cNvPr id="235530" name="Object 10">
                        <a:extLst>
                          <a:ext uri="{FF2B5EF4-FFF2-40B4-BE49-F238E27FC236}">
                            <a16:creationId xmlns:a16="http://schemas.microsoft.com/office/drawing/2014/main" id="{748C0274-3781-BA4A-B015-FFC059E2CE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2388" y="2633663"/>
                        <a:ext cx="22955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31" name="Object 11">
            <a:extLst>
              <a:ext uri="{FF2B5EF4-FFF2-40B4-BE49-F238E27FC236}">
                <a16:creationId xmlns:a16="http://schemas.microsoft.com/office/drawing/2014/main" id="{B3EFCA97-BABF-F54D-A88A-31CB05C56ADD}"/>
              </a:ext>
            </a:extLst>
          </p:cNvPr>
          <p:cNvGraphicFramePr>
            <a:graphicFrameLocks noChangeAspect="1"/>
          </p:cNvGraphicFramePr>
          <p:nvPr/>
        </p:nvGraphicFramePr>
        <p:xfrm>
          <a:off x="5292725" y="2601913"/>
          <a:ext cx="2339975" cy="1042987"/>
        </p:xfrm>
        <a:graphic>
          <a:graphicData uri="http://schemas.openxmlformats.org/presentationml/2006/ole">
            <mc:AlternateContent xmlns:mc="http://schemas.openxmlformats.org/markup-compatibility/2006">
              <mc:Choice xmlns:v="urn:schemas-microsoft-com:vml" Requires="v">
                <p:oleObj spid="_x0000_s22538" name="公式" r:id="rId11" imgW="901700" imgH="406400" progId="Equation.3">
                  <p:embed/>
                </p:oleObj>
              </mc:Choice>
              <mc:Fallback>
                <p:oleObj name="公式" r:id="rId11" imgW="901700" imgH="406400" progId="Equation.3">
                  <p:embed/>
                  <p:pic>
                    <p:nvPicPr>
                      <p:cNvPr id="235531" name="Object 11">
                        <a:extLst>
                          <a:ext uri="{FF2B5EF4-FFF2-40B4-BE49-F238E27FC236}">
                            <a16:creationId xmlns:a16="http://schemas.microsoft.com/office/drawing/2014/main" id="{B3EFCA97-BABF-F54D-A88A-31CB05C56A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725" y="2601913"/>
                        <a:ext cx="233997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32" name="Rectangle 12">
            <a:extLst>
              <a:ext uri="{FF2B5EF4-FFF2-40B4-BE49-F238E27FC236}">
                <a16:creationId xmlns:a16="http://schemas.microsoft.com/office/drawing/2014/main" id="{417FC86F-6EA5-A048-BAA4-21831801389B}"/>
              </a:ext>
            </a:extLst>
          </p:cNvPr>
          <p:cNvSpPr>
            <a:spLocks noChangeArrowheads="1"/>
          </p:cNvSpPr>
          <p:nvPr/>
        </p:nvSpPr>
        <p:spPr bwMode="auto">
          <a:xfrm>
            <a:off x="1258888" y="2849563"/>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ea typeface="楷体_GB2312" panose="02010609030101010101" pitchFamily="49" charset="-122"/>
              </a:rPr>
              <a:t>故有</a:t>
            </a:r>
            <a:endParaRPr kumimoji="0" lang="zh-CN" altLang="en-US" b="1">
              <a:latin typeface="Arial" panose="020B0604020202020204" pitchFamily="34" charset="0"/>
              <a:ea typeface="楷体_GB2312" panose="02010609030101010101" pitchFamily="49" charset="-122"/>
            </a:endParaRPr>
          </a:p>
        </p:txBody>
      </p:sp>
      <p:pic>
        <p:nvPicPr>
          <p:cNvPr id="235533" name="Picture 13" descr="未标题-1">
            <a:extLst>
              <a:ext uri="{FF2B5EF4-FFF2-40B4-BE49-F238E27FC236}">
                <a16:creationId xmlns:a16="http://schemas.microsoft.com/office/drawing/2014/main" id="{981F7C5E-1DCB-3946-B433-039554EEE07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2361" t="48335" r="6215" b="-1961"/>
          <a:stretch>
            <a:fillRect/>
          </a:stretch>
        </p:blipFill>
        <p:spPr bwMode="auto">
          <a:xfrm>
            <a:off x="1619250" y="3787775"/>
            <a:ext cx="58864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35522"/>
                                        </p:tgtEl>
                                        <p:attrNameLst>
                                          <p:attrName>style.visibility</p:attrName>
                                        </p:attrNameLst>
                                      </p:cBhvr>
                                      <p:to>
                                        <p:strVal val="visible"/>
                                      </p:to>
                                    </p:set>
                                    <p:anim calcmode="lin" valueType="num">
                                      <p:cBhvr additive="base">
                                        <p:cTn id="7" dur="500" fill="hold"/>
                                        <p:tgtEl>
                                          <p:spTgt spid="235522"/>
                                        </p:tgtEl>
                                        <p:attrNameLst>
                                          <p:attrName>ppt_x</p:attrName>
                                        </p:attrNameLst>
                                      </p:cBhvr>
                                      <p:tavLst>
                                        <p:tav tm="0">
                                          <p:val>
                                            <p:strVal val="0-#ppt_w/2"/>
                                          </p:val>
                                        </p:tav>
                                        <p:tav tm="100000">
                                          <p:val>
                                            <p:strVal val="#ppt_x"/>
                                          </p:val>
                                        </p:tav>
                                      </p:tavLst>
                                    </p:anim>
                                    <p:anim calcmode="lin" valueType="num">
                                      <p:cBhvr additive="base">
                                        <p:cTn id="8" dur="500" fill="hold"/>
                                        <p:tgtEl>
                                          <p:spTgt spid="2355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28">
                                            <p:txEl>
                                              <p:pRg st="0" end="0"/>
                                            </p:txEl>
                                          </p:spTgt>
                                        </p:tgtEl>
                                        <p:attrNameLst>
                                          <p:attrName>style.visibility</p:attrName>
                                        </p:attrNameLst>
                                      </p:cBhvr>
                                      <p:to>
                                        <p:strVal val="visible"/>
                                      </p:to>
                                    </p:set>
                                    <p:anim calcmode="lin" valueType="num">
                                      <p:cBhvr additive="base">
                                        <p:cTn id="13" dur="500" fill="hold"/>
                                        <p:tgtEl>
                                          <p:spTgt spid="2355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35523"/>
                                        </p:tgtEl>
                                        <p:attrNameLst>
                                          <p:attrName>style.visibility</p:attrName>
                                        </p:attrNameLst>
                                      </p:cBhvr>
                                      <p:to>
                                        <p:strVal val="visible"/>
                                      </p:to>
                                    </p:set>
                                    <p:anim calcmode="lin" valueType="num">
                                      <p:cBhvr additive="base">
                                        <p:cTn id="19" dur="500" fill="hold"/>
                                        <p:tgtEl>
                                          <p:spTgt spid="235523"/>
                                        </p:tgtEl>
                                        <p:attrNameLst>
                                          <p:attrName>ppt_x</p:attrName>
                                        </p:attrNameLst>
                                      </p:cBhvr>
                                      <p:tavLst>
                                        <p:tav tm="0">
                                          <p:val>
                                            <p:strVal val="1+#ppt_w/2"/>
                                          </p:val>
                                        </p:tav>
                                        <p:tav tm="100000">
                                          <p:val>
                                            <p:strVal val="#ppt_x"/>
                                          </p:val>
                                        </p:tav>
                                      </p:tavLst>
                                    </p:anim>
                                    <p:anim calcmode="lin" valueType="num">
                                      <p:cBhvr additive="base">
                                        <p:cTn id="20" dur="500" fill="hold"/>
                                        <p:tgtEl>
                                          <p:spTgt spid="23552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35524"/>
                                        </p:tgtEl>
                                        <p:attrNameLst>
                                          <p:attrName>style.visibility</p:attrName>
                                        </p:attrNameLst>
                                      </p:cBhvr>
                                      <p:to>
                                        <p:strVal val="visible"/>
                                      </p:to>
                                    </p:set>
                                    <p:anim calcmode="lin" valueType="num">
                                      <p:cBhvr additive="base">
                                        <p:cTn id="25" dur="500" fill="hold"/>
                                        <p:tgtEl>
                                          <p:spTgt spid="235524"/>
                                        </p:tgtEl>
                                        <p:attrNameLst>
                                          <p:attrName>ppt_x</p:attrName>
                                        </p:attrNameLst>
                                      </p:cBhvr>
                                      <p:tavLst>
                                        <p:tav tm="0">
                                          <p:val>
                                            <p:strVal val="1+#ppt_w/2"/>
                                          </p:val>
                                        </p:tav>
                                        <p:tav tm="100000">
                                          <p:val>
                                            <p:strVal val="#ppt_x"/>
                                          </p:val>
                                        </p:tav>
                                      </p:tavLst>
                                    </p:anim>
                                    <p:anim calcmode="lin" valueType="num">
                                      <p:cBhvr additive="base">
                                        <p:cTn id="26" dur="500" fill="hold"/>
                                        <p:tgtEl>
                                          <p:spTgt spid="23552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32"/>
                                        </p:tgtEl>
                                        <p:attrNameLst>
                                          <p:attrName>style.visibility</p:attrName>
                                        </p:attrNameLst>
                                      </p:cBhvr>
                                      <p:to>
                                        <p:strVal val="visible"/>
                                      </p:to>
                                    </p:set>
                                    <p:anim calcmode="lin" valueType="num">
                                      <p:cBhvr additive="base">
                                        <p:cTn id="31" dur="500" fill="hold"/>
                                        <p:tgtEl>
                                          <p:spTgt spid="235532"/>
                                        </p:tgtEl>
                                        <p:attrNameLst>
                                          <p:attrName>ppt_x</p:attrName>
                                        </p:attrNameLst>
                                      </p:cBhvr>
                                      <p:tavLst>
                                        <p:tav tm="0">
                                          <p:val>
                                            <p:strVal val="0-#ppt_w/2"/>
                                          </p:val>
                                        </p:tav>
                                        <p:tav tm="100000">
                                          <p:val>
                                            <p:strVal val="#ppt_x"/>
                                          </p:val>
                                        </p:tav>
                                      </p:tavLst>
                                    </p:anim>
                                    <p:anim calcmode="lin" valueType="num">
                                      <p:cBhvr additive="base">
                                        <p:cTn id="32" dur="500" fill="hold"/>
                                        <p:tgtEl>
                                          <p:spTgt spid="23553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35530"/>
                                        </p:tgtEl>
                                        <p:attrNameLst>
                                          <p:attrName>style.visibility</p:attrName>
                                        </p:attrNameLst>
                                      </p:cBhvr>
                                      <p:to>
                                        <p:strVal val="visible"/>
                                      </p:to>
                                    </p:set>
                                    <p:anim calcmode="lin" valueType="num">
                                      <p:cBhvr additive="base">
                                        <p:cTn id="37" dur="500" fill="hold"/>
                                        <p:tgtEl>
                                          <p:spTgt spid="235530"/>
                                        </p:tgtEl>
                                        <p:attrNameLst>
                                          <p:attrName>ppt_x</p:attrName>
                                        </p:attrNameLst>
                                      </p:cBhvr>
                                      <p:tavLst>
                                        <p:tav tm="0">
                                          <p:val>
                                            <p:strVal val="#ppt_x"/>
                                          </p:val>
                                        </p:tav>
                                        <p:tav tm="100000">
                                          <p:val>
                                            <p:strVal val="#ppt_x"/>
                                          </p:val>
                                        </p:tav>
                                      </p:tavLst>
                                    </p:anim>
                                    <p:anim calcmode="lin" valueType="num">
                                      <p:cBhvr additive="base">
                                        <p:cTn id="38" dur="500" fill="hold"/>
                                        <p:tgtEl>
                                          <p:spTgt spid="23553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235531"/>
                                        </p:tgtEl>
                                        <p:attrNameLst>
                                          <p:attrName>style.visibility</p:attrName>
                                        </p:attrNameLst>
                                      </p:cBhvr>
                                      <p:to>
                                        <p:strVal val="visible"/>
                                      </p:to>
                                    </p:set>
                                    <p:anim calcmode="lin" valueType="num">
                                      <p:cBhvr additive="base">
                                        <p:cTn id="43" dur="500" fill="hold"/>
                                        <p:tgtEl>
                                          <p:spTgt spid="235531"/>
                                        </p:tgtEl>
                                        <p:attrNameLst>
                                          <p:attrName>ppt_x</p:attrName>
                                        </p:attrNameLst>
                                      </p:cBhvr>
                                      <p:tavLst>
                                        <p:tav tm="0">
                                          <p:val>
                                            <p:strVal val="1+#ppt_w/2"/>
                                          </p:val>
                                        </p:tav>
                                        <p:tav tm="100000">
                                          <p:val>
                                            <p:strVal val="#ppt_x"/>
                                          </p:val>
                                        </p:tav>
                                      </p:tavLst>
                                    </p:anim>
                                    <p:anim calcmode="lin" valueType="num">
                                      <p:cBhvr additive="base">
                                        <p:cTn id="44" dur="500" fill="hold"/>
                                        <p:tgtEl>
                                          <p:spTgt spid="23553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35533"/>
                                        </p:tgtEl>
                                        <p:attrNameLst>
                                          <p:attrName>style.visibility</p:attrName>
                                        </p:attrNameLst>
                                      </p:cBhvr>
                                      <p:to>
                                        <p:strVal val="visible"/>
                                      </p:to>
                                    </p:set>
                                    <p:animEffect transition="in" filter="blinds(horizontal)">
                                      <p:cBhvr>
                                        <p:cTn id="49" dur="500"/>
                                        <p:tgtEl>
                                          <p:spTgt spid="235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5">
            <a:extLst>
              <a:ext uri="{FF2B5EF4-FFF2-40B4-BE49-F238E27FC236}">
                <a16:creationId xmlns:a16="http://schemas.microsoft.com/office/drawing/2014/main" id="{C7840A3C-EFFF-424B-B83F-F7D7C5C872BF}"/>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2430F11A-8687-B84D-8639-5204ED371B05}" type="slidenum">
              <a:rPr lang="en-US" altLang="zh-CN" sz="1400"/>
              <a:pPr/>
              <a:t>47</a:t>
            </a:fld>
            <a:endParaRPr lang="en-US" altLang="zh-CN" sz="1400"/>
          </a:p>
        </p:txBody>
      </p:sp>
      <p:sp>
        <p:nvSpPr>
          <p:cNvPr id="55299" name="Rectangle 2">
            <a:extLst>
              <a:ext uri="{FF2B5EF4-FFF2-40B4-BE49-F238E27FC236}">
                <a16:creationId xmlns:a16="http://schemas.microsoft.com/office/drawing/2014/main" id="{D6A041BE-7C53-9A48-90C4-1A9B12AEE842}"/>
              </a:ext>
            </a:extLst>
          </p:cNvPr>
          <p:cNvSpPr>
            <a:spLocks noGrp="1" noChangeArrowheads="1"/>
          </p:cNvSpPr>
          <p:nvPr>
            <p:ph type="body" idx="1"/>
          </p:nvPr>
        </p:nvSpPr>
        <p:spPr>
          <a:xfrm>
            <a:off x="684213" y="736600"/>
            <a:ext cx="2879725" cy="676275"/>
          </a:xfrm>
        </p:spPr>
        <p:txBody>
          <a:bodyPr/>
          <a:lstStyle/>
          <a:p>
            <a:pPr eaLnBrk="1" hangingPunct="1">
              <a:buClr>
                <a:srgbClr val="FF3300"/>
              </a:buClr>
              <a:buFont typeface="Wingdings" pitchFamily="2" charset="2"/>
              <a:buChar char="Ø"/>
            </a:pPr>
            <a:r>
              <a:rPr lang="zh-CN" altLang="en-US" b="1">
                <a:solidFill>
                  <a:srgbClr val="003399"/>
                </a:solidFill>
              </a:rPr>
              <a:t>里德伯原子</a:t>
            </a:r>
          </a:p>
        </p:txBody>
      </p:sp>
      <p:sp>
        <p:nvSpPr>
          <p:cNvPr id="238595" name="Rectangle 3">
            <a:extLst>
              <a:ext uri="{FF2B5EF4-FFF2-40B4-BE49-F238E27FC236}">
                <a16:creationId xmlns:a16="http://schemas.microsoft.com/office/drawing/2014/main" id="{A8F9C238-F821-CD41-9D12-DA90580B085C}"/>
              </a:ext>
            </a:extLst>
          </p:cNvPr>
          <p:cNvSpPr>
            <a:spLocks noChangeArrowheads="1"/>
          </p:cNvSpPr>
          <p:nvPr/>
        </p:nvSpPr>
        <p:spPr bwMode="auto">
          <a:xfrm>
            <a:off x="971550" y="1654175"/>
            <a:ext cx="7488238"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sz="2800" b="1">
                <a:ea typeface="楷体_GB2312" panose="02010609030101010101" pitchFamily="49" charset="-122"/>
              </a:rPr>
              <a:t>      </a:t>
            </a:r>
            <a:r>
              <a:rPr kumimoji="0" lang="zh-CN" altLang="en-US" sz="2800" b="1">
                <a:ea typeface="楷体_GB2312" panose="02010609030101010101" pitchFamily="49" charset="-122"/>
              </a:rPr>
              <a:t>一个价电子被激发到高量子态（主量子数</a:t>
            </a:r>
            <a:r>
              <a:rPr kumimoji="0" lang="en-US" altLang="zh-CN" sz="2800" b="1">
                <a:ea typeface="楷体_GB2312" panose="02010609030101010101" pitchFamily="49" charset="-122"/>
              </a:rPr>
              <a:t>n</a:t>
            </a:r>
            <a:r>
              <a:rPr kumimoji="0" lang="zh-CN" altLang="en-US" sz="2800" b="1">
                <a:ea typeface="楷体_GB2312" panose="02010609030101010101" pitchFamily="49" charset="-122"/>
              </a:rPr>
              <a:t>很大）的高激发原子。其价电子离原子实很远，能级结构类似于氢原子。</a:t>
            </a:r>
          </a:p>
        </p:txBody>
      </p:sp>
      <p:sp>
        <p:nvSpPr>
          <p:cNvPr id="238598" name="Rectangle 6">
            <a:extLst>
              <a:ext uri="{FF2B5EF4-FFF2-40B4-BE49-F238E27FC236}">
                <a16:creationId xmlns:a16="http://schemas.microsoft.com/office/drawing/2014/main" id="{F4D44B2B-14B0-3549-B13F-CD9BA14F0EBA}"/>
              </a:ext>
            </a:extLst>
          </p:cNvPr>
          <p:cNvSpPr>
            <a:spLocks noChangeArrowheads="1"/>
          </p:cNvSpPr>
          <p:nvPr/>
        </p:nvSpPr>
        <p:spPr bwMode="auto">
          <a:xfrm>
            <a:off x="1063625" y="3670300"/>
            <a:ext cx="7469188"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sz="2800" b="1">
                <a:ea typeface="楷体_GB2312" panose="02010609030101010101" pitchFamily="49" charset="-122"/>
              </a:rPr>
              <a:t>       </a:t>
            </a:r>
            <a:r>
              <a:rPr kumimoji="0" lang="zh-CN" altLang="en-US" sz="2800" b="1">
                <a:ea typeface="楷体_GB2312" panose="02010609030101010101" pitchFamily="49" charset="-122"/>
              </a:rPr>
              <a:t>实验室中已制备</a:t>
            </a:r>
            <a:r>
              <a:rPr kumimoji="0" lang="en-US" altLang="zh-CN" sz="2800" b="1">
                <a:ea typeface="楷体_GB2312" panose="02010609030101010101" pitchFamily="49" charset="-122"/>
              </a:rPr>
              <a:t>n=500</a:t>
            </a:r>
            <a:r>
              <a:rPr kumimoji="0" lang="zh-CN" altLang="en-US" sz="2800" b="1">
                <a:ea typeface="楷体_GB2312" panose="02010609030101010101" pitchFamily="49" charset="-122"/>
              </a:rPr>
              <a:t>的氢原子，在星际空间中，射电天文观测已探测到 </a:t>
            </a:r>
            <a:r>
              <a:rPr kumimoji="0" lang="en-US" altLang="zh-CN" sz="2800" b="1">
                <a:ea typeface="楷体_GB2312" panose="02010609030101010101" pitchFamily="49" charset="-122"/>
              </a:rPr>
              <a:t>n = 350 </a:t>
            </a:r>
            <a:r>
              <a:rPr kumimoji="0" lang="zh-CN" altLang="en-US" sz="2800" b="1">
                <a:ea typeface="楷体_GB2312" panose="02010609030101010101" pitchFamily="49" charset="-122"/>
              </a:rPr>
              <a:t>的氢原子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8595"/>
                                        </p:tgtEl>
                                        <p:attrNameLst>
                                          <p:attrName>style.visibility</p:attrName>
                                        </p:attrNameLst>
                                      </p:cBhvr>
                                      <p:to>
                                        <p:strVal val="visible"/>
                                      </p:to>
                                    </p:set>
                                    <p:animEffect transition="in" filter="wipe(down)">
                                      <p:cBhvr>
                                        <p:cTn id="7" dur="500"/>
                                        <p:tgtEl>
                                          <p:spTgt spid="2385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8598"/>
                                        </p:tgtEl>
                                        <p:attrNameLst>
                                          <p:attrName>style.visibility</p:attrName>
                                        </p:attrNameLst>
                                      </p:cBhvr>
                                      <p:to>
                                        <p:strVal val="visible"/>
                                      </p:to>
                                    </p:set>
                                    <p:animEffect transition="in" filter="wipe(up)">
                                      <p:cBhvr>
                                        <p:cTn id="12" dur="500"/>
                                        <p:tgtEl>
                                          <p:spTgt spid="23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autoUpdateAnimBg="0"/>
      <p:bldP spid="23859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3">
            <a:extLst>
              <a:ext uri="{FF2B5EF4-FFF2-40B4-BE49-F238E27FC236}">
                <a16:creationId xmlns:a16="http://schemas.microsoft.com/office/drawing/2014/main" id="{3305E9EA-E092-CD4E-928F-4553EB3003B7}"/>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5DEEA82E-2AC3-9C4C-9BEC-0F1DF49C5596}" type="slidenum">
              <a:rPr lang="en-US" altLang="zh-CN" sz="1400"/>
              <a:pPr/>
              <a:t>48</a:t>
            </a:fld>
            <a:endParaRPr lang="en-US" altLang="zh-CN" sz="1400"/>
          </a:p>
        </p:txBody>
      </p:sp>
      <p:sp>
        <p:nvSpPr>
          <p:cNvPr id="239618" name="Rectangle 2">
            <a:extLst>
              <a:ext uri="{FF2B5EF4-FFF2-40B4-BE49-F238E27FC236}">
                <a16:creationId xmlns:a16="http://schemas.microsoft.com/office/drawing/2014/main" id="{082016E5-8408-C847-A43D-8C858125EEF1}"/>
              </a:ext>
            </a:extLst>
          </p:cNvPr>
          <p:cNvSpPr>
            <a:spLocks noChangeArrowheads="1"/>
          </p:cNvSpPr>
          <p:nvPr/>
        </p:nvSpPr>
        <p:spPr bwMode="auto">
          <a:xfrm>
            <a:off x="468313" y="5300663"/>
            <a:ext cx="8307387"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b="1">
                <a:ea typeface="楷体_GB2312" panose="02010609030101010101" pitchFamily="49" charset="-122"/>
              </a:rPr>
              <a:t>       </a:t>
            </a:r>
            <a:r>
              <a:rPr kumimoji="0" lang="zh-CN" altLang="en-US" b="1">
                <a:ea typeface="楷体_GB2312" panose="02010609030101010101" pitchFamily="49" charset="-122"/>
              </a:rPr>
              <a:t>里德伯原子对于原子物理的基础研究和应用开发都具有重要意义，是目前非常活跃的一个研究领域。</a:t>
            </a:r>
          </a:p>
        </p:txBody>
      </p:sp>
      <p:sp>
        <p:nvSpPr>
          <p:cNvPr id="239619" name="Rectangle 3">
            <a:extLst>
              <a:ext uri="{FF2B5EF4-FFF2-40B4-BE49-F238E27FC236}">
                <a16:creationId xmlns:a16="http://schemas.microsoft.com/office/drawing/2014/main" id="{C10428F0-22CC-9243-966E-D8D3F55FFA2F}"/>
              </a:ext>
            </a:extLst>
          </p:cNvPr>
          <p:cNvSpPr>
            <a:spLocks noChangeArrowheads="1"/>
          </p:cNvSpPr>
          <p:nvPr/>
        </p:nvSpPr>
        <p:spPr bwMode="auto">
          <a:xfrm>
            <a:off x="755650" y="1268413"/>
            <a:ext cx="777557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40000"/>
              </a:lnSpc>
              <a:buClr>
                <a:srgbClr val="FF3300"/>
              </a:buClr>
              <a:buFont typeface="Wingdings" pitchFamily="2" charset="2"/>
              <a:buChar char="ü"/>
            </a:pPr>
            <a:r>
              <a:rPr kumimoji="0" lang="zh-CN" altLang="en-US" sz="2200" b="1">
                <a:ea typeface="楷体_GB2312" panose="02010609030101010101" pitchFamily="49" charset="-122"/>
              </a:rPr>
              <a:t>半径很大，当</a:t>
            </a:r>
            <a:r>
              <a:rPr kumimoji="0" lang="en-US" altLang="zh-CN" sz="2200" b="1">
                <a:ea typeface="楷体_GB2312" panose="02010609030101010101" pitchFamily="49" charset="-122"/>
              </a:rPr>
              <a:t>n=250</a:t>
            </a:r>
            <a:r>
              <a:rPr kumimoji="0" lang="zh-CN" altLang="en-US" sz="2200" b="1">
                <a:ea typeface="楷体_GB2312" panose="02010609030101010101" pitchFamily="49" charset="-122"/>
              </a:rPr>
              <a:t>时，半径达</a:t>
            </a:r>
            <a:r>
              <a:rPr kumimoji="0" lang="en-US" altLang="zh-CN" sz="2200" b="1">
                <a:ea typeface="楷体_GB2312" panose="02010609030101010101" pitchFamily="49" charset="-122"/>
              </a:rPr>
              <a:t>3.3</a:t>
            </a:r>
            <a:r>
              <a:rPr kumimoji="0" lang="zh-CN" altLang="en-US" sz="2200" b="1">
                <a:ea typeface="楷体_GB2312" panose="02010609030101010101" pitchFamily="49" charset="-122"/>
              </a:rPr>
              <a:t>微米，接近于细菌的大小；</a:t>
            </a:r>
          </a:p>
          <a:p>
            <a:pPr algn="just" eaLnBrk="1" hangingPunct="1">
              <a:lnSpc>
                <a:spcPct val="140000"/>
              </a:lnSpc>
              <a:buClr>
                <a:srgbClr val="FF3300"/>
              </a:buClr>
              <a:buFont typeface="Wingdings" pitchFamily="2" charset="2"/>
              <a:buChar char="ü"/>
            </a:pPr>
            <a:r>
              <a:rPr kumimoji="0" lang="zh-CN" altLang="en-US" sz="2200" b="1">
                <a:ea typeface="楷体_GB2312" panose="02010609030101010101" pitchFamily="49" charset="-122"/>
              </a:rPr>
              <a:t>寿命长，比通常低激发态寿命</a:t>
            </a:r>
            <a:r>
              <a:rPr kumimoji="0" lang="en-US" altLang="zh-CN" sz="2200" b="1">
                <a:ea typeface="楷体_GB2312" panose="02010609030101010101" pitchFamily="49" charset="-122"/>
              </a:rPr>
              <a:t>(10</a:t>
            </a:r>
            <a:r>
              <a:rPr kumimoji="0" lang="en-US" altLang="zh-CN" sz="2200" b="1" baseline="30000">
                <a:ea typeface="楷体_GB2312" panose="02010609030101010101" pitchFamily="49" charset="-122"/>
              </a:rPr>
              <a:t>-8</a:t>
            </a:r>
            <a:r>
              <a:rPr kumimoji="0" lang="zh-CN" altLang="en-US" sz="2200" b="1">
                <a:ea typeface="楷体_GB2312" panose="02010609030101010101" pitchFamily="49" charset="-122"/>
              </a:rPr>
              <a:t>秒</a:t>
            </a:r>
            <a:r>
              <a:rPr kumimoji="0" lang="en-US" altLang="zh-CN" sz="2200" b="1">
                <a:ea typeface="楷体_GB2312" panose="02010609030101010101" pitchFamily="49" charset="-122"/>
              </a:rPr>
              <a:t>)</a:t>
            </a:r>
            <a:r>
              <a:rPr kumimoji="0" lang="zh-CN" altLang="en-US" sz="2200" b="1">
                <a:ea typeface="楷体_GB2312" panose="02010609030101010101" pitchFamily="49" charset="-122"/>
              </a:rPr>
              <a:t>长得多，可达</a:t>
            </a:r>
            <a:r>
              <a:rPr kumimoji="0" lang="en-US" altLang="zh-CN" sz="2200" b="1">
                <a:ea typeface="楷体_GB2312" panose="02010609030101010101" pitchFamily="49" charset="-122"/>
              </a:rPr>
              <a:t>1</a:t>
            </a:r>
            <a:r>
              <a:rPr kumimoji="0" lang="zh-CN" altLang="en-US" sz="2200" b="1">
                <a:ea typeface="楷体_GB2312" panose="02010609030101010101" pitchFamily="49" charset="-122"/>
              </a:rPr>
              <a:t>秒；</a:t>
            </a:r>
          </a:p>
          <a:p>
            <a:pPr algn="just" eaLnBrk="1" hangingPunct="1">
              <a:lnSpc>
                <a:spcPct val="140000"/>
              </a:lnSpc>
              <a:buClr>
                <a:srgbClr val="FF3300"/>
              </a:buClr>
              <a:buFont typeface="Wingdings" pitchFamily="2" charset="2"/>
              <a:buChar char="ü"/>
            </a:pPr>
            <a:r>
              <a:rPr kumimoji="0" lang="zh-CN" altLang="en-US" sz="2200" b="1">
                <a:ea typeface="楷体_GB2312" panose="02010609030101010101" pitchFamily="49" charset="-122"/>
              </a:rPr>
              <a:t>结合能小，当</a:t>
            </a:r>
            <a:r>
              <a:rPr kumimoji="0" lang="en-US" altLang="zh-CN" sz="2200" b="1">
                <a:ea typeface="楷体_GB2312" panose="02010609030101010101" pitchFamily="49" charset="-122"/>
              </a:rPr>
              <a:t>n=250</a:t>
            </a:r>
            <a:r>
              <a:rPr kumimoji="0" lang="zh-CN" altLang="en-US" sz="2200" b="1">
                <a:ea typeface="楷体_GB2312" panose="02010609030101010101" pitchFamily="49" charset="-122"/>
              </a:rPr>
              <a:t>时，结合能只有</a:t>
            </a:r>
            <a:r>
              <a:rPr kumimoji="0" lang="en-US" altLang="zh-CN" sz="2200" b="1">
                <a:ea typeface="楷体_GB2312" panose="02010609030101010101" pitchFamily="49" charset="-122"/>
              </a:rPr>
              <a:t>0.22</a:t>
            </a:r>
            <a:r>
              <a:rPr kumimoji="0" lang="zh-CN" altLang="en-US" sz="2200" b="1">
                <a:ea typeface="楷体_GB2312" panose="02010609030101010101" pitchFamily="49" charset="-122"/>
              </a:rPr>
              <a:t>毫电子伏，比室温下热运动平均动能 </a:t>
            </a:r>
            <a:r>
              <a:rPr kumimoji="0" lang="en-US" altLang="zh-CN" sz="2200" b="1">
                <a:ea typeface="楷体_GB2312" panose="02010609030101010101" pitchFamily="49" charset="-122"/>
              </a:rPr>
              <a:t>(25</a:t>
            </a:r>
            <a:r>
              <a:rPr kumimoji="0" lang="zh-CN" altLang="en-US" sz="2200" b="1">
                <a:ea typeface="楷体_GB2312" panose="02010609030101010101" pitchFamily="49" charset="-122"/>
              </a:rPr>
              <a:t>毫电子伏</a:t>
            </a:r>
            <a:r>
              <a:rPr kumimoji="0" lang="en-US" altLang="zh-CN" sz="2200" b="1">
                <a:ea typeface="楷体_GB2312" panose="02010609030101010101" pitchFamily="49" charset="-122"/>
              </a:rPr>
              <a:t>) </a:t>
            </a:r>
            <a:r>
              <a:rPr kumimoji="0" lang="zh-CN" altLang="en-US" sz="2200" b="1">
                <a:ea typeface="楷体_GB2312" panose="02010609030101010101" pitchFamily="49" charset="-122"/>
              </a:rPr>
              <a:t>要小得多，因而里德伯原子很容易受到外加电磁场或其它原子分子的碰撞等影响而改变其性能；</a:t>
            </a:r>
          </a:p>
          <a:p>
            <a:pPr algn="just" eaLnBrk="1" hangingPunct="1">
              <a:lnSpc>
                <a:spcPct val="140000"/>
              </a:lnSpc>
              <a:buClr>
                <a:srgbClr val="FF3300"/>
              </a:buClr>
              <a:buFont typeface="Wingdings" pitchFamily="2" charset="2"/>
              <a:buChar char="ü"/>
            </a:pPr>
            <a:r>
              <a:rPr kumimoji="0" lang="zh-CN" altLang="en-US" sz="2200" b="1">
                <a:ea typeface="楷体_GB2312" panose="02010609030101010101" pitchFamily="49" charset="-122"/>
              </a:rPr>
              <a:t>很弱的电场就能强烈极化里德伯原子。</a:t>
            </a:r>
          </a:p>
        </p:txBody>
      </p:sp>
      <p:sp>
        <p:nvSpPr>
          <p:cNvPr id="56325" name="Rectangle 4">
            <a:extLst>
              <a:ext uri="{FF2B5EF4-FFF2-40B4-BE49-F238E27FC236}">
                <a16:creationId xmlns:a16="http://schemas.microsoft.com/office/drawing/2014/main" id="{C8A57875-C08F-1F4F-A69F-482A1949A9C6}"/>
              </a:ext>
            </a:extLst>
          </p:cNvPr>
          <p:cNvSpPr>
            <a:spLocks noChangeArrowheads="1"/>
          </p:cNvSpPr>
          <p:nvPr/>
        </p:nvSpPr>
        <p:spPr bwMode="auto">
          <a:xfrm>
            <a:off x="1692275" y="546100"/>
            <a:ext cx="5895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sz="3200" b="1">
                <a:solidFill>
                  <a:srgbClr val="FF3300"/>
                </a:solidFill>
              </a:rPr>
              <a:t>里德伯原子具有一些奇特的性质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blinds(horizontal)">
                                      <p:cBhvr>
                                        <p:cTn id="7" dur="500"/>
                                        <p:tgtEl>
                                          <p:spTgt spid="239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9619">
                                            <p:txEl>
                                              <p:pRg st="1" end="1"/>
                                            </p:txEl>
                                          </p:spTgt>
                                        </p:tgtEl>
                                        <p:attrNameLst>
                                          <p:attrName>style.visibility</p:attrName>
                                        </p:attrNameLst>
                                      </p:cBhvr>
                                      <p:to>
                                        <p:strVal val="visible"/>
                                      </p:to>
                                    </p:set>
                                    <p:animEffect transition="in" filter="blinds(horizontal)">
                                      <p:cBhvr>
                                        <p:cTn id="12" dur="500"/>
                                        <p:tgtEl>
                                          <p:spTgt spid="2396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9619">
                                            <p:txEl>
                                              <p:pRg st="2" end="2"/>
                                            </p:txEl>
                                          </p:spTgt>
                                        </p:tgtEl>
                                        <p:attrNameLst>
                                          <p:attrName>style.visibility</p:attrName>
                                        </p:attrNameLst>
                                      </p:cBhvr>
                                      <p:to>
                                        <p:strVal val="visible"/>
                                      </p:to>
                                    </p:set>
                                    <p:animEffect transition="in" filter="blinds(horizontal)">
                                      <p:cBhvr>
                                        <p:cTn id="17" dur="500"/>
                                        <p:tgtEl>
                                          <p:spTgt spid="2396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9619">
                                            <p:txEl>
                                              <p:pRg st="3" end="3"/>
                                            </p:txEl>
                                          </p:spTgt>
                                        </p:tgtEl>
                                        <p:attrNameLst>
                                          <p:attrName>style.visibility</p:attrName>
                                        </p:attrNameLst>
                                      </p:cBhvr>
                                      <p:to>
                                        <p:strVal val="visible"/>
                                      </p:to>
                                    </p:set>
                                    <p:animEffect transition="in" filter="blinds(horizontal)">
                                      <p:cBhvr>
                                        <p:cTn id="22" dur="500"/>
                                        <p:tgtEl>
                                          <p:spTgt spid="2396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9618"/>
                                        </p:tgtEl>
                                        <p:attrNameLst>
                                          <p:attrName>style.visibility</p:attrName>
                                        </p:attrNameLst>
                                      </p:cBhvr>
                                      <p:to>
                                        <p:strVal val="visible"/>
                                      </p:to>
                                    </p:set>
                                    <p:animEffect transition="in" filter="blinds(horizontal)">
                                      <p:cBhvr>
                                        <p:cTn id="27" dur="500"/>
                                        <p:tgtEl>
                                          <p:spTgt spid="239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3">
            <a:extLst>
              <a:ext uri="{FF2B5EF4-FFF2-40B4-BE49-F238E27FC236}">
                <a16:creationId xmlns:a16="http://schemas.microsoft.com/office/drawing/2014/main" id="{4C4714E2-1D48-4342-94DA-6E4618B3C6F3}"/>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10B800CA-58F1-F24A-9BB0-45ABB0CA1CA3}" type="slidenum">
              <a:rPr lang="en-US" altLang="zh-CN" sz="1400"/>
              <a:pPr/>
              <a:t>49</a:t>
            </a:fld>
            <a:endParaRPr lang="en-US" altLang="zh-CN" sz="1400"/>
          </a:p>
        </p:txBody>
      </p:sp>
      <p:pic>
        <p:nvPicPr>
          <p:cNvPr id="57347" name="Picture 2" descr="hydspe">
            <a:extLst>
              <a:ext uri="{FF2B5EF4-FFF2-40B4-BE49-F238E27FC236}">
                <a16:creationId xmlns:a16="http://schemas.microsoft.com/office/drawing/2014/main" id="{1220C694-15C9-1849-8140-063CB0504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80975"/>
            <a:ext cx="6840538" cy="65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3">
            <a:extLst>
              <a:ext uri="{FF2B5EF4-FFF2-40B4-BE49-F238E27FC236}">
                <a16:creationId xmlns:a16="http://schemas.microsoft.com/office/drawing/2014/main" id="{01961B03-E4F3-5244-99A5-CE979A0DDE9B}"/>
              </a:ext>
            </a:extLst>
          </p:cNvPr>
          <p:cNvSpPr txBox="1">
            <a:spLocks noChangeArrowheads="1"/>
          </p:cNvSpPr>
          <p:nvPr/>
        </p:nvSpPr>
        <p:spPr bwMode="auto">
          <a:xfrm>
            <a:off x="539750" y="1773238"/>
            <a:ext cx="549275"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kumimoji="0" lang="zh-CN" altLang="en-US" b="1">
                <a:solidFill>
                  <a:srgbClr val="FF3300"/>
                </a:solidFill>
                <a:ea typeface="楷体_GB2312" panose="02010609030101010101" pitchFamily="49" charset="-122"/>
              </a:rPr>
              <a:t>玻尔的氢原子模型</a:t>
            </a:r>
          </a:p>
        </p:txBody>
      </p:sp>
      <p:pic>
        <p:nvPicPr>
          <p:cNvPr id="57349" name="Picture 4" descr="22bohr">
            <a:extLst>
              <a:ext uri="{FF2B5EF4-FFF2-40B4-BE49-F238E27FC236}">
                <a16:creationId xmlns:a16="http://schemas.microsoft.com/office/drawing/2014/main" id="{6F68F997-8803-134F-BB01-56DC09573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4437063"/>
            <a:ext cx="16097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6549" name="Picture 5" descr="w0065-n">
            <a:extLst>
              <a:ext uri="{FF2B5EF4-FFF2-40B4-BE49-F238E27FC236}">
                <a16:creationId xmlns:a16="http://schemas.microsoft.com/office/drawing/2014/main" id="{EDA3DF87-3E6B-4949-9653-EA4B39D87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8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6549"/>
                                        </p:tgtEl>
                                        <p:attrNameLst>
                                          <p:attrName>style.visibility</p:attrName>
                                        </p:attrNameLst>
                                      </p:cBhvr>
                                      <p:to>
                                        <p:strVal val="visible"/>
                                      </p:to>
                                    </p:set>
                                    <p:animEffect transition="in" filter="blinds(horizontal)">
                                      <p:cBhvr>
                                        <p:cTn id="7" dur="500"/>
                                        <p:tgtEl>
                                          <p:spTgt spid="236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a:extLst>
              <a:ext uri="{FF2B5EF4-FFF2-40B4-BE49-F238E27FC236}">
                <a16:creationId xmlns:a16="http://schemas.microsoft.com/office/drawing/2014/main" id="{734455C8-0A85-AC4B-8E1B-513AD8B97F4E}"/>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9B5E5FEF-28B8-8246-94A6-9D4541FB0AA9}" type="slidenum">
              <a:rPr lang="en-US" altLang="zh-CN" sz="1400"/>
              <a:pPr/>
              <a:t>5</a:t>
            </a:fld>
            <a:endParaRPr lang="en-US" altLang="zh-CN" sz="1400"/>
          </a:p>
        </p:txBody>
      </p:sp>
      <p:pic>
        <p:nvPicPr>
          <p:cNvPr id="7171" name="Picture 2" descr="汤姆逊在实验室">
            <a:extLst>
              <a:ext uri="{FF2B5EF4-FFF2-40B4-BE49-F238E27FC236}">
                <a16:creationId xmlns:a16="http://schemas.microsoft.com/office/drawing/2014/main" id="{4B394866-9181-B940-9EE3-530B419D5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916113"/>
            <a:ext cx="360045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a:extLst>
              <a:ext uri="{FF2B5EF4-FFF2-40B4-BE49-F238E27FC236}">
                <a16:creationId xmlns:a16="http://schemas.microsoft.com/office/drawing/2014/main" id="{FF4AD503-A745-364D-976B-0A01FCADE63D}"/>
              </a:ext>
            </a:extLst>
          </p:cNvPr>
          <p:cNvSpPr>
            <a:spLocks noChangeArrowheads="1"/>
          </p:cNvSpPr>
          <p:nvPr/>
        </p:nvSpPr>
        <p:spPr bwMode="auto">
          <a:xfrm>
            <a:off x="684213" y="654050"/>
            <a:ext cx="7991475"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kumimoji="0" lang="en-US" altLang="zh-CN" b="1">
                <a:ea typeface="楷体_GB2312" panose="02010609030101010101" pitchFamily="49" charset="-122"/>
              </a:rPr>
              <a:t>         J. J. </a:t>
            </a:r>
            <a:r>
              <a:rPr kumimoji="0" lang="zh-CN" altLang="en-US" b="1">
                <a:ea typeface="楷体_GB2312" panose="02010609030101010101" pitchFamily="49" charset="-122"/>
              </a:rPr>
              <a:t>汤姆逊，</a:t>
            </a:r>
            <a:r>
              <a:rPr kumimoji="0" lang="en-US" altLang="zh-CN" b="1">
                <a:ea typeface="楷体_GB2312" panose="02010609030101010101" pitchFamily="49" charset="-122"/>
              </a:rPr>
              <a:t>1856</a:t>
            </a:r>
            <a:r>
              <a:rPr kumimoji="0" lang="zh-CN" altLang="en-US" b="1">
                <a:ea typeface="楷体_GB2312" panose="02010609030101010101" pitchFamily="49" charset="-122"/>
              </a:rPr>
              <a:t>年</a:t>
            </a:r>
            <a:r>
              <a:rPr kumimoji="0" lang="en-US" altLang="zh-CN" b="1">
                <a:ea typeface="楷体_GB2312" panose="02010609030101010101" pitchFamily="49" charset="-122"/>
              </a:rPr>
              <a:t>12</a:t>
            </a:r>
            <a:r>
              <a:rPr kumimoji="0" lang="zh-CN" altLang="en-US" b="1">
                <a:ea typeface="楷体_GB2312" panose="02010609030101010101" pitchFamily="49" charset="-122"/>
              </a:rPr>
              <a:t>月</a:t>
            </a:r>
            <a:r>
              <a:rPr kumimoji="0" lang="en-US" altLang="zh-CN" b="1">
                <a:ea typeface="楷体_GB2312" panose="02010609030101010101" pitchFamily="49" charset="-122"/>
              </a:rPr>
              <a:t>18</a:t>
            </a:r>
            <a:r>
              <a:rPr kumimoji="0" lang="zh-CN" altLang="en-US" b="1">
                <a:ea typeface="楷体_GB2312" panose="02010609030101010101" pitchFamily="49" charset="-122"/>
              </a:rPr>
              <a:t>日生于英国。 </a:t>
            </a:r>
            <a:r>
              <a:rPr kumimoji="0" lang="en-US" altLang="zh-CN" b="1">
                <a:ea typeface="楷体_GB2312" panose="02010609030101010101" pitchFamily="49" charset="-122"/>
              </a:rPr>
              <a:t>1884</a:t>
            </a:r>
            <a:r>
              <a:rPr kumimoji="0" lang="zh-CN" altLang="en-US" b="1">
                <a:ea typeface="楷体_GB2312" panose="02010609030101010101" pitchFamily="49" charset="-122"/>
              </a:rPr>
              <a:t>年任卡文迪许实验室教授。 </a:t>
            </a:r>
            <a:r>
              <a:rPr lang="en-US" altLang="zh-CN" b="1">
                <a:ea typeface="楷体_GB2312" panose="02010609030101010101" pitchFamily="49" charset="-122"/>
              </a:rPr>
              <a:t>1886</a:t>
            </a:r>
            <a:r>
              <a:rPr lang="zh-CN" altLang="en-US" b="1">
                <a:ea typeface="楷体_GB2312" panose="02010609030101010101" pitchFamily="49" charset="-122"/>
              </a:rPr>
              <a:t>年，</a:t>
            </a:r>
            <a:r>
              <a:rPr lang="en-US" altLang="zh-CN" b="1">
                <a:ea typeface="楷体_GB2312" panose="02010609030101010101" pitchFamily="49" charset="-122"/>
              </a:rPr>
              <a:t>J. J. </a:t>
            </a:r>
            <a:r>
              <a:rPr lang="zh-CN" altLang="en-US" b="1">
                <a:ea typeface="楷体_GB2312" panose="02010609030101010101" pitchFamily="49" charset="-122"/>
              </a:rPr>
              <a:t>汤姆逊开始研究气体放电和阴极射线。</a:t>
            </a:r>
          </a:p>
        </p:txBody>
      </p:sp>
      <p:sp>
        <p:nvSpPr>
          <p:cNvPr id="303110" name="Rectangle 6">
            <a:extLst>
              <a:ext uri="{FF2B5EF4-FFF2-40B4-BE49-F238E27FC236}">
                <a16:creationId xmlns:a16="http://schemas.microsoft.com/office/drawing/2014/main" id="{D0216837-7436-C145-8286-FBE2DFACB886}"/>
              </a:ext>
            </a:extLst>
          </p:cNvPr>
          <p:cNvSpPr>
            <a:spLocks noChangeArrowheads="1"/>
          </p:cNvSpPr>
          <p:nvPr/>
        </p:nvSpPr>
        <p:spPr bwMode="auto">
          <a:xfrm>
            <a:off x="766763" y="2540000"/>
            <a:ext cx="416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ea typeface="楷体_GB2312" panose="02010609030101010101" pitchFamily="49" charset="-122"/>
                <a:cs typeface="ˎ̥"/>
              </a:rPr>
              <a:t>阴极射线粒子的“荷质比”为：</a:t>
            </a:r>
            <a:endParaRPr kumimoji="0" lang="zh-CN" altLang="en-US">
              <a:ea typeface="楷体_GB2312" panose="02010609030101010101" pitchFamily="49" charset="-122"/>
              <a:cs typeface="ˎ̥"/>
            </a:endParaRPr>
          </a:p>
        </p:txBody>
      </p:sp>
      <p:graphicFrame>
        <p:nvGraphicFramePr>
          <p:cNvPr id="303111" name="Object 7">
            <a:extLst>
              <a:ext uri="{FF2B5EF4-FFF2-40B4-BE49-F238E27FC236}">
                <a16:creationId xmlns:a16="http://schemas.microsoft.com/office/drawing/2014/main" id="{99E38CDB-C70D-4A44-B412-6B050F945015}"/>
              </a:ext>
            </a:extLst>
          </p:cNvPr>
          <p:cNvGraphicFramePr>
            <a:graphicFrameLocks noChangeAspect="1"/>
          </p:cNvGraphicFramePr>
          <p:nvPr/>
        </p:nvGraphicFramePr>
        <p:xfrm>
          <a:off x="1066800" y="3252788"/>
          <a:ext cx="814388" cy="1039812"/>
        </p:xfrm>
        <a:graphic>
          <a:graphicData uri="http://schemas.openxmlformats.org/presentationml/2006/ole">
            <mc:AlternateContent xmlns:mc="http://schemas.openxmlformats.org/markup-compatibility/2006">
              <mc:Choice xmlns:v="urn:schemas-microsoft-com:vml" Requires="v">
                <p:oleObj spid="_x0000_s1027" name="公式" r:id="rId4" imgW="292100" imgH="368300" progId="Equation.3">
                  <p:embed/>
                </p:oleObj>
              </mc:Choice>
              <mc:Fallback>
                <p:oleObj name="公式" r:id="rId4" imgW="292100" imgH="368300" progId="Equation.3">
                  <p:embed/>
                  <p:pic>
                    <p:nvPicPr>
                      <p:cNvPr id="303111" name="Object 7">
                        <a:extLst>
                          <a:ext uri="{FF2B5EF4-FFF2-40B4-BE49-F238E27FC236}">
                            <a16:creationId xmlns:a16="http://schemas.microsoft.com/office/drawing/2014/main" id="{99E38CDB-C70D-4A44-B412-6B050F9450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52788"/>
                        <a:ext cx="814388" cy="103981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3112" name="Object 8">
            <a:extLst>
              <a:ext uri="{FF2B5EF4-FFF2-40B4-BE49-F238E27FC236}">
                <a16:creationId xmlns:a16="http://schemas.microsoft.com/office/drawing/2014/main" id="{7D362212-0B0C-AF42-90DF-B4ED9FCA7DE2}"/>
              </a:ext>
            </a:extLst>
          </p:cNvPr>
          <p:cNvGraphicFramePr>
            <a:graphicFrameLocks noChangeAspect="1"/>
          </p:cNvGraphicFramePr>
          <p:nvPr/>
        </p:nvGraphicFramePr>
        <p:xfrm>
          <a:off x="1922463" y="3478213"/>
          <a:ext cx="2936875" cy="561975"/>
        </p:xfrm>
        <a:graphic>
          <a:graphicData uri="http://schemas.openxmlformats.org/presentationml/2006/ole">
            <mc:AlternateContent xmlns:mc="http://schemas.openxmlformats.org/markup-compatibility/2006">
              <mc:Choice xmlns:v="urn:schemas-microsoft-com:vml" Requires="v">
                <p:oleObj spid="_x0000_s1028" name="公式" r:id="rId6" imgW="1092200" imgH="215900" progId="Equation.3">
                  <p:embed/>
                </p:oleObj>
              </mc:Choice>
              <mc:Fallback>
                <p:oleObj name="公式" r:id="rId6" imgW="1092200" imgH="215900" progId="Equation.3">
                  <p:embed/>
                  <p:pic>
                    <p:nvPicPr>
                      <p:cNvPr id="303112" name="Object 8">
                        <a:extLst>
                          <a:ext uri="{FF2B5EF4-FFF2-40B4-BE49-F238E27FC236}">
                            <a16:creationId xmlns:a16="http://schemas.microsoft.com/office/drawing/2014/main" id="{7D362212-0B0C-AF42-90DF-B4ED9FCA7D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2463" y="3478213"/>
                        <a:ext cx="2936875" cy="5619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3113" name="Rectangle 9">
            <a:extLst>
              <a:ext uri="{FF2B5EF4-FFF2-40B4-BE49-F238E27FC236}">
                <a16:creationId xmlns:a16="http://schemas.microsoft.com/office/drawing/2014/main" id="{BB7B7913-D95F-5441-A0ED-3290ABBCE242}"/>
              </a:ext>
            </a:extLst>
          </p:cNvPr>
          <p:cNvSpPr>
            <a:spLocks noChangeArrowheads="1"/>
          </p:cNvSpPr>
          <p:nvPr/>
        </p:nvSpPr>
        <p:spPr bwMode="auto">
          <a:xfrm>
            <a:off x="815975" y="4724400"/>
            <a:ext cx="670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ea typeface="楷体_GB2312" panose="02010609030101010101" pitchFamily="49" charset="-122"/>
              </a:rPr>
              <a:t>该荷质比为氢离子荷质比的</a:t>
            </a:r>
            <a:r>
              <a:rPr lang="en-US" altLang="zh-CN" b="1">
                <a:ea typeface="楷体_GB2312" panose="02010609030101010101" pitchFamily="49" charset="-122"/>
              </a:rPr>
              <a:t>2000</a:t>
            </a:r>
            <a:r>
              <a:rPr lang="zh-CN" altLang="en-US" b="1">
                <a:ea typeface="楷体_GB2312" panose="02010609030101010101" pitchFamily="49" charset="-122"/>
              </a:rPr>
              <a:t>倍。</a:t>
            </a:r>
          </a:p>
        </p:txBody>
      </p:sp>
      <p:sp>
        <p:nvSpPr>
          <p:cNvPr id="303114" name="Rectangle 10">
            <a:extLst>
              <a:ext uri="{FF2B5EF4-FFF2-40B4-BE49-F238E27FC236}">
                <a16:creationId xmlns:a16="http://schemas.microsoft.com/office/drawing/2014/main" id="{D291C5BB-DF52-D848-8AAF-243A8257E77A}"/>
              </a:ext>
            </a:extLst>
          </p:cNvPr>
          <p:cNvSpPr>
            <a:spLocks noChangeArrowheads="1"/>
          </p:cNvSpPr>
          <p:nvPr/>
        </p:nvSpPr>
        <p:spPr bwMode="auto">
          <a:xfrm>
            <a:off x="827088" y="5373688"/>
            <a:ext cx="3244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a:ea typeface="楷体_GB2312" panose="02010609030101010101" pitchFamily="49" charset="-122"/>
              </a:rPr>
              <a:t>J. J. </a:t>
            </a:r>
            <a:r>
              <a:rPr lang="zh-CN" altLang="en-US" b="1">
                <a:ea typeface="楷体_GB2312" panose="02010609030101010101" pitchFamily="49" charset="-122"/>
              </a:rPr>
              <a:t>汤姆逊由此断定：</a:t>
            </a:r>
          </a:p>
        </p:txBody>
      </p:sp>
      <p:sp>
        <p:nvSpPr>
          <p:cNvPr id="303115" name="Rectangle 11">
            <a:extLst>
              <a:ext uri="{FF2B5EF4-FFF2-40B4-BE49-F238E27FC236}">
                <a16:creationId xmlns:a16="http://schemas.microsoft.com/office/drawing/2014/main" id="{899A48BD-3803-AC46-976C-CB37048722E0}"/>
              </a:ext>
            </a:extLst>
          </p:cNvPr>
          <p:cNvSpPr>
            <a:spLocks noChangeArrowheads="1"/>
          </p:cNvSpPr>
          <p:nvPr/>
        </p:nvSpPr>
        <p:spPr bwMode="auto">
          <a:xfrm>
            <a:off x="827088" y="6115050"/>
            <a:ext cx="631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ea typeface="楷体_GB2312" panose="02010609030101010101" pitchFamily="49" charset="-122"/>
              </a:rPr>
              <a:t>这种粒子应是电极材料原子的基本组成部分。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3110"/>
                                        </p:tgtEl>
                                        <p:attrNameLst>
                                          <p:attrName>style.visibility</p:attrName>
                                        </p:attrNameLst>
                                      </p:cBhvr>
                                      <p:to>
                                        <p:strVal val="visible"/>
                                      </p:to>
                                    </p:set>
                                    <p:animEffect transition="in" filter="blinds(horizontal)">
                                      <p:cBhvr>
                                        <p:cTn id="7" dur="500"/>
                                        <p:tgtEl>
                                          <p:spTgt spid="3031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03111"/>
                                        </p:tgtEl>
                                        <p:attrNameLst>
                                          <p:attrName>style.visibility</p:attrName>
                                        </p:attrNameLst>
                                      </p:cBhvr>
                                      <p:to>
                                        <p:strVal val="visible"/>
                                      </p:to>
                                    </p:set>
                                    <p:animEffect transition="in" filter="strips(downRight)">
                                      <p:cBhvr>
                                        <p:cTn id="12" dur="500"/>
                                        <p:tgtEl>
                                          <p:spTgt spid="3031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303112"/>
                                        </p:tgtEl>
                                        <p:attrNameLst>
                                          <p:attrName>style.visibility</p:attrName>
                                        </p:attrNameLst>
                                      </p:cBhvr>
                                      <p:to>
                                        <p:strVal val="visible"/>
                                      </p:to>
                                    </p:set>
                                    <p:animEffect transition="in" filter="strips(downRight)">
                                      <p:cBhvr>
                                        <p:cTn id="17" dur="500"/>
                                        <p:tgtEl>
                                          <p:spTgt spid="3031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3113"/>
                                        </p:tgtEl>
                                        <p:attrNameLst>
                                          <p:attrName>style.visibility</p:attrName>
                                        </p:attrNameLst>
                                      </p:cBhvr>
                                      <p:to>
                                        <p:strVal val="visible"/>
                                      </p:to>
                                    </p:set>
                                    <p:animEffect transition="in" filter="blinds(horizontal)">
                                      <p:cBhvr>
                                        <p:cTn id="22" dur="500"/>
                                        <p:tgtEl>
                                          <p:spTgt spid="3031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3114"/>
                                        </p:tgtEl>
                                        <p:attrNameLst>
                                          <p:attrName>style.visibility</p:attrName>
                                        </p:attrNameLst>
                                      </p:cBhvr>
                                      <p:to>
                                        <p:strVal val="visible"/>
                                      </p:to>
                                    </p:set>
                                    <p:animEffect transition="in" filter="blinds(horizontal)">
                                      <p:cBhvr>
                                        <p:cTn id="27" dur="500"/>
                                        <p:tgtEl>
                                          <p:spTgt spid="3031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3115"/>
                                        </p:tgtEl>
                                        <p:attrNameLst>
                                          <p:attrName>style.visibility</p:attrName>
                                        </p:attrNameLst>
                                      </p:cBhvr>
                                      <p:to>
                                        <p:strVal val="visible"/>
                                      </p:to>
                                    </p:set>
                                    <p:animEffect transition="in" filter="blinds(horizontal)">
                                      <p:cBhvr>
                                        <p:cTn id="32" dur="500"/>
                                        <p:tgtEl>
                                          <p:spTgt spid="303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p:bldP spid="303113" grpId="0"/>
      <p:bldP spid="303114" grpId="0"/>
      <p:bldP spid="3031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3">
            <a:extLst>
              <a:ext uri="{FF2B5EF4-FFF2-40B4-BE49-F238E27FC236}">
                <a16:creationId xmlns:a16="http://schemas.microsoft.com/office/drawing/2014/main" id="{97F2795F-AE14-654B-9492-F200CF753952}"/>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0B1AA1B4-E5F8-9C4F-A306-6D48495972A9}" type="slidenum">
              <a:rPr lang="en-US" altLang="zh-CN" sz="1400"/>
              <a:pPr/>
              <a:t>50</a:t>
            </a:fld>
            <a:endParaRPr lang="en-US" altLang="zh-CN" sz="1400"/>
          </a:p>
        </p:txBody>
      </p:sp>
      <p:sp>
        <p:nvSpPr>
          <p:cNvPr id="58371" name="Text Box 2">
            <a:extLst>
              <a:ext uri="{FF2B5EF4-FFF2-40B4-BE49-F238E27FC236}">
                <a16:creationId xmlns:a16="http://schemas.microsoft.com/office/drawing/2014/main" id="{2BE46CEF-B0FF-2E45-97DF-B4202C3F2AE4}"/>
              </a:ext>
            </a:extLst>
          </p:cNvPr>
          <p:cNvSpPr txBox="1">
            <a:spLocks noChangeArrowheads="1"/>
          </p:cNvSpPr>
          <p:nvPr/>
        </p:nvSpPr>
        <p:spPr bwMode="auto">
          <a:xfrm>
            <a:off x="304800" y="304800"/>
            <a:ext cx="861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endParaRPr lang="zh-CN" altLang="zh-CN" baseline="30000"/>
          </a:p>
        </p:txBody>
      </p:sp>
      <p:sp>
        <p:nvSpPr>
          <p:cNvPr id="58372" name="Text Box 3">
            <a:extLst>
              <a:ext uri="{FF2B5EF4-FFF2-40B4-BE49-F238E27FC236}">
                <a16:creationId xmlns:a16="http://schemas.microsoft.com/office/drawing/2014/main" id="{7A088D40-415D-3645-AE87-A0B5BE1210A5}"/>
              </a:ext>
            </a:extLst>
          </p:cNvPr>
          <p:cNvSpPr txBox="1">
            <a:spLocks noChangeArrowheads="1"/>
          </p:cNvSpPr>
          <p:nvPr/>
        </p:nvSpPr>
        <p:spPr bwMode="auto">
          <a:xfrm>
            <a:off x="323850" y="260350"/>
            <a:ext cx="85344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76325" indent="-1076325">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spcBef>
                <a:spcPct val="50000"/>
              </a:spcBef>
            </a:pPr>
            <a:r>
              <a:rPr lang="en-US" altLang="zh-CN" sz="2800" b="1"/>
              <a:t>    </a:t>
            </a:r>
            <a:r>
              <a:rPr lang="zh-CN" altLang="en-US" sz="2800" b="1">
                <a:solidFill>
                  <a:srgbClr val="FF3300"/>
                </a:solidFill>
                <a:ea typeface="楷体_GB2312" panose="02010609030101010101" pitchFamily="49" charset="-122"/>
              </a:rPr>
              <a:t>例：</a:t>
            </a:r>
            <a:r>
              <a:rPr lang="zh-CN" altLang="en-US" sz="2800" b="1">
                <a:ea typeface="楷体_GB2312" panose="02010609030101010101" pitchFamily="49" charset="-122"/>
              </a:rPr>
              <a:t>质量</a:t>
            </a:r>
            <a:r>
              <a:rPr lang="en-US" altLang="zh-CN" sz="2800" b="1">
                <a:ea typeface="楷体_GB2312" panose="02010609030101010101" pitchFamily="49" charset="-122"/>
              </a:rPr>
              <a:t>10kg</a:t>
            </a:r>
            <a:r>
              <a:rPr lang="zh-CN" altLang="en-US" sz="2800" b="1">
                <a:ea typeface="楷体_GB2312" panose="02010609030101010101" pitchFamily="49" charset="-122"/>
              </a:rPr>
              <a:t>的卫星，以</a:t>
            </a:r>
            <a:r>
              <a:rPr lang="en-US" altLang="zh-CN" sz="2800" b="1">
                <a:ea typeface="楷体_GB2312" panose="02010609030101010101" pitchFamily="49" charset="-122"/>
              </a:rPr>
              <a:t>8000km</a:t>
            </a:r>
            <a:r>
              <a:rPr lang="zh-CN" altLang="en-US" sz="2800" b="1">
                <a:ea typeface="楷体_GB2312" panose="02010609030101010101" pitchFamily="49" charset="-122"/>
              </a:rPr>
              <a:t>半径围绕地球旋转，每</a:t>
            </a:r>
            <a:r>
              <a:rPr lang="en-US" altLang="zh-CN" sz="2800" b="1">
                <a:ea typeface="楷体_GB2312" panose="02010609030101010101" pitchFamily="49" charset="-122"/>
              </a:rPr>
              <a:t>2</a:t>
            </a:r>
            <a:r>
              <a:rPr lang="zh-CN" altLang="en-US" sz="2800" b="1">
                <a:ea typeface="楷体_GB2312" panose="02010609030101010101" pitchFamily="49" charset="-122"/>
              </a:rPr>
              <a:t>小时环绕一圈。现将玻尔角动量假设用于卫星，犹如它用于电子一样，试求卫星的轨道量子数。</a:t>
            </a:r>
            <a:r>
              <a:rPr lang="zh-CN" altLang="en-US" sz="2800" i="1"/>
              <a:t>                   </a:t>
            </a:r>
            <a:endParaRPr lang="zh-CN" altLang="en-US" sz="2800"/>
          </a:p>
        </p:txBody>
      </p:sp>
      <p:sp>
        <p:nvSpPr>
          <p:cNvPr id="58373" name="Rectangle 4">
            <a:extLst>
              <a:ext uri="{FF2B5EF4-FFF2-40B4-BE49-F238E27FC236}">
                <a16:creationId xmlns:a16="http://schemas.microsoft.com/office/drawing/2014/main" id="{6D0A3CF7-AA70-934B-A9FD-F03C07C93A2A}"/>
              </a:ext>
            </a:extLst>
          </p:cNvPr>
          <p:cNvSpPr>
            <a:spLocks noChangeArrowheads="1"/>
          </p:cNvSpPr>
          <p:nvPr/>
        </p:nvSpPr>
        <p:spPr bwMode="auto">
          <a:xfrm>
            <a:off x="4443413" y="3201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aphicFrame>
        <p:nvGraphicFramePr>
          <p:cNvPr id="268293" name="Object 5">
            <a:extLst>
              <a:ext uri="{FF2B5EF4-FFF2-40B4-BE49-F238E27FC236}">
                <a16:creationId xmlns:a16="http://schemas.microsoft.com/office/drawing/2014/main" id="{E2C47D68-817C-694A-A137-3124FB7CDA1C}"/>
              </a:ext>
            </a:extLst>
          </p:cNvPr>
          <p:cNvGraphicFramePr>
            <a:graphicFrameLocks noChangeAspect="1"/>
          </p:cNvGraphicFramePr>
          <p:nvPr/>
        </p:nvGraphicFramePr>
        <p:xfrm>
          <a:off x="3348038" y="2492375"/>
          <a:ext cx="1698625" cy="874713"/>
        </p:xfrm>
        <a:graphic>
          <a:graphicData uri="http://schemas.openxmlformats.org/presentationml/2006/ole">
            <mc:AlternateContent xmlns:mc="http://schemas.openxmlformats.org/markup-compatibility/2006">
              <mc:Choice xmlns:v="urn:schemas-microsoft-com:vml" Requires="v">
                <p:oleObj spid="_x0000_s23556" name="公式" r:id="rId3" imgW="17843500" imgH="9359900" progId="Equation.3">
                  <p:embed/>
                </p:oleObj>
              </mc:Choice>
              <mc:Fallback>
                <p:oleObj name="公式" r:id="rId3" imgW="17843500" imgH="9359900" progId="Equation.3">
                  <p:embed/>
                  <p:pic>
                    <p:nvPicPr>
                      <p:cNvPr id="268293" name="Object 5">
                        <a:extLst>
                          <a:ext uri="{FF2B5EF4-FFF2-40B4-BE49-F238E27FC236}">
                            <a16:creationId xmlns:a16="http://schemas.microsoft.com/office/drawing/2014/main" id="{E2C47D68-817C-694A-A137-3124FB7CD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492375"/>
                        <a:ext cx="16986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5" name="Rectangle 6">
            <a:extLst>
              <a:ext uri="{FF2B5EF4-FFF2-40B4-BE49-F238E27FC236}">
                <a16:creationId xmlns:a16="http://schemas.microsoft.com/office/drawing/2014/main" id="{A2CB6A64-2E5E-DA44-AE43-8955674EC37B}"/>
              </a:ext>
            </a:extLst>
          </p:cNvPr>
          <p:cNvSpPr>
            <a:spLocks noChangeArrowheads="1"/>
          </p:cNvSpPr>
          <p:nvPr/>
        </p:nvSpPr>
        <p:spPr bwMode="auto">
          <a:xfrm>
            <a:off x="4443413" y="3201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aphicFrame>
        <p:nvGraphicFramePr>
          <p:cNvPr id="268295" name="Object 7">
            <a:extLst>
              <a:ext uri="{FF2B5EF4-FFF2-40B4-BE49-F238E27FC236}">
                <a16:creationId xmlns:a16="http://schemas.microsoft.com/office/drawing/2014/main" id="{C0876A1F-38E0-6C4A-9B5A-F34AEFBA4652}"/>
              </a:ext>
            </a:extLst>
          </p:cNvPr>
          <p:cNvGraphicFramePr>
            <a:graphicFrameLocks noChangeAspect="1"/>
          </p:cNvGraphicFramePr>
          <p:nvPr/>
        </p:nvGraphicFramePr>
        <p:xfrm>
          <a:off x="1835150" y="3429000"/>
          <a:ext cx="3463925" cy="903288"/>
        </p:xfrm>
        <a:graphic>
          <a:graphicData uri="http://schemas.openxmlformats.org/presentationml/2006/ole">
            <mc:AlternateContent xmlns:mc="http://schemas.openxmlformats.org/markup-compatibility/2006">
              <mc:Choice xmlns:v="urn:schemas-microsoft-com:vml" Requires="v">
                <p:oleObj spid="_x0000_s23557" name="公式" r:id="rId5" imgW="36283900" imgH="9652000" progId="Equation.3">
                  <p:embed/>
                </p:oleObj>
              </mc:Choice>
              <mc:Fallback>
                <p:oleObj name="公式" r:id="rId5" imgW="36283900" imgH="9652000" progId="Equation.3">
                  <p:embed/>
                  <p:pic>
                    <p:nvPicPr>
                      <p:cNvPr id="268295" name="Object 7">
                        <a:extLst>
                          <a:ext uri="{FF2B5EF4-FFF2-40B4-BE49-F238E27FC236}">
                            <a16:creationId xmlns:a16="http://schemas.microsoft.com/office/drawing/2014/main" id="{C0876A1F-38E0-6C4A-9B5A-F34AEFBA4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3429000"/>
                        <a:ext cx="34639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7" name="Rectangle 9">
            <a:extLst>
              <a:ext uri="{FF2B5EF4-FFF2-40B4-BE49-F238E27FC236}">
                <a16:creationId xmlns:a16="http://schemas.microsoft.com/office/drawing/2014/main" id="{70E9D078-4AE2-1642-AB5C-A278B71C002E}"/>
              </a:ext>
            </a:extLst>
          </p:cNvPr>
          <p:cNvSpPr>
            <a:spLocks noChangeArrowheads="1"/>
          </p:cNvSpPr>
          <p:nvPr/>
        </p:nvSpPr>
        <p:spPr bwMode="auto">
          <a:xfrm>
            <a:off x="3429000" y="2863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aphicFrame>
        <p:nvGraphicFramePr>
          <p:cNvPr id="268298" name="Object 10">
            <a:extLst>
              <a:ext uri="{FF2B5EF4-FFF2-40B4-BE49-F238E27FC236}">
                <a16:creationId xmlns:a16="http://schemas.microsoft.com/office/drawing/2014/main" id="{E4ADF2CE-E6D5-774E-BFA5-2CF08FAFCB07}"/>
              </a:ext>
            </a:extLst>
          </p:cNvPr>
          <p:cNvGraphicFramePr>
            <a:graphicFrameLocks noChangeAspect="1"/>
          </p:cNvGraphicFramePr>
          <p:nvPr/>
        </p:nvGraphicFramePr>
        <p:xfrm>
          <a:off x="2051050" y="4508500"/>
          <a:ext cx="6408738" cy="1052513"/>
        </p:xfrm>
        <a:graphic>
          <a:graphicData uri="http://schemas.openxmlformats.org/presentationml/2006/ole">
            <mc:AlternateContent xmlns:mc="http://schemas.openxmlformats.org/markup-compatibility/2006">
              <mc:Choice xmlns:v="urn:schemas-microsoft-com:vml" Requires="v">
                <p:oleObj spid="_x0000_s23558" name="公式" r:id="rId7" imgW="56172100" imgH="9652000" progId="Equation.3">
                  <p:embed/>
                </p:oleObj>
              </mc:Choice>
              <mc:Fallback>
                <p:oleObj name="公式" r:id="rId7" imgW="56172100" imgH="9652000" progId="Equation.3">
                  <p:embed/>
                  <p:pic>
                    <p:nvPicPr>
                      <p:cNvPr id="268298" name="Object 10">
                        <a:extLst>
                          <a:ext uri="{FF2B5EF4-FFF2-40B4-BE49-F238E27FC236}">
                            <a16:creationId xmlns:a16="http://schemas.microsoft.com/office/drawing/2014/main" id="{E4ADF2CE-E6D5-774E-BFA5-2CF08FAFCB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4508500"/>
                        <a:ext cx="640873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8301" name="Text Box 13">
            <a:extLst>
              <a:ext uri="{FF2B5EF4-FFF2-40B4-BE49-F238E27FC236}">
                <a16:creationId xmlns:a16="http://schemas.microsoft.com/office/drawing/2014/main" id="{E199649E-EB8B-3745-9440-B265A11244FB}"/>
              </a:ext>
            </a:extLst>
          </p:cNvPr>
          <p:cNvSpPr txBox="1">
            <a:spLocks noChangeArrowheads="1"/>
          </p:cNvSpPr>
          <p:nvPr/>
        </p:nvSpPr>
        <p:spPr bwMode="auto">
          <a:xfrm>
            <a:off x="539750" y="5638800"/>
            <a:ext cx="85344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spcBef>
                <a:spcPct val="50000"/>
              </a:spcBef>
            </a:pPr>
            <a:r>
              <a:rPr lang="en-US" altLang="zh-CN" sz="2800" b="1">
                <a:ea typeface="楷体_GB2312" panose="02010609030101010101" pitchFamily="49" charset="-122"/>
              </a:rPr>
              <a:t>        </a:t>
            </a:r>
            <a:r>
              <a:rPr lang="zh-CN" altLang="en-US" sz="2800" b="1">
                <a:ea typeface="楷体_GB2312" panose="02010609030101010101" pitchFamily="49" charset="-122"/>
              </a:rPr>
              <a:t>此时卫星的量子数很大</a:t>
            </a:r>
            <a:r>
              <a:rPr lang="en-US" altLang="zh-CN" sz="2800" b="1">
                <a:ea typeface="楷体_GB2312" panose="02010609030101010101" pitchFamily="49" charset="-122"/>
              </a:rPr>
              <a:t>, </a:t>
            </a:r>
            <a:r>
              <a:rPr lang="zh-CN" altLang="en-US" sz="2800" b="1">
                <a:ea typeface="楷体_GB2312" panose="02010609030101010101" pitchFamily="49" charset="-122"/>
              </a:rPr>
              <a:t>卫星的量子效应消失，视为宏观物体。</a:t>
            </a:r>
          </a:p>
        </p:txBody>
      </p:sp>
      <p:sp>
        <p:nvSpPr>
          <p:cNvPr id="268302" name="Rectangle 14">
            <a:extLst>
              <a:ext uri="{FF2B5EF4-FFF2-40B4-BE49-F238E27FC236}">
                <a16:creationId xmlns:a16="http://schemas.microsoft.com/office/drawing/2014/main" id="{E9BD3B2C-373C-384B-A116-9EAE23D182FE}"/>
              </a:ext>
            </a:extLst>
          </p:cNvPr>
          <p:cNvSpPr>
            <a:spLocks noChangeArrowheads="1"/>
          </p:cNvSpPr>
          <p:nvPr/>
        </p:nvSpPr>
        <p:spPr bwMode="auto">
          <a:xfrm>
            <a:off x="684213" y="2492375"/>
            <a:ext cx="898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rgbClr val="FF3300"/>
                </a:solidFill>
                <a:ea typeface="楷体_GB2312" panose="02010609030101010101" pitchFamily="49" charset="-122"/>
              </a:rPr>
              <a:t>解：</a:t>
            </a:r>
          </a:p>
        </p:txBody>
      </p:sp>
      <p:sp>
        <p:nvSpPr>
          <p:cNvPr id="268303" name="Rectangle 15">
            <a:extLst>
              <a:ext uri="{FF2B5EF4-FFF2-40B4-BE49-F238E27FC236}">
                <a16:creationId xmlns:a16="http://schemas.microsoft.com/office/drawing/2014/main" id="{41EA7C3F-CD86-7F45-AFF8-1E722C02B423}"/>
              </a:ext>
            </a:extLst>
          </p:cNvPr>
          <p:cNvSpPr>
            <a:spLocks noChangeArrowheads="1"/>
          </p:cNvSpPr>
          <p:nvPr/>
        </p:nvSpPr>
        <p:spPr bwMode="auto">
          <a:xfrm>
            <a:off x="1870075" y="2492375"/>
            <a:ext cx="541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ea typeface="楷体_GB2312" panose="02010609030101010101" pitchFamily="49" charset="-122"/>
              </a:rPr>
              <a:t>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8302"/>
                                        </p:tgtEl>
                                        <p:attrNameLst>
                                          <p:attrName>style.visibility</p:attrName>
                                        </p:attrNameLst>
                                      </p:cBhvr>
                                      <p:to>
                                        <p:strVal val="visible"/>
                                      </p:to>
                                    </p:set>
                                    <p:animEffect transition="in" filter="blinds(horizontal)">
                                      <p:cBhvr>
                                        <p:cTn id="7" dur="500"/>
                                        <p:tgtEl>
                                          <p:spTgt spid="2683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8303"/>
                                        </p:tgtEl>
                                        <p:attrNameLst>
                                          <p:attrName>style.visibility</p:attrName>
                                        </p:attrNameLst>
                                      </p:cBhvr>
                                      <p:to>
                                        <p:strVal val="visible"/>
                                      </p:to>
                                    </p:set>
                                    <p:animEffect transition="in" filter="blinds(horizontal)">
                                      <p:cBhvr>
                                        <p:cTn id="12" dur="500"/>
                                        <p:tgtEl>
                                          <p:spTgt spid="268303"/>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268293"/>
                                        </p:tgtEl>
                                        <p:attrNameLst>
                                          <p:attrName>style.visibility</p:attrName>
                                        </p:attrNameLst>
                                      </p:cBhvr>
                                      <p:to>
                                        <p:strVal val="visible"/>
                                      </p:to>
                                    </p:set>
                                    <p:animEffect transition="in" filter="blinds(horizontal)">
                                      <p:cBhvr>
                                        <p:cTn id="16" dur="500"/>
                                        <p:tgtEl>
                                          <p:spTgt spid="2682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268295"/>
                                        </p:tgtEl>
                                        <p:attrNameLst>
                                          <p:attrName>style.visibility</p:attrName>
                                        </p:attrNameLst>
                                      </p:cBhvr>
                                      <p:to>
                                        <p:strVal val="visible"/>
                                      </p:to>
                                    </p:set>
                                    <p:animEffect transition="in" filter="blinds(horizontal)">
                                      <p:cBhvr>
                                        <p:cTn id="21" dur="500"/>
                                        <p:tgtEl>
                                          <p:spTgt spid="2682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268298"/>
                                        </p:tgtEl>
                                        <p:attrNameLst>
                                          <p:attrName>style.visibility</p:attrName>
                                        </p:attrNameLst>
                                      </p:cBhvr>
                                      <p:to>
                                        <p:strVal val="visible"/>
                                      </p:to>
                                    </p:set>
                                    <p:animEffect transition="in" filter="blinds(horizontal)">
                                      <p:cBhvr>
                                        <p:cTn id="26" dur="500"/>
                                        <p:tgtEl>
                                          <p:spTgt spid="2682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68301"/>
                                        </p:tgtEl>
                                        <p:attrNameLst>
                                          <p:attrName>style.visibility</p:attrName>
                                        </p:attrNameLst>
                                      </p:cBhvr>
                                      <p:to>
                                        <p:strVal val="visible"/>
                                      </p:to>
                                    </p:set>
                                    <p:animEffect transition="in" filter="blinds(horizontal)">
                                      <p:cBhvr>
                                        <p:cTn id="31" dur="500"/>
                                        <p:tgtEl>
                                          <p:spTgt spid="268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01" grpId="0"/>
      <p:bldP spid="268302" grpId="0"/>
      <p:bldP spid="26830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3">
            <a:extLst>
              <a:ext uri="{FF2B5EF4-FFF2-40B4-BE49-F238E27FC236}">
                <a16:creationId xmlns:a16="http://schemas.microsoft.com/office/drawing/2014/main" id="{CDB04101-A9AD-8B40-939B-3545A8D7BF7B}"/>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E75CE0D4-0D71-0243-B884-2D5F76B5C236}" type="slidenum">
              <a:rPr lang="en-US" altLang="zh-CN" sz="1400"/>
              <a:pPr/>
              <a:t>51</a:t>
            </a:fld>
            <a:endParaRPr lang="en-US" altLang="zh-CN" sz="1400"/>
          </a:p>
        </p:txBody>
      </p:sp>
      <p:sp>
        <p:nvSpPr>
          <p:cNvPr id="59395" name="Text Box 2">
            <a:extLst>
              <a:ext uri="{FF2B5EF4-FFF2-40B4-BE49-F238E27FC236}">
                <a16:creationId xmlns:a16="http://schemas.microsoft.com/office/drawing/2014/main" id="{AC1D93B5-9D3C-4F42-9000-56FE28B11E6B}"/>
              </a:ext>
            </a:extLst>
          </p:cNvPr>
          <p:cNvSpPr txBox="1">
            <a:spLocks noChangeArrowheads="1"/>
          </p:cNvSpPr>
          <p:nvPr/>
        </p:nvSpPr>
        <p:spPr bwMode="auto">
          <a:xfrm>
            <a:off x="425450" y="228600"/>
            <a:ext cx="8610600"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solidFill>
                  <a:srgbClr val="FF3300"/>
                </a:solidFill>
                <a:ea typeface="楷体_GB2312" panose="02010609030101010101" pitchFamily="49" charset="-122"/>
              </a:rPr>
              <a:t>例：</a:t>
            </a:r>
            <a:r>
              <a:rPr lang="zh-CN" altLang="en-US" sz="2800" b="1">
                <a:ea typeface="楷体_GB2312" panose="02010609030101010101" pitchFamily="49" charset="-122"/>
              </a:rPr>
              <a:t>计算氢原子基态电子的轨道角动量、线速度。</a:t>
            </a:r>
          </a:p>
        </p:txBody>
      </p:sp>
      <p:sp>
        <p:nvSpPr>
          <p:cNvPr id="293891" name="Text Box 3">
            <a:extLst>
              <a:ext uri="{FF2B5EF4-FFF2-40B4-BE49-F238E27FC236}">
                <a16:creationId xmlns:a16="http://schemas.microsoft.com/office/drawing/2014/main" id="{98126631-822F-964D-A8EE-5D8086D2F24C}"/>
              </a:ext>
            </a:extLst>
          </p:cNvPr>
          <p:cNvSpPr txBox="1">
            <a:spLocks noChangeArrowheads="1"/>
          </p:cNvSpPr>
          <p:nvPr/>
        </p:nvSpPr>
        <p:spPr bwMode="auto">
          <a:xfrm>
            <a:off x="434975" y="1162050"/>
            <a:ext cx="914400"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solidFill>
                  <a:srgbClr val="FF3300"/>
                </a:solidFill>
                <a:latin typeface="Century Schoolbook" panose="02040604050505020304" pitchFamily="18" charset="0"/>
                <a:ea typeface="楷体_GB2312" panose="02010609030101010101" pitchFamily="49" charset="-122"/>
              </a:rPr>
              <a:t>解：</a:t>
            </a:r>
          </a:p>
        </p:txBody>
      </p:sp>
      <p:sp>
        <p:nvSpPr>
          <p:cNvPr id="293892" name="Text Box 4">
            <a:extLst>
              <a:ext uri="{FF2B5EF4-FFF2-40B4-BE49-F238E27FC236}">
                <a16:creationId xmlns:a16="http://schemas.microsoft.com/office/drawing/2014/main" id="{698B5323-FCEC-424E-9205-2F7F3608BC19}"/>
              </a:ext>
            </a:extLst>
          </p:cNvPr>
          <p:cNvSpPr txBox="1">
            <a:spLocks noChangeArrowheads="1"/>
          </p:cNvSpPr>
          <p:nvPr/>
        </p:nvSpPr>
        <p:spPr bwMode="auto">
          <a:xfrm>
            <a:off x="1273175" y="1181100"/>
            <a:ext cx="2362200"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ea typeface="楷体_GB2312" panose="02010609030101010101" pitchFamily="49" charset="-122"/>
              </a:rPr>
              <a:t>基态 </a:t>
            </a:r>
            <a:r>
              <a:rPr lang="en-US" altLang="zh-CN" sz="2800" i="1">
                <a:ea typeface="楷体_GB2312" panose="02010609030101010101" pitchFamily="49" charset="-122"/>
              </a:rPr>
              <a:t>n </a:t>
            </a:r>
            <a:r>
              <a:rPr lang="en-US" altLang="zh-CN" sz="2800" b="1">
                <a:ea typeface="楷体_GB2312" panose="02010609030101010101" pitchFamily="49" charset="-122"/>
              </a:rPr>
              <a:t>= </a:t>
            </a:r>
            <a:r>
              <a:rPr lang="en-US" altLang="zh-CN" sz="2800">
                <a:ea typeface="楷体_GB2312" panose="02010609030101010101" pitchFamily="49" charset="-122"/>
              </a:rPr>
              <a:t>1</a:t>
            </a:r>
            <a:endParaRPr lang="en-US" altLang="zh-CN" sz="2800" b="1">
              <a:ea typeface="楷体_GB2312" panose="02010609030101010101" pitchFamily="49" charset="-122"/>
            </a:endParaRPr>
          </a:p>
        </p:txBody>
      </p:sp>
      <p:graphicFrame>
        <p:nvGraphicFramePr>
          <p:cNvPr id="293893" name="Object 5">
            <a:extLst>
              <a:ext uri="{FF2B5EF4-FFF2-40B4-BE49-F238E27FC236}">
                <a16:creationId xmlns:a16="http://schemas.microsoft.com/office/drawing/2014/main" id="{A92696C4-2EA8-3B4E-8E17-96E6728FB08C}"/>
              </a:ext>
            </a:extLst>
          </p:cNvPr>
          <p:cNvGraphicFramePr>
            <a:graphicFrameLocks noChangeAspect="1"/>
          </p:cNvGraphicFramePr>
          <p:nvPr/>
        </p:nvGraphicFramePr>
        <p:xfrm>
          <a:off x="1374775" y="1839913"/>
          <a:ext cx="1585913" cy="908050"/>
        </p:xfrm>
        <a:graphic>
          <a:graphicData uri="http://schemas.openxmlformats.org/presentationml/2006/ole">
            <mc:AlternateContent xmlns:mc="http://schemas.openxmlformats.org/markup-compatibility/2006">
              <mc:Choice xmlns:v="urn:schemas-microsoft-com:vml" Requires="v">
                <p:oleObj spid="_x0000_s24583" name="公式" r:id="rId4" imgW="42418000" imgH="24282400" progId="Equation.3">
                  <p:embed/>
                </p:oleObj>
              </mc:Choice>
              <mc:Fallback>
                <p:oleObj name="公式" r:id="rId4" imgW="42418000" imgH="24282400" progId="Equation.3">
                  <p:embed/>
                  <p:pic>
                    <p:nvPicPr>
                      <p:cNvPr id="293893" name="Object 5">
                        <a:extLst>
                          <a:ext uri="{FF2B5EF4-FFF2-40B4-BE49-F238E27FC236}">
                            <a16:creationId xmlns:a16="http://schemas.microsoft.com/office/drawing/2014/main" id="{A92696C4-2EA8-3B4E-8E17-96E6728FB0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775" y="1839913"/>
                        <a:ext cx="1585913" cy="90805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4" name="Object 6">
            <a:extLst>
              <a:ext uri="{FF2B5EF4-FFF2-40B4-BE49-F238E27FC236}">
                <a16:creationId xmlns:a16="http://schemas.microsoft.com/office/drawing/2014/main" id="{C3A74DB3-F3AF-2344-9D16-6D14035938CD}"/>
              </a:ext>
            </a:extLst>
          </p:cNvPr>
          <p:cNvGraphicFramePr>
            <a:graphicFrameLocks noChangeAspect="1"/>
          </p:cNvGraphicFramePr>
          <p:nvPr/>
        </p:nvGraphicFramePr>
        <p:xfrm>
          <a:off x="1817688" y="3059113"/>
          <a:ext cx="3429000" cy="452437"/>
        </p:xfrm>
        <a:graphic>
          <a:graphicData uri="http://schemas.openxmlformats.org/presentationml/2006/ole">
            <mc:AlternateContent xmlns:mc="http://schemas.openxmlformats.org/markup-compatibility/2006">
              <mc:Choice xmlns:v="urn:schemas-microsoft-com:vml" Requires="v">
                <p:oleObj spid="_x0000_s24584" name="公式" r:id="rId6" imgW="81915000" imgH="10820400" progId="Equation.3">
                  <p:embed/>
                </p:oleObj>
              </mc:Choice>
              <mc:Fallback>
                <p:oleObj name="公式" r:id="rId6" imgW="81915000" imgH="10820400" progId="Equation.3">
                  <p:embed/>
                  <p:pic>
                    <p:nvPicPr>
                      <p:cNvPr id="293894" name="Object 6">
                        <a:extLst>
                          <a:ext uri="{FF2B5EF4-FFF2-40B4-BE49-F238E27FC236}">
                            <a16:creationId xmlns:a16="http://schemas.microsoft.com/office/drawing/2014/main" id="{C3A74DB3-F3AF-2344-9D16-6D14035938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7688" y="3059113"/>
                        <a:ext cx="3429000" cy="452437"/>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5" name="Object 7">
            <a:extLst>
              <a:ext uri="{FF2B5EF4-FFF2-40B4-BE49-F238E27FC236}">
                <a16:creationId xmlns:a16="http://schemas.microsoft.com/office/drawing/2014/main" id="{AC0C91CB-57BA-AD4E-91A4-CF3FD56769F4}"/>
              </a:ext>
            </a:extLst>
          </p:cNvPr>
          <p:cNvGraphicFramePr>
            <a:graphicFrameLocks noChangeAspect="1"/>
          </p:cNvGraphicFramePr>
          <p:nvPr/>
        </p:nvGraphicFramePr>
        <p:xfrm>
          <a:off x="3036888" y="1839913"/>
          <a:ext cx="2057400" cy="941387"/>
        </p:xfrm>
        <a:graphic>
          <a:graphicData uri="http://schemas.openxmlformats.org/presentationml/2006/ole">
            <mc:AlternateContent xmlns:mc="http://schemas.openxmlformats.org/markup-compatibility/2006">
              <mc:Choice xmlns:v="urn:schemas-microsoft-com:vml" Requires="v">
                <p:oleObj spid="_x0000_s24585" name="公式" r:id="rId8" imgW="55003700" imgH="25158700" progId="Equation.3">
                  <p:embed/>
                </p:oleObj>
              </mc:Choice>
              <mc:Fallback>
                <p:oleObj name="公式" r:id="rId8" imgW="55003700" imgH="25158700" progId="Equation.3">
                  <p:embed/>
                  <p:pic>
                    <p:nvPicPr>
                      <p:cNvPr id="293895" name="Object 7">
                        <a:extLst>
                          <a:ext uri="{FF2B5EF4-FFF2-40B4-BE49-F238E27FC236}">
                            <a16:creationId xmlns:a16="http://schemas.microsoft.com/office/drawing/2014/main" id="{AC0C91CB-57BA-AD4E-91A4-CF3FD56769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6888" y="1839913"/>
                        <a:ext cx="2057400" cy="941387"/>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6" name="Object 8">
            <a:extLst>
              <a:ext uri="{FF2B5EF4-FFF2-40B4-BE49-F238E27FC236}">
                <a16:creationId xmlns:a16="http://schemas.microsoft.com/office/drawing/2014/main" id="{23A71D81-FE2C-A846-BA59-F2D62AB93BF6}"/>
              </a:ext>
            </a:extLst>
          </p:cNvPr>
          <p:cNvGraphicFramePr>
            <a:graphicFrameLocks noChangeAspect="1"/>
          </p:cNvGraphicFramePr>
          <p:nvPr/>
        </p:nvGraphicFramePr>
        <p:xfrm>
          <a:off x="1284288" y="4443413"/>
          <a:ext cx="1524000" cy="1054100"/>
        </p:xfrm>
        <a:graphic>
          <a:graphicData uri="http://schemas.openxmlformats.org/presentationml/2006/ole">
            <mc:AlternateContent xmlns:mc="http://schemas.openxmlformats.org/markup-compatibility/2006">
              <mc:Choice xmlns:v="urn:schemas-microsoft-com:vml" Requires="v">
                <p:oleObj spid="_x0000_s24586" name="公式" r:id="rId10" imgW="38912800" imgH="26911300" progId="Equation.3">
                  <p:embed/>
                </p:oleObj>
              </mc:Choice>
              <mc:Fallback>
                <p:oleObj name="公式" r:id="rId10" imgW="38912800" imgH="26911300" progId="Equation.3">
                  <p:embed/>
                  <p:pic>
                    <p:nvPicPr>
                      <p:cNvPr id="293896" name="Object 8">
                        <a:extLst>
                          <a:ext uri="{FF2B5EF4-FFF2-40B4-BE49-F238E27FC236}">
                            <a16:creationId xmlns:a16="http://schemas.microsoft.com/office/drawing/2014/main" id="{23A71D81-FE2C-A846-BA59-F2D62AB93B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4288" y="4443413"/>
                        <a:ext cx="1524000" cy="10541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7" name="Object 9">
            <a:extLst>
              <a:ext uri="{FF2B5EF4-FFF2-40B4-BE49-F238E27FC236}">
                <a16:creationId xmlns:a16="http://schemas.microsoft.com/office/drawing/2014/main" id="{3157B615-0FC0-2044-B9C8-F7C2D93543CA}"/>
              </a:ext>
            </a:extLst>
          </p:cNvPr>
          <p:cNvGraphicFramePr>
            <a:graphicFrameLocks noChangeAspect="1"/>
          </p:cNvGraphicFramePr>
          <p:nvPr/>
        </p:nvGraphicFramePr>
        <p:xfrm>
          <a:off x="2808288" y="4443413"/>
          <a:ext cx="4572000" cy="915987"/>
        </p:xfrm>
        <a:graphic>
          <a:graphicData uri="http://schemas.openxmlformats.org/presentationml/2006/ole">
            <mc:AlternateContent xmlns:mc="http://schemas.openxmlformats.org/markup-compatibility/2006">
              <mc:Choice xmlns:v="urn:schemas-microsoft-com:vml" Requires="v">
                <p:oleObj spid="_x0000_s24587" name="公式" r:id="rId12" imgW="125514100" imgH="25158700" progId="Equation.3">
                  <p:embed/>
                </p:oleObj>
              </mc:Choice>
              <mc:Fallback>
                <p:oleObj name="公式" r:id="rId12" imgW="125514100" imgH="25158700" progId="Equation.3">
                  <p:embed/>
                  <p:pic>
                    <p:nvPicPr>
                      <p:cNvPr id="293897" name="Object 9">
                        <a:extLst>
                          <a:ext uri="{FF2B5EF4-FFF2-40B4-BE49-F238E27FC236}">
                            <a16:creationId xmlns:a16="http://schemas.microsoft.com/office/drawing/2014/main" id="{3157B615-0FC0-2044-B9C8-F7C2D93543C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8288" y="4443413"/>
                        <a:ext cx="4572000" cy="915987"/>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8" name="Object 10">
            <a:extLst>
              <a:ext uri="{FF2B5EF4-FFF2-40B4-BE49-F238E27FC236}">
                <a16:creationId xmlns:a16="http://schemas.microsoft.com/office/drawing/2014/main" id="{80C99233-4A92-3448-8071-EB4FE4ABFD7C}"/>
              </a:ext>
            </a:extLst>
          </p:cNvPr>
          <p:cNvGraphicFramePr>
            <a:graphicFrameLocks noChangeAspect="1"/>
          </p:cNvGraphicFramePr>
          <p:nvPr/>
        </p:nvGraphicFramePr>
        <p:xfrm>
          <a:off x="1716088" y="5802313"/>
          <a:ext cx="2844800" cy="434975"/>
        </p:xfrm>
        <a:graphic>
          <a:graphicData uri="http://schemas.openxmlformats.org/presentationml/2006/ole">
            <mc:AlternateContent xmlns:mc="http://schemas.openxmlformats.org/markup-compatibility/2006">
              <mc:Choice xmlns:v="urn:schemas-microsoft-com:vml" Requires="v">
                <p:oleObj spid="_x0000_s24588" name="公式" r:id="rId14" imgW="70802500" imgH="10820400" progId="Equation.3">
                  <p:embed/>
                </p:oleObj>
              </mc:Choice>
              <mc:Fallback>
                <p:oleObj name="公式" r:id="rId14" imgW="70802500" imgH="10820400" progId="Equation.3">
                  <p:embed/>
                  <p:pic>
                    <p:nvPicPr>
                      <p:cNvPr id="293898" name="Object 10">
                        <a:extLst>
                          <a:ext uri="{FF2B5EF4-FFF2-40B4-BE49-F238E27FC236}">
                            <a16:creationId xmlns:a16="http://schemas.microsoft.com/office/drawing/2014/main" id="{80C99233-4A92-3448-8071-EB4FE4ABFD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16088" y="5802313"/>
                        <a:ext cx="2844800" cy="43497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3891"/>
                                        </p:tgtEl>
                                        <p:attrNameLst>
                                          <p:attrName>style.visibility</p:attrName>
                                        </p:attrNameLst>
                                      </p:cBhvr>
                                      <p:to>
                                        <p:strVal val="visible"/>
                                      </p:to>
                                    </p:set>
                                    <p:animEffect transition="in" filter="wipe(left)">
                                      <p:cBhvr>
                                        <p:cTn id="7" dur="500"/>
                                        <p:tgtEl>
                                          <p:spTgt spid="293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3892"/>
                                        </p:tgtEl>
                                        <p:attrNameLst>
                                          <p:attrName>style.visibility</p:attrName>
                                        </p:attrNameLst>
                                      </p:cBhvr>
                                      <p:to>
                                        <p:strVal val="visible"/>
                                      </p:to>
                                    </p:set>
                                    <p:animEffect transition="in" filter="wipe(left)">
                                      <p:cBhvr>
                                        <p:cTn id="12" dur="500"/>
                                        <p:tgtEl>
                                          <p:spTgt spid="2938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3893"/>
                                        </p:tgtEl>
                                        <p:attrNameLst>
                                          <p:attrName>style.visibility</p:attrName>
                                        </p:attrNameLst>
                                      </p:cBhvr>
                                      <p:to>
                                        <p:strVal val="visible"/>
                                      </p:to>
                                    </p:set>
                                    <p:animEffect transition="in" filter="wipe(left)">
                                      <p:cBhvr>
                                        <p:cTn id="17" dur="500"/>
                                        <p:tgtEl>
                                          <p:spTgt spid="2938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93895"/>
                                        </p:tgtEl>
                                        <p:attrNameLst>
                                          <p:attrName>style.visibility</p:attrName>
                                        </p:attrNameLst>
                                      </p:cBhvr>
                                      <p:to>
                                        <p:strVal val="visible"/>
                                      </p:to>
                                    </p:set>
                                    <p:animEffect transition="in" filter="wipe(left)">
                                      <p:cBhvr>
                                        <p:cTn id="22" dur="500"/>
                                        <p:tgtEl>
                                          <p:spTgt spid="2938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93894"/>
                                        </p:tgtEl>
                                        <p:attrNameLst>
                                          <p:attrName>style.visibility</p:attrName>
                                        </p:attrNameLst>
                                      </p:cBhvr>
                                      <p:to>
                                        <p:strVal val="visible"/>
                                      </p:to>
                                    </p:set>
                                    <p:animEffect transition="in" filter="wipe(left)">
                                      <p:cBhvr>
                                        <p:cTn id="27" dur="500"/>
                                        <p:tgtEl>
                                          <p:spTgt spid="2938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93896"/>
                                        </p:tgtEl>
                                        <p:attrNameLst>
                                          <p:attrName>style.visibility</p:attrName>
                                        </p:attrNameLst>
                                      </p:cBhvr>
                                      <p:to>
                                        <p:strVal val="visible"/>
                                      </p:to>
                                    </p:set>
                                    <p:animEffect transition="in" filter="wipe(left)">
                                      <p:cBhvr>
                                        <p:cTn id="32" dur="500"/>
                                        <p:tgtEl>
                                          <p:spTgt spid="2938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93897"/>
                                        </p:tgtEl>
                                        <p:attrNameLst>
                                          <p:attrName>style.visibility</p:attrName>
                                        </p:attrNameLst>
                                      </p:cBhvr>
                                      <p:to>
                                        <p:strVal val="visible"/>
                                      </p:to>
                                    </p:set>
                                    <p:animEffect transition="in" filter="wipe(left)">
                                      <p:cBhvr>
                                        <p:cTn id="37" dur="500"/>
                                        <p:tgtEl>
                                          <p:spTgt spid="29389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93898"/>
                                        </p:tgtEl>
                                        <p:attrNameLst>
                                          <p:attrName>style.visibility</p:attrName>
                                        </p:attrNameLst>
                                      </p:cBhvr>
                                      <p:to>
                                        <p:strVal val="visible"/>
                                      </p:to>
                                    </p:set>
                                    <p:animEffect transition="in" filter="wipe(left)">
                                      <p:cBhvr>
                                        <p:cTn id="42" dur="500"/>
                                        <p:tgtEl>
                                          <p:spTgt spid="293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autoUpdateAnimBg="0"/>
      <p:bldP spid="293892"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3">
            <a:extLst>
              <a:ext uri="{FF2B5EF4-FFF2-40B4-BE49-F238E27FC236}">
                <a16:creationId xmlns:a16="http://schemas.microsoft.com/office/drawing/2014/main" id="{8023A5BC-1C78-8343-9DA0-16ABC9714006}"/>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28AA6739-3696-094F-8E0D-CC2245158D6D}" type="slidenum">
              <a:rPr lang="en-US" altLang="zh-CN" sz="1400"/>
              <a:pPr/>
              <a:t>52</a:t>
            </a:fld>
            <a:endParaRPr lang="en-US" altLang="zh-CN" sz="1400"/>
          </a:p>
        </p:txBody>
      </p:sp>
      <p:sp>
        <p:nvSpPr>
          <p:cNvPr id="61443" name="Text Box 2">
            <a:extLst>
              <a:ext uri="{FF2B5EF4-FFF2-40B4-BE49-F238E27FC236}">
                <a16:creationId xmlns:a16="http://schemas.microsoft.com/office/drawing/2014/main" id="{5439FC1A-1A82-6C44-B32E-780626A33EE7}"/>
              </a:ext>
            </a:extLst>
          </p:cNvPr>
          <p:cNvSpPr txBox="1">
            <a:spLocks noChangeArrowheads="1"/>
          </p:cNvSpPr>
          <p:nvPr/>
        </p:nvSpPr>
        <p:spPr bwMode="auto">
          <a:xfrm>
            <a:off x="228600" y="439738"/>
            <a:ext cx="8304213" cy="11176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4375" indent="-714375">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spcBef>
                <a:spcPct val="50000"/>
              </a:spcBef>
            </a:pPr>
            <a:r>
              <a:rPr lang="zh-CN" altLang="en-US" sz="2800" b="1">
                <a:solidFill>
                  <a:srgbClr val="FF3300"/>
                </a:solidFill>
                <a:ea typeface="楷体_GB2312" panose="02010609030101010101" pitchFamily="49" charset="-122"/>
              </a:rPr>
              <a:t>例：</a:t>
            </a:r>
            <a:r>
              <a:rPr lang="zh-CN" altLang="en-US" sz="2800" b="1">
                <a:ea typeface="楷体_GB2312" panose="02010609030101010101" pitchFamily="49" charset="-122"/>
              </a:rPr>
              <a:t>用 </a:t>
            </a:r>
            <a:r>
              <a:rPr lang="en-US" altLang="zh-CN" sz="2800" b="1">
                <a:ea typeface="楷体_GB2312" panose="02010609030101010101" pitchFamily="49" charset="-122"/>
              </a:rPr>
              <a:t>12.6eV </a:t>
            </a:r>
            <a:r>
              <a:rPr lang="zh-CN" altLang="en-US" sz="2800" b="1">
                <a:ea typeface="楷体_GB2312" panose="02010609030101010101" pitchFamily="49" charset="-122"/>
              </a:rPr>
              <a:t>的电子轰击基态原子，这些原子所能达到最高态。</a:t>
            </a:r>
          </a:p>
        </p:txBody>
      </p:sp>
      <p:sp>
        <p:nvSpPr>
          <p:cNvPr id="295939" name="Text Box 3">
            <a:extLst>
              <a:ext uri="{FF2B5EF4-FFF2-40B4-BE49-F238E27FC236}">
                <a16:creationId xmlns:a16="http://schemas.microsoft.com/office/drawing/2014/main" id="{1508F5BA-1A61-C448-A545-E4BDEAACC9BC}"/>
              </a:ext>
            </a:extLst>
          </p:cNvPr>
          <p:cNvSpPr txBox="1">
            <a:spLocks noChangeArrowheads="1"/>
          </p:cNvSpPr>
          <p:nvPr/>
        </p:nvSpPr>
        <p:spPr bwMode="auto">
          <a:xfrm>
            <a:off x="228600" y="1676400"/>
            <a:ext cx="8610600"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solidFill>
                  <a:srgbClr val="FF3300"/>
                </a:solidFill>
                <a:ea typeface="楷体_GB2312" panose="02010609030101010101" pitchFamily="49" charset="-122"/>
              </a:rPr>
              <a:t>解：</a:t>
            </a:r>
            <a:r>
              <a:rPr lang="zh-CN" altLang="en-US" sz="2800" b="1">
                <a:ea typeface="楷体_GB2312" panose="02010609030101010101" pitchFamily="49" charset="-122"/>
              </a:rPr>
              <a:t>如果氢原子吸收电子全部能量它所具有能量</a:t>
            </a:r>
          </a:p>
        </p:txBody>
      </p:sp>
      <p:graphicFrame>
        <p:nvGraphicFramePr>
          <p:cNvPr id="295940" name="Object 4">
            <a:extLst>
              <a:ext uri="{FF2B5EF4-FFF2-40B4-BE49-F238E27FC236}">
                <a16:creationId xmlns:a16="http://schemas.microsoft.com/office/drawing/2014/main" id="{A3E4935D-DB0D-2848-998D-0DD7303F1803}"/>
              </a:ext>
            </a:extLst>
          </p:cNvPr>
          <p:cNvGraphicFramePr>
            <a:graphicFrameLocks noChangeAspect="1"/>
          </p:cNvGraphicFramePr>
          <p:nvPr/>
        </p:nvGraphicFramePr>
        <p:xfrm>
          <a:off x="1066800" y="2590800"/>
          <a:ext cx="2503488" cy="500063"/>
        </p:xfrm>
        <a:graphic>
          <a:graphicData uri="http://schemas.openxmlformats.org/presentationml/2006/ole">
            <mc:AlternateContent xmlns:mc="http://schemas.openxmlformats.org/markup-compatibility/2006">
              <mc:Choice xmlns:v="urn:schemas-microsoft-com:vml" Requires="v">
                <p:oleObj spid="_x0000_s25610" name="公式" r:id="rId4" imgW="61150500" imgH="12293600" progId="Equation.3">
                  <p:embed/>
                </p:oleObj>
              </mc:Choice>
              <mc:Fallback>
                <p:oleObj name="公式" r:id="rId4" imgW="61150500" imgH="12293600" progId="Equation.3">
                  <p:embed/>
                  <p:pic>
                    <p:nvPicPr>
                      <p:cNvPr id="295940" name="Object 4">
                        <a:extLst>
                          <a:ext uri="{FF2B5EF4-FFF2-40B4-BE49-F238E27FC236}">
                            <a16:creationId xmlns:a16="http://schemas.microsoft.com/office/drawing/2014/main" id="{A3E4935D-DB0D-2848-998D-0DD7303F1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2503488"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5941" name="Object 5">
            <a:extLst>
              <a:ext uri="{FF2B5EF4-FFF2-40B4-BE49-F238E27FC236}">
                <a16:creationId xmlns:a16="http://schemas.microsoft.com/office/drawing/2014/main" id="{2D00EAF3-97FF-AB49-9BEB-70D8212D6F08}"/>
              </a:ext>
            </a:extLst>
          </p:cNvPr>
          <p:cNvGraphicFramePr>
            <a:graphicFrameLocks noChangeAspect="1"/>
          </p:cNvGraphicFramePr>
          <p:nvPr/>
        </p:nvGraphicFramePr>
        <p:xfrm>
          <a:off x="3543300" y="2609850"/>
          <a:ext cx="2705100" cy="363538"/>
        </p:xfrm>
        <a:graphic>
          <a:graphicData uri="http://schemas.openxmlformats.org/presentationml/2006/ole">
            <mc:AlternateContent xmlns:mc="http://schemas.openxmlformats.org/markup-compatibility/2006">
              <mc:Choice xmlns:v="urn:schemas-microsoft-com:vml" Requires="v">
                <p:oleObj spid="_x0000_s25611" name="公式" r:id="rId6" imgW="65239900" imgH="8775700" progId="Equation.3">
                  <p:embed/>
                </p:oleObj>
              </mc:Choice>
              <mc:Fallback>
                <p:oleObj name="公式" r:id="rId6" imgW="65239900" imgH="8775700" progId="Equation.3">
                  <p:embed/>
                  <p:pic>
                    <p:nvPicPr>
                      <p:cNvPr id="295941" name="Object 5">
                        <a:extLst>
                          <a:ext uri="{FF2B5EF4-FFF2-40B4-BE49-F238E27FC236}">
                            <a16:creationId xmlns:a16="http://schemas.microsoft.com/office/drawing/2014/main" id="{2D00EAF3-97FF-AB49-9BEB-70D8212D6F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3300" y="2609850"/>
                        <a:ext cx="2705100" cy="36353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2" name="Object 6">
            <a:extLst>
              <a:ext uri="{FF2B5EF4-FFF2-40B4-BE49-F238E27FC236}">
                <a16:creationId xmlns:a16="http://schemas.microsoft.com/office/drawing/2014/main" id="{BE412C7E-5C21-F040-8C9C-A7740DEB53F4}"/>
              </a:ext>
            </a:extLst>
          </p:cNvPr>
          <p:cNvGraphicFramePr>
            <a:graphicFrameLocks noChangeAspect="1"/>
          </p:cNvGraphicFramePr>
          <p:nvPr/>
        </p:nvGraphicFramePr>
        <p:xfrm>
          <a:off x="6286500" y="2568575"/>
          <a:ext cx="1752600" cy="365125"/>
        </p:xfrm>
        <a:graphic>
          <a:graphicData uri="http://schemas.openxmlformats.org/presentationml/2006/ole">
            <mc:AlternateContent xmlns:mc="http://schemas.openxmlformats.org/markup-compatibility/2006">
              <mc:Choice xmlns:v="urn:schemas-microsoft-com:vml" Requires="v">
                <p:oleObj spid="_x0000_s25612" name="公式" r:id="rId8" imgW="43294300" imgH="9067800" progId="Equation.3">
                  <p:embed/>
                </p:oleObj>
              </mc:Choice>
              <mc:Fallback>
                <p:oleObj name="公式" r:id="rId8" imgW="43294300" imgH="9067800" progId="Equation.3">
                  <p:embed/>
                  <p:pic>
                    <p:nvPicPr>
                      <p:cNvPr id="295942" name="Object 6">
                        <a:extLst>
                          <a:ext uri="{FF2B5EF4-FFF2-40B4-BE49-F238E27FC236}">
                            <a16:creationId xmlns:a16="http://schemas.microsoft.com/office/drawing/2014/main" id="{BE412C7E-5C21-F040-8C9C-A7740DEB53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500" y="2568575"/>
                        <a:ext cx="1752600" cy="36512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5943" name="Text Box 7">
            <a:extLst>
              <a:ext uri="{FF2B5EF4-FFF2-40B4-BE49-F238E27FC236}">
                <a16:creationId xmlns:a16="http://schemas.microsoft.com/office/drawing/2014/main" id="{D29B382A-1735-3C4B-B77E-8480AB8342A7}"/>
              </a:ext>
            </a:extLst>
          </p:cNvPr>
          <p:cNvSpPr txBox="1">
            <a:spLocks noChangeArrowheads="1"/>
          </p:cNvSpPr>
          <p:nvPr/>
        </p:nvSpPr>
        <p:spPr bwMode="auto">
          <a:xfrm>
            <a:off x="838200" y="3581400"/>
            <a:ext cx="1676400"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ea typeface="楷体_GB2312" panose="02010609030101010101" pitchFamily="49" charset="-122"/>
              </a:rPr>
              <a:t>轨道能量</a:t>
            </a:r>
          </a:p>
        </p:txBody>
      </p:sp>
      <p:graphicFrame>
        <p:nvGraphicFramePr>
          <p:cNvPr id="295944" name="Object 8">
            <a:extLst>
              <a:ext uri="{FF2B5EF4-FFF2-40B4-BE49-F238E27FC236}">
                <a16:creationId xmlns:a16="http://schemas.microsoft.com/office/drawing/2014/main" id="{3B4D2E51-4F10-7E43-AFFF-790FC996F68B}"/>
              </a:ext>
            </a:extLst>
          </p:cNvPr>
          <p:cNvGraphicFramePr>
            <a:graphicFrameLocks noChangeAspect="1"/>
          </p:cNvGraphicFramePr>
          <p:nvPr/>
        </p:nvGraphicFramePr>
        <p:xfrm>
          <a:off x="2514600" y="3429000"/>
          <a:ext cx="1371600" cy="917575"/>
        </p:xfrm>
        <a:graphic>
          <a:graphicData uri="http://schemas.openxmlformats.org/presentationml/2006/ole">
            <mc:AlternateContent xmlns:mc="http://schemas.openxmlformats.org/markup-compatibility/2006">
              <mc:Choice xmlns:v="urn:schemas-microsoft-com:vml" Requires="v">
                <p:oleObj spid="_x0000_s25613" name="公式" r:id="rId10" imgW="36283900" imgH="24282400" progId="Equation.3">
                  <p:embed/>
                </p:oleObj>
              </mc:Choice>
              <mc:Fallback>
                <p:oleObj name="公式" r:id="rId10" imgW="36283900" imgH="24282400" progId="Equation.3">
                  <p:embed/>
                  <p:pic>
                    <p:nvPicPr>
                      <p:cNvPr id="295944" name="Object 8">
                        <a:extLst>
                          <a:ext uri="{FF2B5EF4-FFF2-40B4-BE49-F238E27FC236}">
                            <a16:creationId xmlns:a16="http://schemas.microsoft.com/office/drawing/2014/main" id="{3B4D2E51-4F10-7E43-AFFF-790FC996F6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4600" y="3429000"/>
                        <a:ext cx="1371600" cy="91757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5" name="Object 9">
            <a:extLst>
              <a:ext uri="{FF2B5EF4-FFF2-40B4-BE49-F238E27FC236}">
                <a16:creationId xmlns:a16="http://schemas.microsoft.com/office/drawing/2014/main" id="{B1D990A4-D121-F646-B836-511140B49C2C}"/>
              </a:ext>
            </a:extLst>
          </p:cNvPr>
          <p:cNvGraphicFramePr>
            <a:graphicFrameLocks noChangeAspect="1"/>
          </p:cNvGraphicFramePr>
          <p:nvPr/>
        </p:nvGraphicFramePr>
        <p:xfrm>
          <a:off x="3962400" y="3429000"/>
          <a:ext cx="1371600" cy="896938"/>
        </p:xfrm>
        <a:graphic>
          <a:graphicData uri="http://schemas.openxmlformats.org/presentationml/2006/ole">
            <mc:AlternateContent xmlns:mc="http://schemas.openxmlformats.org/markup-compatibility/2006">
              <mc:Choice xmlns:v="urn:schemas-microsoft-com:vml" Requires="v">
                <p:oleObj spid="_x0000_s25614" name="公式" r:id="rId12" imgW="37160200" imgH="24282400" progId="Equation.3">
                  <p:embed/>
                </p:oleObj>
              </mc:Choice>
              <mc:Fallback>
                <p:oleObj name="公式" r:id="rId12" imgW="37160200" imgH="24282400" progId="Equation.3">
                  <p:embed/>
                  <p:pic>
                    <p:nvPicPr>
                      <p:cNvPr id="295945" name="Object 9">
                        <a:extLst>
                          <a:ext uri="{FF2B5EF4-FFF2-40B4-BE49-F238E27FC236}">
                            <a16:creationId xmlns:a16="http://schemas.microsoft.com/office/drawing/2014/main" id="{B1D990A4-D121-F646-B836-511140B49C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2400" y="3429000"/>
                        <a:ext cx="1371600" cy="89693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6" name="Object 10">
            <a:extLst>
              <a:ext uri="{FF2B5EF4-FFF2-40B4-BE49-F238E27FC236}">
                <a16:creationId xmlns:a16="http://schemas.microsoft.com/office/drawing/2014/main" id="{CB493F41-4EEF-0A42-BF88-286303FFF064}"/>
              </a:ext>
            </a:extLst>
          </p:cNvPr>
          <p:cNvGraphicFramePr>
            <a:graphicFrameLocks noChangeAspect="1"/>
          </p:cNvGraphicFramePr>
          <p:nvPr/>
        </p:nvGraphicFramePr>
        <p:xfrm>
          <a:off x="5410200" y="3689350"/>
          <a:ext cx="1676400" cy="349250"/>
        </p:xfrm>
        <a:graphic>
          <a:graphicData uri="http://schemas.openxmlformats.org/presentationml/2006/ole">
            <mc:AlternateContent xmlns:mc="http://schemas.openxmlformats.org/markup-compatibility/2006">
              <mc:Choice xmlns:v="urn:schemas-microsoft-com:vml" Requires="v">
                <p:oleObj spid="_x0000_s25615" name="公式" r:id="rId14" imgW="43294300" imgH="9067800" progId="Equation.3">
                  <p:embed/>
                </p:oleObj>
              </mc:Choice>
              <mc:Fallback>
                <p:oleObj name="公式" r:id="rId14" imgW="43294300" imgH="9067800" progId="Equation.3">
                  <p:embed/>
                  <p:pic>
                    <p:nvPicPr>
                      <p:cNvPr id="295946" name="Object 10">
                        <a:extLst>
                          <a:ext uri="{FF2B5EF4-FFF2-40B4-BE49-F238E27FC236}">
                            <a16:creationId xmlns:a16="http://schemas.microsoft.com/office/drawing/2014/main" id="{CB493F41-4EEF-0A42-BF88-286303FFF0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3689350"/>
                        <a:ext cx="1676400" cy="34925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7" name="Object 11">
            <a:extLst>
              <a:ext uri="{FF2B5EF4-FFF2-40B4-BE49-F238E27FC236}">
                <a16:creationId xmlns:a16="http://schemas.microsoft.com/office/drawing/2014/main" id="{D16EC2BE-02DF-6B48-9336-DF8928B135FD}"/>
              </a:ext>
            </a:extLst>
          </p:cNvPr>
          <p:cNvGraphicFramePr>
            <a:graphicFrameLocks noChangeAspect="1"/>
          </p:cNvGraphicFramePr>
          <p:nvPr/>
        </p:nvGraphicFramePr>
        <p:xfrm>
          <a:off x="1066800" y="4684713"/>
          <a:ext cx="1752600" cy="420687"/>
        </p:xfrm>
        <a:graphic>
          <a:graphicData uri="http://schemas.openxmlformats.org/presentationml/2006/ole">
            <mc:AlternateContent xmlns:mc="http://schemas.openxmlformats.org/markup-compatibility/2006">
              <mc:Choice xmlns:v="urn:schemas-microsoft-com:vml" Requires="v">
                <p:oleObj spid="_x0000_s25616" name="公式" r:id="rId15" imgW="45059600" imgH="10820400" progId="Equation.3">
                  <p:embed/>
                </p:oleObj>
              </mc:Choice>
              <mc:Fallback>
                <p:oleObj name="公式" r:id="rId15" imgW="45059600" imgH="10820400" progId="Equation.3">
                  <p:embed/>
                  <p:pic>
                    <p:nvPicPr>
                      <p:cNvPr id="295947" name="Object 11">
                        <a:extLst>
                          <a:ext uri="{FF2B5EF4-FFF2-40B4-BE49-F238E27FC236}">
                            <a16:creationId xmlns:a16="http://schemas.microsoft.com/office/drawing/2014/main" id="{D16EC2BE-02DF-6B48-9336-DF8928B135F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4684713"/>
                        <a:ext cx="1752600" cy="420687"/>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8" name="Object 12">
            <a:extLst>
              <a:ext uri="{FF2B5EF4-FFF2-40B4-BE49-F238E27FC236}">
                <a16:creationId xmlns:a16="http://schemas.microsoft.com/office/drawing/2014/main" id="{0E256375-FED3-A34B-8909-D2C8351E92BB}"/>
              </a:ext>
            </a:extLst>
          </p:cNvPr>
          <p:cNvGraphicFramePr>
            <a:graphicFrameLocks noChangeAspect="1"/>
          </p:cNvGraphicFramePr>
          <p:nvPr/>
        </p:nvGraphicFramePr>
        <p:xfrm>
          <a:off x="2876550" y="4767263"/>
          <a:ext cx="1143000" cy="338137"/>
        </p:xfrm>
        <a:graphic>
          <a:graphicData uri="http://schemas.openxmlformats.org/presentationml/2006/ole">
            <mc:AlternateContent xmlns:mc="http://schemas.openxmlformats.org/markup-compatibility/2006">
              <mc:Choice xmlns:v="urn:schemas-microsoft-com:vml" Requires="v">
                <p:oleObj spid="_x0000_s25617" name="公式" r:id="rId17" imgW="29552900" imgH="8775700" progId="Equation.3">
                  <p:embed/>
                </p:oleObj>
              </mc:Choice>
              <mc:Fallback>
                <p:oleObj name="公式" r:id="rId17" imgW="29552900" imgH="8775700" progId="Equation.3">
                  <p:embed/>
                  <p:pic>
                    <p:nvPicPr>
                      <p:cNvPr id="295948" name="Object 12">
                        <a:extLst>
                          <a:ext uri="{FF2B5EF4-FFF2-40B4-BE49-F238E27FC236}">
                            <a16:creationId xmlns:a16="http://schemas.microsoft.com/office/drawing/2014/main" id="{0E256375-FED3-A34B-8909-D2C8351E92B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6550" y="4767263"/>
                        <a:ext cx="1143000" cy="338137"/>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9" name="Object 13">
            <a:extLst>
              <a:ext uri="{FF2B5EF4-FFF2-40B4-BE49-F238E27FC236}">
                <a16:creationId xmlns:a16="http://schemas.microsoft.com/office/drawing/2014/main" id="{B655F06F-544C-0C48-9E66-19C0A1CAFB49}"/>
              </a:ext>
            </a:extLst>
          </p:cNvPr>
          <p:cNvGraphicFramePr>
            <a:graphicFrameLocks noChangeAspect="1"/>
          </p:cNvGraphicFramePr>
          <p:nvPr/>
        </p:nvGraphicFramePr>
        <p:xfrm>
          <a:off x="1524000" y="5729288"/>
          <a:ext cx="914400" cy="342900"/>
        </p:xfrm>
        <a:graphic>
          <a:graphicData uri="http://schemas.openxmlformats.org/presentationml/2006/ole">
            <mc:AlternateContent xmlns:mc="http://schemas.openxmlformats.org/markup-compatibility/2006">
              <mc:Choice xmlns:v="urn:schemas-microsoft-com:vml" Requires="v">
                <p:oleObj spid="_x0000_s25618" name="公式" r:id="rId19" imgW="23406100" imgH="8775700" progId="Equation.3">
                  <p:embed/>
                </p:oleObj>
              </mc:Choice>
              <mc:Fallback>
                <p:oleObj name="公式" r:id="rId19" imgW="23406100" imgH="8775700" progId="Equation.3">
                  <p:embed/>
                  <p:pic>
                    <p:nvPicPr>
                      <p:cNvPr id="295949" name="Object 13">
                        <a:extLst>
                          <a:ext uri="{FF2B5EF4-FFF2-40B4-BE49-F238E27FC236}">
                            <a16:creationId xmlns:a16="http://schemas.microsoft.com/office/drawing/2014/main" id="{B655F06F-544C-0C48-9E66-19C0A1CAFB4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4000" y="5729288"/>
                        <a:ext cx="914400" cy="3429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5950" name="Text Box 14">
            <a:extLst>
              <a:ext uri="{FF2B5EF4-FFF2-40B4-BE49-F238E27FC236}">
                <a16:creationId xmlns:a16="http://schemas.microsoft.com/office/drawing/2014/main" id="{A222382E-9ACA-9147-B738-7B9CE93D661A}"/>
              </a:ext>
            </a:extLst>
          </p:cNvPr>
          <p:cNvSpPr txBox="1">
            <a:spLocks noChangeArrowheads="1"/>
          </p:cNvSpPr>
          <p:nvPr/>
        </p:nvSpPr>
        <p:spPr bwMode="auto">
          <a:xfrm>
            <a:off x="990600" y="5638800"/>
            <a:ext cx="685800" cy="5191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005E47"/>
                    </a:gs>
                  </a:gsLst>
                  <a:path path="shape">
                    <a:fillToRect l="50000" t="50000" r="50000" b="50000"/>
                  </a:path>
                </a:gradFill>
              </a14:hiddenFill>
            </a:ext>
            <a:ext uri="{91240B29-F687-4F45-9708-019B960494DF}">
              <a14:hiddenLine xmlns:a14="http://schemas.microsoft.com/office/drawing/2010/main" w="19050">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ea typeface="楷体_GB2312" panose="02010609030101010101" pitchFamily="49" charset="-122"/>
              </a:rPr>
              <a:t>取</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5939"/>
                                        </p:tgtEl>
                                        <p:attrNameLst>
                                          <p:attrName>style.visibility</p:attrName>
                                        </p:attrNameLst>
                                      </p:cBhvr>
                                      <p:to>
                                        <p:strVal val="visible"/>
                                      </p:to>
                                    </p:set>
                                    <p:animEffect transition="in" filter="wipe(left)">
                                      <p:cBhvr>
                                        <p:cTn id="7" dur="500"/>
                                        <p:tgtEl>
                                          <p:spTgt spid="295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5940"/>
                                        </p:tgtEl>
                                        <p:attrNameLst>
                                          <p:attrName>style.visibility</p:attrName>
                                        </p:attrNameLst>
                                      </p:cBhvr>
                                      <p:to>
                                        <p:strVal val="visible"/>
                                      </p:to>
                                    </p:set>
                                    <p:animEffect transition="in" filter="wipe(left)">
                                      <p:cBhvr>
                                        <p:cTn id="12" dur="500"/>
                                        <p:tgtEl>
                                          <p:spTgt spid="2959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5941"/>
                                        </p:tgtEl>
                                        <p:attrNameLst>
                                          <p:attrName>style.visibility</p:attrName>
                                        </p:attrNameLst>
                                      </p:cBhvr>
                                      <p:to>
                                        <p:strVal val="visible"/>
                                      </p:to>
                                    </p:set>
                                    <p:animEffect transition="in" filter="wipe(left)">
                                      <p:cBhvr>
                                        <p:cTn id="17" dur="500"/>
                                        <p:tgtEl>
                                          <p:spTgt spid="2959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95942"/>
                                        </p:tgtEl>
                                        <p:attrNameLst>
                                          <p:attrName>style.visibility</p:attrName>
                                        </p:attrNameLst>
                                      </p:cBhvr>
                                      <p:to>
                                        <p:strVal val="visible"/>
                                      </p:to>
                                    </p:set>
                                    <p:animEffect transition="in" filter="wipe(left)">
                                      <p:cBhvr>
                                        <p:cTn id="22" dur="500"/>
                                        <p:tgtEl>
                                          <p:spTgt spid="2959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5943"/>
                                        </p:tgtEl>
                                        <p:attrNameLst>
                                          <p:attrName>style.visibility</p:attrName>
                                        </p:attrNameLst>
                                      </p:cBhvr>
                                      <p:to>
                                        <p:strVal val="visible"/>
                                      </p:to>
                                    </p:set>
                                    <p:animEffect transition="in" filter="wipe(left)">
                                      <p:cBhvr>
                                        <p:cTn id="27" dur="500"/>
                                        <p:tgtEl>
                                          <p:spTgt spid="2959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95944"/>
                                        </p:tgtEl>
                                        <p:attrNameLst>
                                          <p:attrName>style.visibility</p:attrName>
                                        </p:attrNameLst>
                                      </p:cBhvr>
                                      <p:to>
                                        <p:strVal val="visible"/>
                                      </p:to>
                                    </p:set>
                                    <p:animEffect transition="in" filter="wipe(left)">
                                      <p:cBhvr>
                                        <p:cTn id="32" dur="500"/>
                                        <p:tgtEl>
                                          <p:spTgt spid="2959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95945"/>
                                        </p:tgtEl>
                                        <p:attrNameLst>
                                          <p:attrName>style.visibility</p:attrName>
                                        </p:attrNameLst>
                                      </p:cBhvr>
                                      <p:to>
                                        <p:strVal val="visible"/>
                                      </p:to>
                                    </p:set>
                                    <p:animEffect transition="in" filter="wipe(left)">
                                      <p:cBhvr>
                                        <p:cTn id="37" dur="500"/>
                                        <p:tgtEl>
                                          <p:spTgt spid="2959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95946"/>
                                        </p:tgtEl>
                                        <p:attrNameLst>
                                          <p:attrName>style.visibility</p:attrName>
                                        </p:attrNameLst>
                                      </p:cBhvr>
                                      <p:to>
                                        <p:strVal val="visible"/>
                                      </p:to>
                                    </p:set>
                                    <p:animEffect transition="in" filter="wipe(left)">
                                      <p:cBhvr>
                                        <p:cTn id="42" dur="500"/>
                                        <p:tgtEl>
                                          <p:spTgt spid="29594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95947"/>
                                        </p:tgtEl>
                                        <p:attrNameLst>
                                          <p:attrName>style.visibility</p:attrName>
                                        </p:attrNameLst>
                                      </p:cBhvr>
                                      <p:to>
                                        <p:strVal val="visible"/>
                                      </p:to>
                                    </p:set>
                                    <p:animEffect transition="in" filter="wipe(left)">
                                      <p:cBhvr>
                                        <p:cTn id="47" dur="500"/>
                                        <p:tgtEl>
                                          <p:spTgt spid="2959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95948"/>
                                        </p:tgtEl>
                                        <p:attrNameLst>
                                          <p:attrName>style.visibility</p:attrName>
                                        </p:attrNameLst>
                                      </p:cBhvr>
                                      <p:to>
                                        <p:strVal val="visible"/>
                                      </p:to>
                                    </p:set>
                                    <p:animEffect transition="in" filter="wipe(left)">
                                      <p:cBhvr>
                                        <p:cTn id="52" dur="500"/>
                                        <p:tgtEl>
                                          <p:spTgt spid="2959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5950"/>
                                        </p:tgtEl>
                                        <p:attrNameLst>
                                          <p:attrName>style.visibility</p:attrName>
                                        </p:attrNameLst>
                                      </p:cBhvr>
                                      <p:to>
                                        <p:strVal val="visible"/>
                                      </p:to>
                                    </p:set>
                                    <p:animEffect transition="in" filter="wipe(left)">
                                      <p:cBhvr>
                                        <p:cTn id="57" dur="500"/>
                                        <p:tgtEl>
                                          <p:spTgt spid="295950"/>
                                        </p:tgtEl>
                                      </p:cBhvr>
                                    </p:animEffect>
                                  </p:childTnLst>
                                </p:cTn>
                              </p:par>
                            </p:childTnLst>
                          </p:cTn>
                        </p:par>
                        <p:par>
                          <p:cTn id="58" fill="hold" nodeType="afterGroup">
                            <p:stCondLst>
                              <p:cond delay="500"/>
                            </p:stCondLst>
                            <p:childTnLst>
                              <p:par>
                                <p:cTn id="59" presetID="22" presetClass="entr" presetSubtype="8" fill="hold" nodeType="afterEffect">
                                  <p:stCondLst>
                                    <p:cond delay="0"/>
                                  </p:stCondLst>
                                  <p:childTnLst>
                                    <p:set>
                                      <p:cBhvr>
                                        <p:cTn id="60" dur="1" fill="hold">
                                          <p:stCondLst>
                                            <p:cond delay="0"/>
                                          </p:stCondLst>
                                        </p:cTn>
                                        <p:tgtEl>
                                          <p:spTgt spid="295949"/>
                                        </p:tgtEl>
                                        <p:attrNameLst>
                                          <p:attrName>style.visibility</p:attrName>
                                        </p:attrNameLst>
                                      </p:cBhvr>
                                      <p:to>
                                        <p:strVal val="visible"/>
                                      </p:to>
                                    </p:set>
                                    <p:animEffect transition="in" filter="wipe(left)">
                                      <p:cBhvr>
                                        <p:cTn id="61" dur="500"/>
                                        <p:tgtEl>
                                          <p:spTgt spid="295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autoUpdateAnimBg="0"/>
      <p:bldP spid="295943" grpId="0" autoUpdateAnimBg="0"/>
      <p:bldP spid="295950"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3">
            <a:extLst>
              <a:ext uri="{FF2B5EF4-FFF2-40B4-BE49-F238E27FC236}">
                <a16:creationId xmlns:a16="http://schemas.microsoft.com/office/drawing/2014/main" id="{07AC0066-CE82-154A-A485-5DBB6FCA9A3D}"/>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22CF93D5-FA03-1349-997E-145DA2DCCD04}" type="slidenum">
              <a:rPr lang="en-US" altLang="zh-CN" sz="1400"/>
              <a:pPr/>
              <a:t>53</a:t>
            </a:fld>
            <a:endParaRPr lang="en-US" altLang="zh-CN" sz="1400"/>
          </a:p>
        </p:txBody>
      </p:sp>
      <p:sp>
        <p:nvSpPr>
          <p:cNvPr id="63491" name="Text Box 2">
            <a:extLst>
              <a:ext uri="{FF2B5EF4-FFF2-40B4-BE49-F238E27FC236}">
                <a16:creationId xmlns:a16="http://schemas.microsoft.com/office/drawing/2014/main" id="{3D6ECFE7-4F2A-5C41-86DE-2CDF9628E825}"/>
              </a:ext>
            </a:extLst>
          </p:cNvPr>
          <p:cNvSpPr txBox="1">
            <a:spLocks noChangeArrowheads="1"/>
          </p:cNvSpPr>
          <p:nvPr/>
        </p:nvSpPr>
        <p:spPr bwMode="auto">
          <a:xfrm>
            <a:off x="304800" y="223838"/>
            <a:ext cx="8370888" cy="111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42925" indent="-542925">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spcBef>
                <a:spcPct val="50000"/>
              </a:spcBef>
            </a:pPr>
            <a:r>
              <a:rPr lang="zh-CN" altLang="en-US" sz="2800" b="1">
                <a:solidFill>
                  <a:srgbClr val="FF3300"/>
                </a:solidFill>
                <a:ea typeface="楷体_GB2312" panose="02010609030101010101" pitchFamily="49" charset="-122"/>
              </a:rPr>
              <a:t>例</a:t>
            </a:r>
            <a:r>
              <a:rPr lang="en-US" altLang="zh-CN" sz="2800" b="1">
                <a:solidFill>
                  <a:srgbClr val="FF3300"/>
                </a:solidFill>
                <a:ea typeface="楷体_GB2312" panose="02010609030101010101" pitchFamily="49" charset="-122"/>
              </a:rPr>
              <a:t>:</a:t>
            </a:r>
            <a:r>
              <a:rPr lang="en-US" altLang="zh-CN" sz="2800" b="1">
                <a:solidFill>
                  <a:srgbClr val="FF66FF"/>
                </a:solidFill>
                <a:ea typeface="楷体_GB2312" panose="02010609030101010101" pitchFamily="49" charset="-122"/>
              </a:rPr>
              <a:t> </a:t>
            </a:r>
            <a:r>
              <a:rPr lang="zh-CN" altLang="en-US" sz="2800" b="1">
                <a:ea typeface="楷体_GB2312" panose="02010609030101010101" pitchFamily="49" charset="-122"/>
              </a:rPr>
              <a:t>设大量氢原子处于 </a:t>
            </a:r>
            <a:r>
              <a:rPr lang="en-US" altLang="zh-CN" sz="2800" b="1" i="1">
                <a:solidFill>
                  <a:schemeClr val="tx2"/>
                </a:solidFill>
                <a:ea typeface="楷体_GB2312" panose="02010609030101010101" pitchFamily="49" charset="-122"/>
              </a:rPr>
              <a:t>n</a:t>
            </a:r>
            <a:r>
              <a:rPr lang="en-US" altLang="zh-CN" sz="2800" b="1">
                <a:solidFill>
                  <a:schemeClr val="tx2"/>
                </a:solidFill>
                <a:ea typeface="楷体_GB2312" panose="02010609030101010101" pitchFamily="49" charset="-122"/>
              </a:rPr>
              <a:t>=4</a:t>
            </a:r>
            <a:r>
              <a:rPr lang="en-US" altLang="zh-CN" sz="2800" b="1">
                <a:ea typeface="楷体_GB2312" panose="02010609030101010101" pitchFamily="49" charset="-122"/>
              </a:rPr>
              <a:t> </a:t>
            </a:r>
            <a:r>
              <a:rPr lang="zh-CN" altLang="en-US" sz="2800" b="1">
                <a:ea typeface="楷体_GB2312" panose="02010609030101010101" pitchFamily="49" charset="-122"/>
              </a:rPr>
              <a:t>的激发态，它们跃迁时发射的谱线最多有几条，其中最短的波长是多少？</a:t>
            </a:r>
          </a:p>
        </p:txBody>
      </p:sp>
      <p:sp>
        <p:nvSpPr>
          <p:cNvPr id="297987" name="Text Box 3">
            <a:extLst>
              <a:ext uri="{FF2B5EF4-FFF2-40B4-BE49-F238E27FC236}">
                <a16:creationId xmlns:a16="http://schemas.microsoft.com/office/drawing/2014/main" id="{3A58507C-3891-BC40-9E4D-13C111F3B2EE}"/>
              </a:ext>
            </a:extLst>
          </p:cNvPr>
          <p:cNvSpPr txBox="1">
            <a:spLocks noChangeArrowheads="1"/>
          </p:cNvSpPr>
          <p:nvPr/>
        </p:nvSpPr>
        <p:spPr bwMode="auto">
          <a:xfrm>
            <a:off x="304800" y="1452563"/>
            <a:ext cx="7391400"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50000"/>
              </a:spcBef>
            </a:pPr>
            <a:r>
              <a:rPr lang="zh-CN" altLang="en-US" sz="2800" b="1">
                <a:solidFill>
                  <a:srgbClr val="FF3300"/>
                </a:solidFill>
                <a:ea typeface="楷体_GB2312" panose="02010609030101010101" pitchFamily="49" charset="-122"/>
              </a:rPr>
              <a:t>解：</a:t>
            </a:r>
            <a:r>
              <a:rPr lang="zh-CN" altLang="en-US" sz="2800" b="1">
                <a:ea typeface="楷体_GB2312" panose="02010609030101010101" pitchFamily="49" charset="-122"/>
              </a:rPr>
              <a:t>由能级图，可画出发射的谱线数目。</a:t>
            </a:r>
          </a:p>
        </p:txBody>
      </p:sp>
      <p:sp>
        <p:nvSpPr>
          <p:cNvPr id="297988" name="Text Box 4">
            <a:extLst>
              <a:ext uri="{FF2B5EF4-FFF2-40B4-BE49-F238E27FC236}">
                <a16:creationId xmlns:a16="http://schemas.microsoft.com/office/drawing/2014/main" id="{E736C800-A73B-B543-87EF-522714CB296D}"/>
              </a:ext>
            </a:extLst>
          </p:cNvPr>
          <p:cNvSpPr txBox="1">
            <a:spLocks noChangeArrowheads="1"/>
          </p:cNvSpPr>
          <p:nvPr/>
        </p:nvSpPr>
        <p:spPr bwMode="auto">
          <a:xfrm>
            <a:off x="304800" y="2438400"/>
            <a:ext cx="2754313"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ea typeface="楷体_GB2312" panose="02010609030101010101" pitchFamily="49" charset="-122"/>
              </a:rPr>
              <a:t>由频率公式：</a:t>
            </a:r>
          </a:p>
        </p:txBody>
      </p:sp>
      <p:graphicFrame>
        <p:nvGraphicFramePr>
          <p:cNvPr id="297989" name="Object 5">
            <a:extLst>
              <a:ext uri="{FF2B5EF4-FFF2-40B4-BE49-F238E27FC236}">
                <a16:creationId xmlns:a16="http://schemas.microsoft.com/office/drawing/2014/main" id="{1603B63B-F7E0-1345-A466-2924DE8AAD0F}"/>
              </a:ext>
            </a:extLst>
          </p:cNvPr>
          <p:cNvGraphicFramePr>
            <a:graphicFrameLocks noChangeAspect="1"/>
          </p:cNvGraphicFramePr>
          <p:nvPr/>
        </p:nvGraphicFramePr>
        <p:xfrm>
          <a:off x="2514600" y="2286000"/>
          <a:ext cx="2347913" cy="1050925"/>
        </p:xfrm>
        <a:graphic>
          <a:graphicData uri="http://schemas.openxmlformats.org/presentationml/2006/ole">
            <mc:AlternateContent xmlns:mc="http://schemas.openxmlformats.org/markup-compatibility/2006">
              <mc:Choice xmlns:v="urn:schemas-microsoft-com:vml" Requires="v">
                <p:oleObj spid="_x0000_s26628" name="Equation" r:id="rId3" imgW="1028700" imgH="469900" progId="Equation.3">
                  <p:embed/>
                </p:oleObj>
              </mc:Choice>
              <mc:Fallback>
                <p:oleObj name="Equation" r:id="rId3" imgW="1028700" imgH="469900" progId="Equation.3">
                  <p:embed/>
                  <p:pic>
                    <p:nvPicPr>
                      <p:cNvPr id="297989" name="Object 5">
                        <a:extLst>
                          <a:ext uri="{FF2B5EF4-FFF2-40B4-BE49-F238E27FC236}">
                            <a16:creationId xmlns:a16="http://schemas.microsoft.com/office/drawing/2014/main" id="{1603B63B-F7E0-1345-A466-2924DE8AA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286000"/>
                        <a:ext cx="2347913" cy="105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990" name="Object 6">
            <a:extLst>
              <a:ext uri="{FF2B5EF4-FFF2-40B4-BE49-F238E27FC236}">
                <a16:creationId xmlns:a16="http://schemas.microsoft.com/office/drawing/2014/main" id="{F9CD8D1A-1722-2745-9528-7C9831D54E20}"/>
              </a:ext>
            </a:extLst>
          </p:cNvPr>
          <p:cNvGraphicFramePr>
            <a:graphicFrameLocks noChangeAspect="1"/>
          </p:cNvGraphicFramePr>
          <p:nvPr/>
        </p:nvGraphicFramePr>
        <p:xfrm>
          <a:off x="2438400" y="3276600"/>
          <a:ext cx="1112838" cy="1106488"/>
        </p:xfrm>
        <a:graphic>
          <a:graphicData uri="http://schemas.openxmlformats.org/presentationml/2006/ole">
            <mc:AlternateContent xmlns:mc="http://schemas.openxmlformats.org/markup-compatibility/2006">
              <mc:Choice xmlns:v="urn:schemas-microsoft-com:vml" Requires="v">
                <p:oleObj spid="_x0000_s26629" name="Equation" r:id="rId5" imgW="469900" imgH="469900" progId="Equation.3">
                  <p:embed/>
                </p:oleObj>
              </mc:Choice>
              <mc:Fallback>
                <p:oleObj name="Equation" r:id="rId5" imgW="469900" imgH="469900" progId="Equation.3">
                  <p:embed/>
                  <p:pic>
                    <p:nvPicPr>
                      <p:cNvPr id="297990" name="Object 6">
                        <a:extLst>
                          <a:ext uri="{FF2B5EF4-FFF2-40B4-BE49-F238E27FC236}">
                            <a16:creationId xmlns:a16="http://schemas.microsoft.com/office/drawing/2014/main" id="{F9CD8D1A-1722-2745-9528-7C9831D54E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276600"/>
                        <a:ext cx="1112838" cy="110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97991" name="Group 7">
            <a:extLst>
              <a:ext uri="{FF2B5EF4-FFF2-40B4-BE49-F238E27FC236}">
                <a16:creationId xmlns:a16="http://schemas.microsoft.com/office/drawing/2014/main" id="{34A0BAA7-1B16-F542-872A-3FDED9399642}"/>
              </a:ext>
            </a:extLst>
          </p:cNvPr>
          <p:cNvGrpSpPr>
            <a:grpSpLocks/>
          </p:cNvGrpSpPr>
          <p:nvPr/>
        </p:nvGrpSpPr>
        <p:grpSpPr bwMode="auto">
          <a:xfrm>
            <a:off x="5715000" y="1905000"/>
            <a:ext cx="3429000" cy="2590800"/>
            <a:chOff x="3600" y="2592"/>
            <a:chExt cx="2160" cy="1632"/>
          </a:xfrm>
        </p:grpSpPr>
        <p:sp>
          <p:nvSpPr>
            <p:cNvPr id="63500" name="Line 8">
              <a:extLst>
                <a:ext uri="{FF2B5EF4-FFF2-40B4-BE49-F238E27FC236}">
                  <a16:creationId xmlns:a16="http://schemas.microsoft.com/office/drawing/2014/main" id="{73C21282-9B73-7E41-8C8A-A36D8DCBBE4A}"/>
                </a:ext>
              </a:extLst>
            </p:cNvPr>
            <p:cNvSpPr>
              <a:spLocks noChangeShapeType="1"/>
            </p:cNvSpPr>
            <p:nvPr/>
          </p:nvSpPr>
          <p:spPr bwMode="auto">
            <a:xfrm>
              <a:off x="3616" y="4080"/>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01" name="Line 9">
              <a:extLst>
                <a:ext uri="{FF2B5EF4-FFF2-40B4-BE49-F238E27FC236}">
                  <a16:creationId xmlns:a16="http://schemas.microsoft.com/office/drawing/2014/main" id="{AD77FEBD-0A92-4641-A201-0C6923E21AD1}"/>
                </a:ext>
              </a:extLst>
            </p:cNvPr>
            <p:cNvSpPr>
              <a:spLocks noChangeShapeType="1"/>
            </p:cNvSpPr>
            <p:nvPr/>
          </p:nvSpPr>
          <p:spPr bwMode="auto">
            <a:xfrm>
              <a:off x="3600" y="3408"/>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02" name="Line 10">
              <a:extLst>
                <a:ext uri="{FF2B5EF4-FFF2-40B4-BE49-F238E27FC236}">
                  <a16:creationId xmlns:a16="http://schemas.microsoft.com/office/drawing/2014/main" id="{CB5C6234-4492-D242-9781-5D767097FB81}"/>
                </a:ext>
              </a:extLst>
            </p:cNvPr>
            <p:cNvSpPr>
              <a:spLocks noChangeShapeType="1"/>
            </p:cNvSpPr>
            <p:nvPr/>
          </p:nvSpPr>
          <p:spPr bwMode="auto">
            <a:xfrm>
              <a:off x="3600" y="3024"/>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03" name="Line 11">
              <a:extLst>
                <a:ext uri="{FF2B5EF4-FFF2-40B4-BE49-F238E27FC236}">
                  <a16:creationId xmlns:a16="http://schemas.microsoft.com/office/drawing/2014/main" id="{7D15B7D3-F083-C74C-BF07-DD7A3789378B}"/>
                </a:ext>
              </a:extLst>
            </p:cNvPr>
            <p:cNvSpPr>
              <a:spLocks noChangeShapeType="1"/>
            </p:cNvSpPr>
            <p:nvPr/>
          </p:nvSpPr>
          <p:spPr bwMode="auto">
            <a:xfrm>
              <a:off x="3616" y="2784"/>
              <a:ext cx="1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04" name="Line 12">
              <a:extLst>
                <a:ext uri="{FF2B5EF4-FFF2-40B4-BE49-F238E27FC236}">
                  <a16:creationId xmlns:a16="http://schemas.microsoft.com/office/drawing/2014/main" id="{DF5F958D-046E-4F44-BBEC-5AB1C33EBF91}"/>
                </a:ext>
              </a:extLst>
            </p:cNvPr>
            <p:cNvSpPr>
              <a:spLocks noChangeShapeType="1"/>
            </p:cNvSpPr>
            <p:nvPr/>
          </p:nvSpPr>
          <p:spPr bwMode="auto">
            <a:xfrm>
              <a:off x="3696" y="2784"/>
              <a:ext cx="0" cy="12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05" name="Line 13">
              <a:extLst>
                <a:ext uri="{FF2B5EF4-FFF2-40B4-BE49-F238E27FC236}">
                  <a16:creationId xmlns:a16="http://schemas.microsoft.com/office/drawing/2014/main" id="{13EDA8CD-DB4C-A946-8A6F-8F4E47F3C588}"/>
                </a:ext>
              </a:extLst>
            </p:cNvPr>
            <p:cNvSpPr>
              <a:spLocks noChangeShapeType="1"/>
            </p:cNvSpPr>
            <p:nvPr/>
          </p:nvSpPr>
          <p:spPr bwMode="auto">
            <a:xfrm>
              <a:off x="3792" y="2784"/>
              <a:ext cx="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06" name="Line 14">
              <a:extLst>
                <a:ext uri="{FF2B5EF4-FFF2-40B4-BE49-F238E27FC236}">
                  <a16:creationId xmlns:a16="http://schemas.microsoft.com/office/drawing/2014/main" id="{957B1364-68D0-3D46-985C-F57D3BB130B3}"/>
                </a:ext>
              </a:extLst>
            </p:cNvPr>
            <p:cNvSpPr>
              <a:spLocks noChangeShapeType="1"/>
            </p:cNvSpPr>
            <p:nvPr/>
          </p:nvSpPr>
          <p:spPr bwMode="auto">
            <a:xfrm>
              <a:off x="3888" y="2784"/>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07" name="Line 15">
              <a:extLst>
                <a:ext uri="{FF2B5EF4-FFF2-40B4-BE49-F238E27FC236}">
                  <a16:creationId xmlns:a16="http://schemas.microsoft.com/office/drawing/2014/main" id="{447D0010-85DF-444F-BE0E-F6D10275F573}"/>
                </a:ext>
              </a:extLst>
            </p:cNvPr>
            <p:cNvSpPr>
              <a:spLocks noChangeShapeType="1"/>
            </p:cNvSpPr>
            <p:nvPr/>
          </p:nvSpPr>
          <p:spPr bwMode="auto">
            <a:xfrm>
              <a:off x="4128" y="3024"/>
              <a:ext cx="0" cy="10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08" name="Line 16">
              <a:extLst>
                <a:ext uri="{FF2B5EF4-FFF2-40B4-BE49-F238E27FC236}">
                  <a16:creationId xmlns:a16="http://schemas.microsoft.com/office/drawing/2014/main" id="{5A0E96A7-A348-5F45-8F77-19E93D6427A5}"/>
                </a:ext>
              </a:extLst>
            </p:cNvPr>
            <p:cNvSpPr>
              <a:spLocks noChangeShapeType="1"/>
            </p:cNvSpPr>
            <p:nvPr/>
          </p:nvSpPr>
          <p:spPr bwMode="auto">
            <a:xfrm>
              <a:off x="4704" y="3408"/>
              <a:ext cx="0"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09" name="Line 17">
              <a:extLst>
                <a:ext uri="{FF2B5EF4-FFF2-40B4-BE49-F238E27FC236}">
                  <a16:creationId xmlns:a16="http://schemas.microsoft.com/office/drawing/2014/main" id="{0FE9D897-F7B7-0C4F-840E-9D7BEBC41882}"/>
                </a:ext>
              </a:extLst>
            </p:cNvPr>
            <p:cNvSpPr>
              <a:spLocks noChangeShapeType="1"/>
            </p:cNvSpPr>
            <p:nvPr/>
          </p:nvSpPr>
          <p:spPr bwMode="auto">
            <a:xfrm>
              <a:off x="4272" y="3024"/>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10" name="Text Box 18">
              <a:extLst>
                <a:ext uri="{FF2B5EF4-FFF2-40B4-BE49-F238E27FC236}">
                  <a16:creationId xmlns:a16="http://schemas.microsoft.com/office/drawing/2014/main" id="{72DF5748-5414-EF46-AC16-F7946CF15E4A}"/>
                </a:ext>
              </a:extLst>
            </p:cNvPr>
            <p:cNvSpPr txBox="1">
              <a:spLocks noChangeArrowheads="1"/>
            </p:cNvSpPr>
            <p:nvPr/>
          </p:nvSpPr>
          <p:spPr bwMode="auto">
            <a:xfrm>
              <a:off x="5136" y="2592"/>
              <a:ext cx="624"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ea typeface="楷体_GB2312" panose="02010609030101010101" pitchFamily="49" charset="-122"/>
                </a:rPr>
                <a:t>n=4</a:t>
              </a:r>
            </a:p>
          </p:txBody>
        </p:sp>
        <p:sp>
          <p:nvSpPr>
            <p:cNvPr id="63511" name="Text Box 19">
              <a:extLst>
                <a:ext uri="{FF2B5EF4-FFF2-40B4-BE49-F238E27FC236}">
                  <a16:creationId xmlns:a16="http://schemas.microsoft.com/office/drawing/2014/main" id="{5BF25685-47E0-6A4C-B050-8587560896F3}"/>
                </a:ext>
              </a:extLst>
            </p:cNvPr>
            <p:cNvSpPr txBox="1">
              <a:spLocks noChangeArrowheads="1"/>
            </p:cNvSpPr>
            <p:nvPr/>
          </p:nvSpPr>
          <p:spPr bwMode="auto">
            <a:xfrm>
              <a:off x="5136" y="2832"/>
              <a:ext cx="624"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ea typeface="楷体_GB2312" panose="02010609030101010101" pitchFamily="49" charset="-122"/>
                </a:rPr>
                <a:t>n=3</a:t>
              </a:r>
            </a:p>
          </p:txBody>
        </p:sp>
        <p:sp>
          <p:nvSpPr>
            <p:cNvPr id="63512" name="Text Box 20">
              <a:extLst>
                <a:ext uri="{FF2B5EF4-FFF2-40B4-BE49-F238E27FC236}">
                  <a16:creationId xmlns:a16="http://schemas.microsoft.com/office/drawing/2014/main" id="{A0E2A05E-57EE-2D47-A12C-9F292A17307C}"/>
                </a:ext>
              </a:extLst>
            </p:cNvPr>
            <p:cNvSpPr txBox="1">
              <a:spLocks noChangeArrowheads="1"/>
            </p:cNvSpPr>
            <p:nvPr/>
          </p:nvSpPr>
          <p:spPr bwMode="auto">
            <a:xfrm>
              <a:off x="5136" y="3216"/>
              <a:ext cx="624"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ea typeface="楷体_GB2312" panose="02010609030101010101" pitchFamily="49" charset="-122"/>
                </a:rPr>
                <a:t>n=2</a:t>
              </a:r>
            </a:p>
          </p:txBody>
        </p:sp>
        <p:sp>
          <p:nvSpPr>
            <p:cNvPr id="63513" name="Text Box 21">
              <a:extLst>
                <a:ext uri="{FF2B5EF4-FFF2-40B4-BE49-F238E27FC236}">
                  <a16:creationId xmlns:a16="http://schemas.microsoft.com/office/drawing/2014/main" id="{26F94375-4EF9-734A-B5D6-610721610FF1}"/>
                </a:ext>
              </a:extLst>
            </p:cNvPr>
            <p:cNvSpPr txBox="1">
              <a:spLocks noChangeArrowheads="1"/>
            </p:cNvSpPr>
            <p:nvPr/>
          </p:nvSpPr>
          <p:spPr bwMode="auto">
            <a:xfrm>
              <a:off x="5136" y="3897"/>
              <a:ext cx="624"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ea typeface="楷体_GB2312" panose="02010609030101010101" pitchFamily="49" charset="-122"/>
                </a:rPr>
                <a:t>n=1</a:t>
              </a:r>
            </a:p>
          </p:txBody>
        </p:sp>
      </p:grpSp>
      <p:sp>
        <p:nvSpPr>
          <p:cNvPr id="298006" name="Text Box 22">
            <a:extLst>
              <a:ext uri="{FF2B5EF4-FFF2-40B4-BE49-F238E27FC236}">
                <a16:creationId xmlns:a16="http://schemas.microsoft.com/office/drawing/2014/main" id="{98A565EF-9FA6-C049-A6FA-D750E839AD46}"/>
              </a:ext>
            </a:extLst>
          </p:cNvPr>
          <p:cNvSpPr txBox="1">
            <a:spLocks noChangeArrowheads="1"/>
          </p:cNvSpPr>
          <p:nvPr/>
        </p:nvSpPr>
        <p:spPr bwMode="auto">
          <a:xfrm>
            <a:off x="381000" y="4343400"/>
            <a:ext cx="26670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3200" b="1">
                <a:ea typeface="楷体_GB2312" panose="02010609030101010101" pitchFamily="49" charset="-122"/>
              </a:rPr>
              <a:t>最短波长为：</a:t>
            </a:r>
          </a:p>
        </p:txBody>
      </p:sp>
      <p:graphicFrame>
        <p:nvGraphicFramePr>
          <p:cNvPr id="298007" name="Object 23">
            <a:extLst>
              <a:ext uri="{FF2B5EF4-FFF2-40B4-BE49-F238E27FC236}">
                <a16:creationId xmlns:a16="http://schemas.microsoft.com/office/drawing/2014/main" id="{98319CF3-DB0D-CC46-A0DB-9938DAFE678A}"/>
              </a:ext>
            </a:extLst>
          </p:cNvPr>
          <p:cNvGraphicFramePr>
            <a:graphicFrameLocks noChangeAspect="1"/>
          </p:cNvGraphicFramePr>
          <p:nvPr/>
        </p:nvGraphicFramePr>
        <p:xfrm>
          <a:off x="1892300" y="4648200"/>
          <a:ext cx="6870700" cy="1196975"/>
        </p:xfrm>
        <a:graphic>
          <a:graphicData uri="http://schemas.openxmlformats.org/presentationml/2006/ole">
            <mc:AlternateContent xmlns:mc="http://schemas.openxmlformats.org/markup-compatibility/2006">
              <mc:Choice xmlns:v="urn:schemas-microsoft-com:vml" Requires="v">
                <p:oleObj spid="_x0000_s26630" name="Equation" r:id="rId7" imgW="3073400" imgH="533400" progId="Equation.3">
                  <p:embed/>
                </p:oleObj>
              </mc:Choice>
              <mc:Fallback>
                <p:oleObj name="Equation" r:id="rId7" imgW="3073400" imgH="533400" progId="Equation.3">
                  <p:embed/>
                  <p:pic>
                    <p:nvPicPr>
                      <p:cNvPr id="298007" name="Object 23">
                        <a:extLst>
                          <a:ext uri="{FF2B5EF4-FFF2-40B4-BE49-F238E27FC236}">
                            <a16:creationId xmlns:a16="http://schemas.microsoft.com/office/drawing/2014/main" id="{98319CF3-DB0D-CC46-A0DB-9938DAFE67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2300" y="4648200"/>
                        <a:ext cx="6870700"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8008" name="Text Box 24">
            <a:extLst>
              <a:ext uri="{FF2B5EF4-FFF2-40B4-BE49-F238E27FC236}">
                <a16:creationId xmlns:a16="http://schemas.microsoft.com/office/drawing/2014/main" id="{F4645655-B30F-C749-B3D6-58FB2B7DFFED}"/>
              </a:ext>
            </a:extLst>
          </p:cNvPr>
          <p:cNvSpPr txBox="1">
            <a:spLocks noChangeArrowheads="1"/>
          </p:cNvSpPr>
          <p:nvPr/>
        </p:nvSpPr>
        <p:spPr bwMode="auto">
          <a:xfrm>
            <a:off x="2590800" y="5943600"/>
            <a:ext cx="13557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a:solidFill>
                  <a:schemeClr val="tx2"/>
                </a:solidFill>
                <a:ea typeface="楷体_GB2312" panose="02010609030101010101" pitchFamily="49" charset="-122"/>
              </a:rPr>
              <a:t>=  975Å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987"/>
                                        </p:tgtEl>
                                        <p:attrNameLst>
                                          <p:attrName>style.visibility</p:attrName>
                                        </p:attrNameLst>
                                      </p:cBhvr>
                                      <p:to>
                                        <p:strVal val="visible"/>
                                      </p:to>
                                    </p:set>
                                    <p:animEffect transition="in" filter="box(in)">
                                      <p:cBhvr>
                                        <p:cTn id="7" dur="500"/>
                                        <p:tgtEl>
                                          <p:spTgt spid="297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97991"/>
                                        </p:tgtEl>
                                        <p:attrNameLst>
                                          <p:attrName>style.visibility</p:attrName>
                                        </p:attrNameLst>
                                      </p:cBhvr>
                                      <p:to>
                                        <p:strVal val="visible"/>
                                      </p:to>
                                    </p:set>
                                    <p:animEffect transition="in" filter="wipe(up)">
                                      <p:cBhvr>
                                        <p:cTn id="12" dur="500"/>
                                        <p:tgtEl>
                                          <p:spTgt spid="2979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988"/>
                                        </p:tgtEl>
                                        <p:attrNameLst>
                                          <p:attrName>style.visibility</p:attrName>
                                        </p:attrNameLst>
                                      </p:cBhvr>
                                      <p:to>
                                        <p:strVal val="visible"/>
                                      </p:to>
                                    </p:set>
                                    <p:animEffect transition="in" filter="wipe(left)">
                                      <p:cBhvr>
                                        <p:cTn id="17" dur="500"/>
                                        <p:tgtEl>
                                          <p:spTgt spid="297988"/>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297989"/>
                                        </p:tgtEl>
                                        <p:attrNameLst>
                                          <p:attrName>style.visibility</p:attrName>
                                        </p:attrNameLst>
                                      </p:cBhvr>
                                      <p:to>
                                        <p:strVal val="visible"/>
                                      </p:to>
                                    </p:set>
                                    <p:animEffect transition="in" filter="wipe(left)">
                                      <p:cBhvr>
                                        <p:cTn id="21" dur="500"/>
                                        <p:tgtEl>
                                          <p:spTgt spid="29798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97990"/>
                                        </p:tgtEl>
                                        <p:attrNameLst>
                                          <p:attrName>style.visibility</p:attrName>
                                        </p:attrNameLst>
                                      </p:cBhvr>
                                      <p:to>
                                        <p:strVal val="visible"/>
                                      </p:to>
                                    </p:set>
                                    <p:animEffect transition="in" filter="wipe(left)">
                                      <p:cBhvr>
                                        <p:cTn id="26" dur="500"/>
                                        <p:tgtEl>
                                          <p:spTgt spid="29799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8006"/>
                                        </p:tgtEl>
                                        <p:attrNameLst>
                                          <p:attrName>style.visibility</p:attrName>
                                        </p:attrNameLst>
                                      </p:cBhvr>
                                      <p:to>
                                        <p:strVal val="visible"/>
                                      </p:to>
                                    </p:set>
                                    <p:animEffect transition="in" filter="wipe(left)">
                                      <p:cBhvr>
                                        <p:cTn id="31" dur="500"/>
                                        <p:tgtEl>
                                          <p:spTgt spid="298006"/>
                                        </p:tgtEl>
                                      </p:cBhvr>
                                    </p:animEffect>
                                  </p:childTnLst>
                                </p:cTn>
                              </p:par>
                            </p:childTnLst>
                          </p:cTn>
                        </p:par>
                        <p:par>
                          <p:cTn id="32" fill="hold" nodeType="after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298007"/>
                                        </p:tgtEl>
                                        <p:attrNameLst>
                                          <p:attrName>style.visibility</p:attrName>
                                        </p:attrNameLst>
                                      </p:cBhvr>
                                      <p:to>
                                        <p:strVal val="visible"/>
                                      </p:to>
                                    </p:set>
                                    <p:animEffect transition="in" filter="wipe(left)">
                                      <p:cBhvr>
                                        <p:cTn id="35" dur="500"/>
                                        <p:tgtEl>
                                          <p:spTgt spid="29800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98008"/>
                                        </p:tgtEl>
                                        <p:attrNameLst>
                                          <p:attrName>style.visibility</p:attrName>
                                        </p:attrNameLst>
                                      </p:cBhvr>
                                      <p:to>
                                        <p:strVal val="visible"/>
                                      </p:to>
                                    </p:set>
                                    <p:animEffect transition="in" filter="wipe(left)">
                                      <p:cBhvr>
                                        <p:cTn id="40" dur="500"/>
                                        <p:tgtEl>
                                          <p:spTgt spid="298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autoUpdateAnimBg="0"/>
      <p:bldP spid="297988" grpId="0" autoUpdateAnimBg="0"/>
      <p:bldP spid="298006" grpId="0" autoUpdateAnimBg="0"/>
      <p:bldP spid="29800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3">
            <a:extLst>
              <a:ext uri="{FF2B5EF4-FFF2-40B4-BE49-F238E27FC236}">
                <a16:creationId xmlns:a16="http://schemas.microsoft.com/office/drawing/2014/main" id="{3331D766-51A5-BE43-8F25-D1E5910470E6}"/>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A6702244-53A9-4947-BD53-BF681ACCB995}" type="slidenum">
              <a:rPr lang="en-US" altLang="zh-CN" sz="1400"/>
              <a:pPr/>
              <a:t>54</a:t>
            </a:fld>
            <a:endParaRPr lang="en-US" altLang="zh-CN" sz="1400"/>
          </a:p>
        </p:txBody>
      </p:sp>
      <p:sp>
        <p:nvSpPr>
          <p:cNvPr id="64515" name="Text Box 2">
            <a:extLst>
              <a:ext uri="{FF2B5EF4-FFF2-40B4-BE49-F238E27FC236}">
                <a16:creationId xmlns:a16="http://schemas.microsoft.com/office/drawing/2014/main" id="{B40FF22F-FF5C-AE4D-A8C5-7A0C3AE87D23}"/>
              </a:ext>
            </a:extLst>
          </p:cNvPr>
          <p:cNvSpPr txBox="1">
            <a:spLocks noChangeArrowheads="1"/>
          </p:cNvSpPr>
          <p:nvPr/>
        </p:nvSpPr>
        <p:spPr bwMode="auto">
          <a:xfrm>
            <a:off x="300038" y="400050"/>
            <a:ext cx="8520112"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7675" indent="-447675">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30000"/>
              </a:lnSpc>
              <a:spcBef>
                <a:spcPct val="50000"/>
              </a:spcBef>
            </a:pPr>
            <a:r>
              <a:rPr lang="zh-CN" altLang="en-US" b="1">
                <a:solidFill>
                  <a:srgbClr val="FF0000"/>
                </a:solidFill>
                <a:ea typeface="楷体_GB2312" panose="02010609030101010101" pitchFamily="49" charset="-122"/>
              </a:rPr>
              <a:t>例</a:t>
            </a:r>
            <a:r>
              <a:rPr lang="en-US" altLang="zh-CN" b="1">
                <a:solidFill>
                  <a:srgbClr val="FF0000"/>
                </a:solidFill>
                <a:ea typeface="楷体_GB2312" panose="02010609030101010101" pitchFamily="49" charset="-122"/>
              </a:rPr>
              <a:t>: </a:t>
            </a:r>
            <a:r>
              <a:rPr lang="en-US" altLang="zh-CN" b="1">
                <a:ea typeface="楷体_GB2312" panose="02010609030101010101" pitchFamily="49" charset="-122"/>
              </a:rPr>
              <a:t>(1)</a:t>
            </a:r>
            <a:r>
              <a:rPr lang="zh-CN" altLang="en-US" b="1">
                <a:ea typeface="楷体_GB2312" panose="02010609030101010101" pitchFamily="49" charset="-122"/>
              </a:rPr>
              <a:t>为了使氢原子能够发射巴耳末系中波长</a:t>
            </a:r>
            <a:r>
              <a:rPr lang="en-US" altLang="zh-CN" b="1" i="1">
                <a:ea typeface="楷体_GB2312" panose="02010609030101010101" pitchFamily="49" charset="-122"/>
                <a:cs typeface="Times New Roman" panose="02020603050405020304" pitchFamily="18" charset="0"/>
              </a:rPr>
              <a:t>λ=</a:t>
            </a:r>
            <a:r>
              <a:rPr lang="en-US" altLang="zh-CN" b="1">
                <a:ea typeface="楷体_GB2312" panose="02010609030101010101" pitchFamily="49" charset="-122"/>
                <a:cs typeface="Times New Roman" panose="02020603050405020304" pitchFamily="18" charset="0"/>
              </a:rPr>
              <a:t>486.1nm</a:t>
            </a:r>
            <a:r>
              <a:rPr lang="zh-CN" altLang="en-US" b="1">
                <a:ea typeface="楷体_GB2312" panose="02010609030101010101" pitchFamily="49" charset="-122"/>
              </a:rPr>
              <a:t>的单色光</a:t>
            </a:r>
            <a:r>
              <a:rPr lang="en-US" altLang="zh-CN" b="1">
                <a:ea typeface="楷体_GB2312" panose="02010609030101010101" pitchFamily="49" charset="-122"/>
              </a:rPr>
              <a:t>,  </a:t>
            </a:r>
            <a:r>
              <a:rPr lang="zh-CN" altLang="en-US" b="1">
                <a:ea typeface="楷体_GB2312" panose="02010609030101010101" pitchFamily="49" charset="-122"/>
              </a:rPr>
              <a:t>问起码应给氢原子多少电子伏特的能量。</a:t>
            </a:r>
            <a:r>
              <a:rPr lang="en-US" altLang="zh-CN" b="1">
                <a:ea typeface="楷体_GB2312" panose="02010609030101010101" pitchFamily="49" charset="-122"/>
              </a:rPr>
              <a:t>(2)</a:t>
            </a:r>
            <a:r>
              <a:rPr lang="zh-CN" altLang="en-US" b="1">
                <a:ea typeface="楷体_GB2312" panose="02010609030101010101" pitchFamily="49" charset="-122"/>
              </a:rPr>
              <a:t>当电子处于</a:t>
            </a:r>
            <a:r>
              <a:rPr lang="en-US" altLang="zh-CN" b="1" i="1">
                <a:ea typeface="楷体_GB2312" panose="02010609030101010101" pitchFamily="49" charset="-122"/>
              </a:rPr>
              <a:t>n</a:t>
            </a:r>
            <a:r>
              <a:rPr lang="en-US" altLang="zh-CN" b="1">
                <a:ea typeface="楷体_GB2312" panose="02010609030101010101" pitchFamily="49" charset="-122"/>
              </a:rPr>
              <a:t>=4</a:t>
            </a:r>
            <a:r>
              <a:rPr lang="zh-CN" altLang="en-US" b="1">
                <a:ea typeface="楷体_GB2312" panose="02010609030101010101" pitchFamily="49" charset="-122"/>
              </a:rPr>
              <a:t>的能级有哪几种可能的跃迁。</a:t>
            </a:r>
          </a:p>
        </p:txBody>
      </p:sp>
      <p:grpSp>
        <p:nvGrpSpPr>
          <p:cNvPr id="299011" name="Group 3">
            <a:extLst>
              <a:ext uri="{FF2B5EF4-FFF2-40B4-BE49-F238E27FC236}">
                <a16:creationId xmlns:a16="http://schemas.microsoft.com/office/drawing/2014/main" id="{FB32E19B-F3A6-AA45-A948-0D2CDD05C923}"/>
              </a:ext>
            </a:extLst>
          </p:cNvPr>
          <p:cNvGrpSpPr>
            <a:grpSpLocks/>
          </p:cNvGrpSpPr>
          <p:nvPr/>
        </p:nvGrpSpPr>
        <p:grpSpPr bwMode="auto">
          <a:xfrm>
            <a:off x="476250" y="2012950"/>
            <a:ext cx="8610600" cy="882650"/>
            <a:chOff x="300" y="1182"/>
            <a:chExt cx="5424" cy="556"/>
          </a:xfrm>
        </p:grpSpPr>
        <p:sp>
          <p:nvSpPr>
            <p:cNvPr id="64535" name="Text Box 4">
              <a:extLst>
                <a:ext uri="{FF2B5EF4-FFF2-40B4-BE49-F238E27FC236}">
                  <a16:creationId xmlns:a16="http://schemas.microsoft.com/office/drawing/2014/main" id="{A1DFD819-05BB-2E46-9B0D-7AAEB97BC196}"/>
                </a:ext>
              </a:extLst>
            </p:cNvPr>
            <p:cNvSpPr txBox="1">
              <a:spLocks noChangeArrowheads="1"/>
            </p:cNvSpPr>
            <p:nvPr/>
          </p:nvSpPr>
          <p:spPr bwMode="auto">
            <a:xfrm>
              <a:off x="300" y="1296"/>
              <a:ext cx="54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zh-CN" altLang="en-US" sz="2800" b="1">
                  <a:solidFill>
                    <a:srgbClr val="FF3300"/>
                  </a:solidFill>
                  <a:ea typeface="楷体_GB2312" panose="02010609030101010101" pitchFamily="49" charset="-122"/>
                </a:rPr>
                <a:t>解</a:t>
              </a:r>
              <a:r>
                <a:rPr lang="en-US" altLang="zh-CN" sz="2800" b="1">
                  <a:solidFill>
                    <a:srgbClr val="FF3300"/>
                  </a:solidFill>
                  <a:ea typeface="楷体_GB2312" panose="02010609030101010101" pitchFamily="49" charset="-122"/>
                </a:rPr>
                <a:t>:</a:t>
              </a:r>
              <a:r>
                <a:rPr lang="en-US" altLang="zh-CN" sz="2800" b="1">
                  <a:ea typeface="楷体_GB2312" panose="02010609030101010101" pitchFamily="49" charset="-122"/>
                </a:rPr>
                <a:t> (1) </a:t>
              </a:r>
              <a:r>
                <a:rPr lang="zh-CN" altLang="en-US" sz="2800" b="1">
                  <a:ea typeface="楷体_GB2312" panose="02010609030101010101" pitchFamily="49" charset="-122"/>
                </a:rPr>
                <a:t>由                 发射</a:t>
              </a:r>
              <a:r>
                <a:rPr lang="en-US" altLang="zh-CN" sz="2800" b="1" i="1">
                  <a:ea typeface="楷体_GB2312" panose="02010609030101010101" pitchFamily="49" charset="-122"/>
                  <a:cs typeface="Times New Roman" panose="02020603050405020304" pitchFamily="18" charset="0"/>
                </a:rPr>
                <a:t>λ</a:t>
              </a:r>
              <a:r>
                <a:rPr lang="zh-CN" altLang="en-US" sz="2800" b="1">
                  <a:ea typeface="楷体_GB2312" panose="02010609030101010101" pitchFamily="49" charset="-122"/>
                </a:rPr>
                <a:t>单色光时氢原子吸收的能量</a:t>
              </a:r>
            </a:p>
          </p:txBody>
        </p:sp>
        <p:graphicFrame>
          <p:nvGraphicFramePr>
            <p:cNvPr id="64536" name="Object 5">
              <a:extLst>
                <a:ext uri="{FF2B5EF4-FFF2-40B4-BE49-F238E27FC236}">
                  <a16:creationId xmlns:a16="http://schemas.microsoft.com/office/drawing/2014/main" id="{28DB4A93-07AF-0746-8FFF-FAED163948B5}"/>
                </a:ext>
              </a:extLst>
            </p:cNvPr>
            <p:cNvGraphicFramePr>
              <a:graphicFrameLocks noChangeAspect="1"/>
            </p:cNvGraphicFramePr>
            <p:nvPr/>
          </p:nvGraphicFramePr>
          <p:xfrm>
            <a:off x="1194" y="1182"/>
            <a:ext cx="1008" cy="556"/>
          </p:xfrm>
          <a:graphic>
            <a:graphicData uri="http://schemas.openxmlformats.org/presentationml/2006/ole">
              <mc:AlternateContent xmlns:mc="http://schemas.openxmlformats.org/markup-compatibility/2006">
                <mc:Choice xmlns:v="urn:schemas-microsoft-com:vml" Requires="v">
                  <p:oleObj spid="_x0000_s27651" name="公式" r:id="rId3" imgW="17551400" imgH="9652000" progId="Equation.3">
                    <p:embed/>
                  </p:oleObj>
                </mc:Choice>
                <mc:Fallback>
                  <p:oleObj name="公式" r:id="rId3" imgW="17551400" imgH="9652000" progId="Equation.3">
                    <p:embed/>
                    <p:pic>
                      <p:nvPicPr>
                        <p:cNvPr id="64536" name="Object 5">
                          <a:extLst>
                            <a:ext uri="{FF2B5EF4-FFF2-40B4-BE49-F238E27FC236}">
                              <a16:creationId xmlns:a16="http://schemas.microsoft.com/office/drawing/2014/main" id="{28DB4A93-07AF-0746-8FFF-FAED16394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 y="1182"/>
                          <a:ext cx="1008" cy="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99014" name="Line 6">
            <a:extLst>
              <a:ext uri="{FF2B5EF4-FFF2-40B4-BE49-F238E27FC236}">
                <a16:creationId xmlns:a16="http://schemas.microsoft.com/office/drawing/2014/main" id="{8DF56BAF-FFDD-424B-A430-D38EC3B2EEE5}"/>
              </a:ext>
            </a:extLst>
          </p:cNvPr>
          <p:cNvSpPr>
            <a:spLocks noChangeShapeType="1"/>
          </p:cNvSpPr>
          <p:nvPr/>
        </p:nvSpPr>
        <p:spPr bwMode="auto">
          <a:xfrm>
            <a:off x="1381125" y="4572000"/>
            <a:ext cx="2209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9015" name="Line 7">
            <a:extLst>
              <a:ext uri="{FF2B5EF4-FFF2-40B4-BE49-F238E27FC236}">
                <a16:creationId xmlns:a16="http://schemas.microsoft.com/office/drawing/2014/main" id="{CC638E9A-FBA8-C542-8337-F47110AF22F7}"/>
              </a:ext>
            </a:extLst>
          </p:cNvPr>
          <p:cNvSpPr>
            <a:spLocks noChangeShapeType="1"/>
          </p:cNvSpPr>
          <p:nvPr/>
        </p:nvSpPr>
        <p:spPr bwMode="auto">
          <a:xfrm>
            <a:off x="1381125" y="4876800"/>
            <a:ext cx="2209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9016" name="Line 8">
            <a:extLst>
              <a:ext uri="{FF2B5EF4-FFF2-40B4-BE49-F238E27FC236}">
                <a16:creationId xmlns:a16="http://schemas.microsoft.com/office/drawing/2014/main" id="{F8FACC39-DF06-A347-ADD5-8ABBDFC64A98}"/>
              </a:ext>
            </a:extLst>
          </p:cNvPr>
          <p:cNvSpPr>
            <a:spLocks noChangeShapeType="1"/>
          </p:cNvSpPr>
          <p:nvPr/>
        </p:nvSpPr>
        <p:spPr bwMode="auto">
          <a:xfrm>
            <a:off x="1381125" y="5410200"/>
            <a:ext cx="2286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9017" name="Line 9">
            <a:extLst>
              <a:ext uri="{FF2B5EF4-FFF2-40B4-BE49-F238E27FC236}">
                <a16:creationId xmlns:a16="http://schemas.microsoft.com/office/drawing/2014/main" id="{5B6DA249-DAF6-B54C-B9B1-25C847367C17}"/>
              </a:ext>
            </a:extLst>
          </p:cNvPr>
          <p:cNvSpPr>
            <a:spLocks noChangeShapeType="1"/>
          </p:cNvSpPr>
          <p:nvPr/>
        </p:nvSpPr>
        <p:spPr bwMode="auto">
          <a:xfrm>
            <a:off x="1381125" y="6172200"/>
            <a:ext cx="2209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9018" name="Text Box 10">
            <a:extLst>
              <a:ext uri="{FF2B5EF4-FFF2-40B4-BE49-F238E27FC236}">
                <a16:creationId xmlns:a16="http://schemas.microsoft.com/office/drawing/2014/main" id="{BC4998D1-CF8A-E14F-A26B-78CF753C4618}"/>
              </a:ext>
            </a:extLst>
          </p:cNvPr>
          <p:cNvSpPr txBox="1">
            <a:spLocks noChangeArrowheads="1"/>
          </p:cNvSpPr>
          <p:nvPr/>
        </p:nvSpPr>
        <p:spPr bwMode="auto">
          <a:xfrm>
            <a:off x="619125" y="4343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i="1">
                <a:ea typeface="楷体_GB2312" panose="02010609030101010101" pitchFamily="49" charset="-122"/>
              </a:rPr>
              <a:t>n</a:t>
            </a:r>
            <a:r>
              <a:rPr lang="en-US" altLang="zh-CN" i="1">
                <a:ea typeface="楷体_GB2312" panose="02010609030101010101" pitchFamily="49" charset="-122"/>
              </a:rPr>
              <a:t>=</a:t>
            </a:r>
            <a:r>
              <a:rPr lang="en-US" altLang="zh-CN">
                <a:ea typeface="楷体_GB2312" panose="02010609030101010101" pitchFamily="49" charset="-122"/>
              </a:rPr>
              <a:t>4</a:t>
            </a:r>
          </a:p>
        </p:txBody>
      </p:sp>
      <p:sp>
        <p:nvSpPr>
          <p:cNvPr id="299019" name="Text Box 11">
            <a:extLst>
              <a:ext uri="{FF2B5EF4-FFF2-40B4-BE49-F238E27FC236}">
                <a16:creationId xmlns:a16="http://schemas.microsoft.com/office/drawing/2014/main" id="{61686722-862A-964D-A8F3-50F67B42626D}"/>
              </a:ext>
            </a:extLst>
          </p:cNvPr>
          <p:cNvSpPr txBox="1">
            <a:spLocks noChangeArrowheads="1"/>
          </p:cNvSpPr>
          <p:nvPr/>
        </p:nvSpPr>
        <p:spPr bwMode="auto">
          <a:xfrm>
            <a:off x="619125" y="4648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i="1">
                <a:ea typeface="楷体_GB2312" panose="02010609030101010101" pitchFamily="49" charset="-122"/>
              </a:rPr>
              <a:t>n</a:t>
            </a:r>
            <a:r>
              <a:rPr lang="en-US" altLang="zh-CN" i="1">
                <a:ea typeface="楷体_GB2312" panose="02010609030101010101" pitchFamily="49" charset="-122"/>
              </a:rPr>
              <a:t>=</a:t>
            </a:r>
            <a:r>
              <a:rPr lang="en-US" altLang="zh-CN">
                <a:ea typeface="楷体_GB2312" panose="02010609030101010101" pitchFamily="49" charset="-122"/>
              </a:rPr>
              <a:t>3</a:t>
            </a:r>
          </a:p>
        </p:txBody>
      </p:sp>
      <p:sp>
        <p:nvSpPr>
          <p:cNvPr id="299020" name="Text Box 12">
            <a:extLst>
              <a:ext uri="{FF2B5EF4-FFF2-40B4-BE49-F238E27FC236}">
                <a16:creationId xmlns:a16="http://schemas.microsoft.com/office/drawing/2014/main" id="{9DE281F3-28B3-AF4A-99AC-0A1FDE1F7780}"/>
              </a:ext>
            </a:extLst>
          </p:cNvPr>
          <p:cNvSpPr txBox="1">
            <a:spLocks noChangeArrowheads="1"/>
          </p:cNvSpPr>
          <p:nvPr/>
        </p:nvSpPr>
        <p:spPr bwMode="auto">
          <a:xfrm>
            <a:off x="609600" y="515302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i="1">
                <a:ea typeface="楷体_GB2312" panose="02010609030101010101" pitchFamily="49" charset="-122"/>
              </a:rPr>
              <a:t>n=</a:t>
            </a:r>
            <a:r>
              <a:rPr lang="en-US" altLang="zh-CN" b="1">
                <a:ea typeface="楷体_GB2312" panose="02010609030101010101" pitchFamily="49" charset="-122"/>
              </a:rPr>
              <a:t>2</a:t>
            </a:r>
          </a:p>
        </p:txBody>
      </p:sp>
      <p:sp>
        <p:nvSpPr>
          <p:cNvPr id="299021" name="Text Box 13">
            <a:extLst>
              <a:ext uri="{FF2B5EF4-FFF2-40B4-BE49-F238E27FC236}">
                <a16:creationId xmlns:a16="http://schemas.microsoft.com/office/drawing/2014/main" id="{A5B9B5BF-15FB-D240-9DC9-82D1B80C133E}"/>
              </a:ext>
            </a:extLst>
          </p:cNvPr>
          <p:cNvSpPr txBox="1">
            <a:spLocks noChangeArrowheads="1"/>
          </p:cNvSpPr>
          <p:nvPr/>
        </p:nvSpPr>
        <p:spPr bwMode="auto">
          <a:xfrm>
            <a:off x="619125" y="588645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i="1">
                <a:ea typeface="楷体_GB2312" panose="02010609030101010101" pitchFamily="49" charset="-122"/>
              </a:rPr>
              <a:t>n</a:t>
            </a:r>
            <a:r>
              <a:rPr lang="en-US" altLang="zh-CN" i="1">
                <a:ea typeface="楷体_GB2312" panose="02010609030101010101" pitchFamily="49" charset="-122"/>
              </a:rPr>
              <a:t>=</a:t>
            </a:r>
            <a:r>
              <a:rPr lang="en-US" altLang="zh-CN">
                <a:ea typeface="楷体_GB2312" panose="02010609030101010101" pitchFamily="49" charset="-122"/>
              </a:rPr>
              <a:t>1</a:t>
            </a:r>
          </a:p>
        </p:txBody>
      </p:sp>
      <p:sp>
        <p:nvSpPr>
          <p:cNvPr id="299022" name="Line 14">
            <a:extLst>
              <a:ext uri="{FF2B5EF4-FFF2-40B4-BE49-F238E27FC236}">
                <a16:creationId xmlns:a16="http://schemas.microsoft.com/office/drawing/2014/main" id="{F375F11B-66BA-6F43-A6E8-C30ED2B30638}"/>
              </a:ext>
            </a:extLst>
          </p:cNvPr>
          <p:cNvSpPr>
            <a:spLocks noChangeShapeType="1"/>
          </p:cNvSpPr>
          <p:nvPr/>
        </p:nvSpPr>
        <p:spPr bwMode="auto">
          <a:xfrm>
            <a:off x="1533525" y="4572000"/>
            <a:ext cx="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9023" name="Line 15">
            <a:extLst>
              <a:ext uri="{FF2B5EF4-FFF2-40B4-BE49-F238E27FC236}">
                <a16:creationId xmlns:a16="http://schemas.microsoft.com/office/drawing/2014/main" id="{261C0D76-312F-2141-8CFD-44FDBF91D664}"/>
              </a:ext>
            </a:extLst>
          </p:cNvPr>
          <p:cNvSpPr>
            <a:spLocks noChangeShapeType="1"/>
          </p:cNvSpPr>
          <p:nvPr/>
        </p:nvSpPr>
        <p:spPr bwMode="auto">
          <a:xfrm>
            <a:off x="1914525" y="45720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9024" name="Line 16">
            <a:extLst>
              <a:ext uri="{FF2B5EF4-FFF2-40B4-BE49-F238E27FC236}">
                <a16:creationId xmlns:a16="http://schemas.microsoft.com/office/drawing/2014/main" id="{1A145E08-089A-0C43-9E1F-25FC4C27B24D}"/>
              </a:ext>
            </a:extLst>
          </p:cNvPr>
          <p:cNvSpPr>
            <a:spLocks noChangeShapeType="1"/>
          </p:cNvSpPr>
          <p:nvPr/>
        </p:nvSpPr>
        <p:spPr bwMode="auto">
          <a:xfrm>
            <a:off x="2295525" y="4572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9025" name="Line 17">
            <a:extLst>
              <a:ext uri="{FF2B5EF4-FFF2-40B4-BE49-F238E27FC236}">
                <a16:creationId xmlns:a16="http://schemas.microsoft.com/office/drawing/2014/main" id="{2B8C9438-FAD5-324B-9D07-02369801621D}"/>
              </a:ext>
            </a:extLst>
          </p:cNvPr>
          <p:cNvSpPr>
            <a:spLocks noChangeShapeType="1"/>
          </p:cNvSpPr>
          <p:nvPr/>
        </p:nvSpPr>
        <p:spPr bwMode="auto">
          <a:xfrm>
            <a:off x="2600325" y="4876800"/>
            <a:ext cx="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9026" name="Line 18">
            <a:extLst>
              <a:ext uri="{FF2B5EF4-FFF2-40B4-BE49-F238E27FC236}">
                <a16:creationId xmlns:a16="http://schemas.microsoft.com/office/drawing/2014/main" id="{023A8E74-C1CC-0B42-B42A-A22270F428DB}"/>
              </a:ext>
            </a:extLst>
          </p:cNvPr>
          <p:cNvSpPr>
            <a:spLocks noChangeShapeType="1"/>
          </p:cNvSpPr>
          <p:nvPr/>
        </p:nvSpPr>
        <p:spPr bwMode="auto">
          <a:xfrm>
            <a:off x="2981325" y="4876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9027" name="Line 19">
            <a:extLst>
              <a:ext uri="{FF2B5EF4-FFF2-40B4-BE49-F238E27FC236}">
                <a16:creationId xmlns:a16="http://schemas.microsoft.com/office/drawing/2014/main" id="{E1CCB67B-D79F-8348-9310-F565E539DCD3}"/>
              </a:ext>
            </a:extLst>
          </p:cNvPr>
          <p:cNvSpPr>
            <a:spLocks noChangeShapeType="1"/>
          </p:cNvSpPr>
          <p:nvPr/>
        </p:nvSpPr>
        <p:spPr bwMode="auto">
          <a:xfrm>
            <a:off x="3286125" y="54102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9028" name="Text Box 20">
            <a:extLst>
              <a:ext uri="{FF2B5EF4-FFF2-40B4-BE49-F238E27FC236}">
                <a16:creationId xmlns:a16="http://schemas.microsoft.com/office/drawing/2014/main" id="{ABED5B27-97EF-A64A-B955-6378C6D96BC4}"/>
              </a:ext>
            </a:extLst>
          </p:cNvPr>
          <p:cNvSpPr txBox="1">
            <a:spLocks noChangeArrowheads="1"/>
          </p:cNvSpPr>
          <p:nvPr/>
        </p:nvSpPr>
        <p:spPr bwMode="auto">
          <a:xfrm>
            <a:off x="4186238" y="42672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b="1">
                <a:ea typeface="楷体_GB2312" panose="02010609030101010101" pitchFamily="49" charset="-122"/>
              </a:rPr>
              <a:t>有六种可能的跃迁</a:t>
            </a:r>
          </a:p>
        </p:txBody>
      </p:sp>
      <p:graphicFrame>
        <p:nvGraphicFramePr>
          <p:cNvPr id="299029" name="Object 21">
            <a:extLst>
              <a:ext uri="{FF2B5EF4-FFF2-40B4-BE49-F238E27FC236}">
                <a16:creationId xmlns:a16="http://schemas.microsoft.com/office/drawing/2014/main" id="{58E1466F-70DE-8B43-B001-3C488F9080C3}"/>
              </a:ext>
            </a:extLst>
          </p:cNvPr>
          <p:cNvGraphicFramePr>
            <a:graphicFrameLocks noChangeAspect="1"/>
          </p:cNvGraphicFramePr>
          <p:nvPr/>
        </p:nvGraphicFramePr>
        <p:xfrm>
          <a:off x="723900" y="2819400"/>
          <a:ext cx="7789863" cy="974725"/>
        </p:xfrm>
        <a:graphic>
          <a:graphicData uri="http://schemas.openxmlformats.org/presentationml/2006/ole">
            <mc:AlternateContent xmlns:mc="http://schemas.openxmlformats.org/markup-compatibility/2006">
              <mc:Choice xmlns:v="urn:schemas-microsoft-com:vml" Requires="v">
                <p:oleObj spid="_x0000_s27652" name="Equation" r:id="rId5" imgW="77241400" imgH="9652000" progId="Equation.DSMT4">
                  <p:embed/>
                </p:oleObj>
              </mc:Choice>
              <mc:Fallback>
                <p:oleObj name="Equation" r:id="rId5" imgW="77241400" imgH="9652000" progId="Equation.DSMT4">
                  <p:embed/>
                  <p:pic>
                    <p:nvPicPr>
                      <p:cNvPr id="299029" name="Object 21">
                        <a:extLst>
                          <a:ext uri="{FF2B5EF4-FFF2-40B4-BE49-F238E27FC236}">
                            <a16:creationId xmlns:a16="http://schemas.microsoft.com/office/drawing/2014/main" id="{58E1466F-70DE-8B43-B001-3C488F9080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 y="2819400"/>
                        <a:ext cx="7789863"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9030" name="Text Box 22">
            <a:extLst>
              <a:ext uri="{FF2B5EF4-FFF2-40B4-BE49-F238E27FC236}">
                <a16:creationId xmlns:a16="http://schemas.microsoft.com/office/drawing/2014/main" id="{8677A4B5-4D07-8047-8D6F-00E2AD52DE56}"/>
              </a:ext>
            </a:extLst>
          </p:cNvPr>
          <p:cNvSpPr txBox="1">
            <a:spLocks noChangeArrowheads="1"/>
          </p:cNvSpPr>
          <p:nvPr/>
        </p:nvSpPr>
        <p:spPr bwMode="auto">
          <a:xfrm>
            <a:off x="4267200" y="4876800"/>
            <a:ext cx="2743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ea typeface="楷体_GB2312" panose="02010609030101010101" pitchFamily="49" charset="-122"/>
              </a:rPr>
              <a:t>4</a:t>
            </a:r>
            <a:r>
              <a:rPr lang="en-US" altLang="zh-CN">
                <a:ea typeface="楷体_GB2312" panose="02010609030101010101" pitchFamily="49" charset="-122"/>
                <a:sym typeface="Symbol" pitchFamily="2" charset="2"/>
              </a:rPr>
              <a:t></a:t>
            </a:r>
            <a:r>
              <a:rPr lang="en-US" altLang="zh-CN">
                <a:ea typeface="楷体_GB2312" panose="02010609030101010101" pitchFamily="49" charset="-122"/>
              </a:rPr>
              <a:t>3</a:t>
            </a:r>
            <a:r>
              <a:rPr lang="zh-CN" altLang="en-US">
                <a:ea typeface="楷体_GB2312" panose="02010609030101010101" pitchFamily="49" charset="-122"/>
              </a:rPr>
              <a:t>，</a:t>
            </a:r>
            <a:r>
              <a:rPr lang="en-US" altLang="zh-CN">
                <a:ea typeface="楷体_GB2312" panose="02010609030101010101" pitchFamily="49" charset="-122"/>
              </a:rPr>
              <a:t>4</a:t>
            </a:r>
            <a:r>
              <a:rPr lang="en-US" altLang="zh-CN">
                <a:ea typeface="楷体_GB2312" panose="02010609030101010101" pitchFamily="49" charset="-122"/>
                <a:sym typeface="Symbol" pitchFamily="2" charset="2"/>
              </a:rPr>
              <a:t></a:t>
            </a:r>
            <a:r>
              <a:rPr lang="en-US" altLang="zh-CN">
                <a:ea typeface="楷体_GB2312" panose="02010609030101010101" pitchFamily="49" charset="-122"/>
              </a:rPr>
              <a:t>2</a:t>
            </a:r>
            <a:r>
              <a:rPr lang="zh-CN" altLang="en-US">
                <a:ea typeface="楷体_GB2312" panose="02010609030101010101" pitchFamily="49" charset="-122"/>
              </a:rPr>
              <a:t>，</a:t>
            </a:r>
            <a:r>
              <a:rPr lang="en-US" altLang="zh-CN">
                <a:ea typeface="楷体_GB2312" panose="02010609030101010101" pitchFamily="49" charset="-122"/>
              </a:rPr>
              <a:t>4</a:t>
            </a:r>
            <a:r>
              <a:rPr lang="en-US" altLang="zh-CN">
                <a:ea typeface="楷体_GB2312" panose="02010609030101010101" pitchFamily="49" charset="-122"/>
                <a:sym typeface="Symbol" pitchFamily="2" charset="2"/>
              </a:rPr>
              <a:t></a:t>
            </a:r>
            <a:r>
              <a:rPr lang="en-US" altLang="zh-CN">
                <a:ea typeface="楷体_GB2312" panose="02010609030101010101" pitchFamily="49" charset="-122"/>
              </a:rPr>
              <a:t>1</a:t>
            </a:r>
          </a:p>
          <a:p>
            <a:pPr eaLnBrk="1" hangingPunct="1">
              <a:spcBef>
                <a:spcPct val="50000"/>
              </a:spcBef>
            </a:pPr>
            <a:r>
              <a:rPr lang="en-US" altLang="zh-CN">
                <a:ea typeface="楷体_GB2312" panose="02010609030101010101" pitchFamily="49" charset="-122"/>
              </a:rPr>
              <a:t>3</a:t>
            </a:r>
            <a:r>
              <a:rPr lang="en-US" altLang="zh-CN">
                <a:ea typeface="楷体_GB2312" panose="02010609030101010101" pitchFamily="49" charset="-122"/>
                <a:sym typeface="Symbol" pitchFamily="2" charset="2"/>
              </a:rPr>
              <a:t></a:t>
            </a:r>
            <a:r>
              <a:rPr lang="en-US" altLang="zh-CN">
                <a:ea typeface="楷体_GB2312" panose="02010609030101010101" pitchFamily="49" charset="-122"/>
              </a:rPr>
              <a:t>2</a:t>
            </a:r>
            <a:r>
              <a:rPr lang="zh-CN" altLang="en-US">
                <a:ea typeface="楷体_GB2312" panose="02010609030101010101" pitchFamily="49" charset="-122"/>
              </a:rPr>
              <a:t>，</a:t>
            </a:r>
            <a:r>
              <a:rPr lang="en-US" altLang="zh-CN">
                <a:ea typeface="楷体_GB2312" panose="02010609030101010101" pitchFamily="49" charset="-122"/>
              </a:rPr>
              <a:t>3</a:t>
            </a:r>
            <a:r>
              <a:rPr lang="en-US" altLang="zh-CN">
                <a:ea typeface="楷体_GB2312" panose="02010609030101010101" pitchFamily="49" charset="-122"/>
                <a:sym typeface="Symbol" pitchFamily="2" charset="2"/>
              </a:rPr>
              <a:t></a:t>
            </a:r>
            <a:r>
              <a:rPr lang="en-US" altLang="zh-CN">
                <a:ea typeface="楷体_GB2312" panose="02010609030101010101" pitchFamily="49" charset="-122"/>
              </a:rPr>
              <a:t>1  </a:t>
            </a:r>
          </a:p>
          <a:p>
            <a:pPr eaLnBrk="1" hangingPunct="1">
              <a:spcBef>
                <a:spcPct val="50000"/>
              </a:spcBef>
            </a:pPr>
            <a:r>
              <a:rPr lang="en-US" altLang="zh-CN">
                <a:ea typeface="楷体_GB2312" panose="02010609030101010101" pitchFamily="49" charset="-122"/>
              </a:rPr>
              <a:t>2</a:t>
            </a:r>
            <a:r>
              <a:rPr lang="en-US" altLang="zh-CN">
                <a:ea typeface="楷体_GB2312" panose="02010609030101010101" pitchFamily="49" charset="-122"/>
                <a:sym typeface="Symbol" pitchFamily="2" charset="2"/>
              </a:rPr>
              <a:t></a:t>
            </a:r>
            <a:r>
              <a:rPr lang="en-US" altLang="zh-CN">
                <a:ea typeface="楷体_GB2312" panose="02010609030101010101" pitchFamily="49" charset="-122"/>
              </a:rPr>
              <a:t>1</a:t>
            </a:r>
          </a:p>
        </p:txBody>
      </p:sp>
      <p:sp>
        <p:nvSpPr>
          <p:cNvPr id="299031" name="Text Box 23">
            <a:extLst>
              <a:ext uri="{FF2B5EF4-FFF2-40B4-BE49-F238E27FC236}">
                <a16:creationId xmlns:a16="http://schemas.microsoft.com/office/drawing/2014/main" id="{A6CD426C-AF8C-1647-A2D1-9C6149BEAF14}"/>
              </a:ext>
            </a:extLst>
          </p:cNvPr>
          <p:cNvSpPr txBox="1">
            <a:spLocks noChangeArrowheads="1"/>
          </p:cNvSpPr>
          <p:nvPr/>
        </p:nvSpPr>
        <p:spPr bwMode="auto">
          <a:xfrm>
            <a:off x="3733800" y="4267200"/>
            <a:ext cx="600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anose="02010609030101010101" pitchFamily="49" charset="-122"/>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9011"/>
                                        </p:tgtEl>
                                        <p:attrNameLst>
                                          <p:attrName>style.visibility</p:attrName>
                                        </p:attrNameLst>
                                      </p:cBhvr>
                                      <p:to>
                                        <p:strVal val="visible"/>
                                      </p:to>
                                    </p:set>
                                    <p:animEffect transition="in" filter="wipe(left)">
                                      <p:cBhvr>
                                        <p:cTn id="7" dur="500"/>
                                        <p:tgtEl>
                                          <p:spTgt spid="299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9029"/>
                                        </p:tgtEl>
                                        <p:attrNameLst>
                                          <p:attrName>style.visibility</p:attrName>
                                        </p:attrNameLst>
                                      </p:cBhvr>
                                      <p:to>
                                        <p:strVal val="visible"/>
                                      </p:to>
                                    </p:set>
                                    <p:animEffect transition="in" filter="wipe(left)">
                                      <p:cBhvr>
                                        <p:cTn id="12" dur="500"/>
                                        <p:tgtEl>
                                          <p:spTgt spid="2990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9031"/>
                                        </p:tgtEl>
                                        <p:attrNameLst>
                                          <p:attrName>style.visibility</p:attrName>
                                        </p:attrNameLst>
                                      </p:cBhvr>
                                      <p:to>
                                        <p:strVal val="visible"/>
                                      </p:to>
                                    </p:set>
                                    <p:animEffect transition="in" filter="wipe(left)">
                                      <p:cBhvr>
                                        <p:cTn id="17" dur="500"/>
                                        <p:tgtEl>
                                          <p:spTgt spid="299031"/>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99028"/>
                                        </p:tgtEl>
                                        <p:attrNameLst>
                                          <p:attrName>style.visibility</p:attrName>
                                        </p:attrNameLst>
                                      </p:cBhvr>
                                      <p:to>
                                        <p:strVal val="visible"/>
                                      </p:to>
                                    </p:set>
                                    <p:animEffect transition="in" filter="wipe(left)">
                                      <p:cBhvr>
                                        <p:cTn id="21" dur="500"/>
                                        <p:tgtEl>
                                          <p:spTgt spid="2990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299014"/>
                                        </p:tgtEl>
                                        <p:attrNameLst>
                                          <p:attrName>style.visibility</p:attrName>
                                        </p:attrNameLst>
                                      </p:cBhvr>
                                      <p:to>
                                        <p:strVal val="visible"/>
                                      </p:to>
                                    </p:set>
                                    <p:animEffect transition="in" filter="blinds(horizontal)">
                                      <p:cBhvr>
                                        <p:cTn id="26" dur="500"/>
                                        <p:tgtEl>
                                          <p:spTgt spid="299014"/>
                                        </p:tgtEl>
                                      </p:cBhvr>
                                    </p:animEffect>
                                  </p:childTnLst>
                                </p:cTn>
                              </p:par>
                              <p:par>
                                <p:cTn id="27" presetID="3" presetClass="entr" presetSubtype="10" fill="hold" nodeType="withEffect">
                                  <p:stCondLst>
                                    <p:cond delay="0"/>
                                  </p:stCondLst>
                                  <p:childTnLst>
                                    <p:set>
                                      <p:cBhvr>
                                        <p:cTn id="28" dur="1" fill="hold">
                                          <p:stCondLst>
                                            <p:cond delay="0"/>
                                          </p:stCondLst>
                                        </p:cTn>
                                        <p:tgtEl>
                                          <p:spTgt spid="299015"/>
                                        </p:tgtEl>
                                        <p:attrNameLst>
                                          <p:attrName>style.visibility</p:attrName>
                                        </p:attrNameLst>
                                      </p:cBhvr>
                                      <p:to>
                                        <p:strVal val="visible"/>
                                      </p:to>
                                    </p:set>
                                    <p:animEffect transition="in" filter="blinds(horizontal)">
                                      <p:cBhvr>
                                        <p:cTn id="29" dur="500"/>
                                        <p:tgtEl>
                                          <p:spTgt spid="299015"/>
                                        </p:tgtEl>
                                      </p:cBhvr>
                                    </p:animEffect>
                                  </p:childTnLst>
                                </p:cTn>
                              </p:par>
                              <p:par>
                                <p:cTn id="30" presetID="3" presetClass="entr" presetSubtype="10" fill="hold" nodeType="withEffect">
                                  <p:stCondLst>
                                    <p:cond delay="0"/>
                                  </p:stCondLst>
                                  <p:childTnLst>
                                    <p:set>
                                      <p:cBhvr>
                                        <p:cTn id="31" dur="1" fill="hold">
                                          <p:stCondLst>
                                            <p:cond delay="0"/>
                                          </p:stCondLst>
                                        </p:cTn>
                                        <p:tgtEl>
                                          <p:spTgt spid="299016"/>
                                        </p:tgtEl>
                                        <p:attrNameLst>
                                          <p:attrName>style.visibility</p:attrName>
                                        </p:attrNameLst>
                                      </p:cBhvr>
                                      <p:to>
                                        <p:strVal val="visible"/>
                                      </p:to>
                                    </p:set>
                                    <p:animEffect transition="in" filter="blinds(horizontal)">
                                      <p:cBhvr>
                                        <p:cTn id="32" dur="500"/>
                                        <p:tgtEl>
                                          <p:spTgt spid="299016"/>
                                        </p:tgtEl>
                                      </p:cBhvr>
                                    </p:animEffect>
                                  </p:childTnLst>
                                </p:cTn>
                              </p:par>
                              <p:par>
                                <p:cTn id="33" presetID="3" presetClass="entr" presetSubtype="10" fill="hold" nodeType="withEffect">
                                  <p:stCondLst>
                                    <p:cond delay="0"/>
                                  </p:stCondLst>
                                  <p:childTnLst>
                                    <p:set>
                                      <p:cBhvr>
                                        <p:cTn id="34" dur="1" fill="hold">
                                          <p:stCondLst>
                                            <p:cond delay="0"/>
                                          </p:stCondLst>
                                        </p:cTn>
                                        <p:tgtEl>
                                          <p:spTgt spid="299017"/>
                                        </p:tgtEl>
                                        <p:attrNameLst>
                                          <p:attrName>style.visibility</p:attrName>
                                        </p:attrNameLst>
                                      </p:cBhvr>
                                      <p:to>
                                        <p:strVal val="visible"/>
                                      </p:to>
                                    </p:set>
                                    <p:animEffect transition="in" filter="blinds(horizontal)">
                                      <p:cBhvr>
                                        <p:cTn id="35" dur="500"/>
                                        <p:tgtEl>
                                          <p:spTgt spid="29901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99018"/>
                                        </p:tgtEl>
                                        <p:attrNameLst>
                                          <p:attrName>style.visibility</p:attrName>
                                        </p:attrNameLst>
                                      </p:cBhvr>
                                      <p:to>
                                        <p:strVal val="visible"/>
                                      </p:to>
                                    </p:set>
                                    <p:animEffect transition="in" filter="blinds(horizontal)">
                                      <p:cBhvr>
                                        <p:cTn id="38" dur="500"/>
                                        <p:tgtEl>
                                          <p:spTgt spid="29901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99019"/>
                                        </p:tgtEl>
                                        <p:attrNameLst>
                                          <p:attrName>style.visibility</p:attrName>
                                        </p:attrNameLst>
                                      </p:cBhvr>
                                      <p:to>
                                        <p:strVal val="visible"/>
                                      </p:to>
                                    </p:set>
                                    <p:animEffect transition="in" filter="blinds(horizontal)">
                                      <p:cBhvr>
                                        <p:cTn id="41" dur="500"/>
                                        <p:tgtEl>
                                          <p:spTgt spid="29901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99020"/>
                                        </p:tgtEl>
                                        <p:attrNameLst>
                                          <p:attrName>style.visibility</p:attrName>
                                        </p:attrNameLst>
                                      </p:cBhvr>
                                      <p:to>
                                        <p:strVal val="visible"/>
                                      </p:to>
                                    </p:set>
                                    <p:animEffect transition="in" filter="blinds(horizontal)">
                                      <p:cBhvr>
                                        <p:cTn id="44" dur="500"/>
                                        <p:tgtEl>
                                          <p:spTgt spid="29902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99021"/>
                                        </p:tgtEl>
                                        <p:attrNameLst>
                                          <p:attrName>style.visibility</p:attrName>
                                        </p:attrNameLst>
                                      </p:cBhvr>
                                      <p:to>
                                        <p:strVal val="visible"/>
                                      </p:to>
                                    </p:set>
                                    <p:animEffect transition="in" filter="blinds(horizontal)">
                                      <p:cBhvr>
                                        <p:cTn id="47" dur="500"/>
                                        <p:tgtEl>
                                          <p:spTgt spid="299021"/>
                                        </p:tgtEl>
                                      </p:cBhvr>
                                    </p:animEffect>
                                  </p:childTnLst>
                                </p:cTn>
                              </p:par>
                              <p:par>
                                <p:cTn id="48" presetID="3" presetClass="entr" presetSubtype="10" fill="hold" nodeType="withEffect">
                                  <p:stCondLst>
                                    <p:cond delay="0"/>
                                  </p:stCondLst>
                                  <p:childTnLst>
                                    <p:set>
                                      <p:cBhvr>
                                        <p:cTn id="49" dur="1" fill="hold">
                                          <p:stCondLst>
                                            <p:cond delay="0"/>
                                          </p:stCondLst>
                                        </p:cTn>
                                        <p:tgtEl>
                                          <p:spTgt spid="299022"/>
                                        </p:tgtEl>
                                        <p:attrNameLst>
                                          <p:attrName>style.visibility</p:attrName>
                                        </p:attrNameLst>
                                      </p:cBhvr>
                                      <p:to>
                                        <p:strVal val="visible"/>
                                      </p:to>
                                    </p:set>
                                    <p:animEffect transition="in" filter="blinds(horizontal)">
                                      <p:cBhvr>
                                        <p:cTn id="50" dur="500"/>
                                        <p:tgtEl>
                                          <p:spTgt spid="299022"/>
                                        </p:tgtEl>
                                      </p:cBhvr>
                                    </p:animEffect>
                                  </p:childTnLst>
                                </p:cTn>
                              </p:par>
                              <p:par>
                                <p:cTn id="51" presetID="3" presetClass="entr" presetSubtype="10" fill="hold" nodeType="withEffect">
                                  <p:stCondLst>
                                    <p:cond delay="0"/>
                                  </p:stCondLst>
                                  <p:childTnLst>
                                    <p:set>
                                      <p:cBhvr>
                                        <p:cTn id="52" dur="1" fill="hold">
                                          <p:stCondLst>
                                            <p:cond delay="0"/>
                                          </p:stCondLst>
                                        </p:cTn>
                                        <p:tgtEl>
                                          <p:spTgt spid="299023"/>
                                        </p:tgtEl>
                                        <p:attrNameLst>
                                          <p:attrName>style.visibility</p:attrName>
                                        </p:attrNameLst>
                                      </p:cBhvr>
                                      <p:to>
                                        <p:strVal val="visible"/>
                                      </p:to>
                                    </p:set>
                                    <p:animEffect transition="in" filter="blinds(horizontal)">
                                      <p:cBhvr>
                                        <p:cTn id="53" dur="500"/>
                                        <p:tgtEl>
                                          <p:spTgt spid="299023"/>
                                        </p:tgtEl>
                                      </p:cBhvr>
                                    </p:animEffect>
                                  </p:childTnLst>
                                </p:cTn>
                              </p:par>
                              <p:par>
                                <p:cTn id="54" presetID="3" presetClass="entr" presetSubtype="10" fill="hold" nodeType="withEffect">
                                  <p:stCondLst>
                                    <p:cond delay="0"/>
                                  </p:stCondLst>
                                  <p:childTnLst>
                                    <p:set>
                                      <p:cBhvr>
                                        <p:cTn id="55" dur="1" fill="hold">
                                          <p:stCondLst>
                                            <p:cond delay="0"/>
                                          </p:stCondLst>
                                        </p:cTn>
                                        <p:tgtEl>
                                          <p:spTgt spid="299024"/>
                                        </p:tgtEl>
                                        <p:attrNameLst>
                                          <p:attrName>style.visibility</p:attrName>
                                        </p:attrNameLst>
                                      </p:cBhvr>
                                      <p:to>
                                        <p:strVal val="visible"/>
                                      </p:to>
                                    </p:set>
                                    <p:animEffect transition="in" filter="blinds(horizontal)">
                                      <p:cBhvr>
                                        <p:cTn id="56" dur="500"/>
                                        <p:tgtEl>
                                          <p:spTgt spid="299024"/>
                                        </p:tgtEl>
                                      </p:cBhvr>
                                    </p:animEffect>
                                  </p:childTnLst>
                                </p:cTn>
                              </p:par>
                              <p:par>
                                <p:cTn id="57" presetID="3" presetClass="entr" presetSubtype="10" fill="hold" nodeType="withEffect">
                                  <p:stCondLst>
                                    <p:cond delay="0"/>
                                  </p:stCondLst>
                                  <p:childTnLst>
                                    <p:set>
                                      <p:cBhvr>
                                        <p:cTn id="58" dur="1" fill="hold">
                                          <p:stCondLst>
                                            <p:cond delay="0"/>
                                          </p:stCondLst>
                                        </p:cTn>
                                        <p:tgtEl>
                                          <p:spTgt spid="299025"/>
                                        </p:tgtEl>
                                        <p:attrNameLst>
                                          <p:attrName>style.visibility</p:attrName>
                                        </p:attrNameLst>
                                      </p:cBhvr>
                                      <p:to>
                                        <p:strVal val="visible"/>
                                      </p:to>
                                    </p:set>
                                    <p:animEffect transition="in" filter="blinds(horizontal)">
                                      <p:cBhvr>
                                        <p:cTn id="59" dur="500"/>
                                        <p:tgtEl>
                                          <p:spTgt spid="299025"/>
                                        </p:tgtEl>
                                      </p:cBhvr>
                                    </p:animEffect>
                                  </p:childTnLst>
                                </p:cTn>
                              </p:par>
                              <p:par>
                                <p:cTn id="60" presetID="3" presetClass="entr" presetSubtype="10" fill="hold" nodeType="withEffect">
                                  <p:stCondLst>
                                    <p:cond delay="0"/>
                                  </p:stCondLst>
                                  <p:childTnLst>
                                    <p:set>
                                      <p:cBhvr>
                                        <p:cTn id="61" dur="1" fill="hold">
                                          <p:stCondLst>
                                            <p:cond delay="0"/>
                                          </p:stCondLst>
                                        </p:cTn>
                                        <p:tgtEl>
                                          <p:spTgt spid="299026"/>
                                        </p:tgtEl>
                                        <p:attrNameLst>
                                          <p:attrName>style.visibility</p:attrName>
                                        </p:attrNameLst>
                                      </p:cBhvr>
                                      <p:to>
                                        <p:strVal val="visible"/>
                                      </p:to>
                                    </p:set>
                                    <p:animEffect transition="in" filter="blinds(horizontal)">
                                      <p:cBhvr>
                                        <p:cTn id="62" dur="500"/>
                                        <p:tgtEl>
                                          <p:spTgt spid="299026"/>
                                        </p:tgtEl>
                                      </p:cBhvr>
                                    </p:animEffect>
                                  </p:childTnLst>
                                </p:cTn>
                              </p:par>
                              <p:par>
                                <p:cTn id="63" presetID="3" presetClass="entr" presetSubtype="10" fill="hold" nodeType="withEffect">
                                  <p:stCondLst>
                                    <p:cond delay="0"/>
                                  </p:stCondLst>
                                  <p:childTnLst>
                                    <p:set>
                                      <p:cBhvr>
                                        <p:cTn id="64" dur="1" fill="hold">
                                          <p:stCondLst>
                                            <p:cond delay="0"/>
                                          </p:stCondLst>
                                        </p:cTn>
                                        <p:tgtEl>
                                          <p:spTgt spid="299027"/>
                                        </p:tgtEl>
                                        <p:attrNameLst>
                                          <p:attrName>style.visibility</p:attrName>
                                        </p:attrNameLst>
                                      </p:cBhvr>
                                      <p:to>
                                        <p:strVal val="visible"/>
                                      </p:to>
                                    </p:set>
                                    <p:animEffect transition="in" filter="blinds(horizontal)">
                                      <p:cBhvr>
                                        <p:cTn id="65" dur="500"/>
                                        <p:tgtEl>
                                          <p:spTgt spid="29902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99030"/>
                                        </p:tgtEl>
                                        <p:attrNameLst>
                                          <p:attrName>style.visibility</p:attrName>
                                        </p:attrNameLst>
                                      </p:cBhvr>
                                      <p:to>
                                        <p:strVal val="visible"/>
                                      </p:to>
                                    </p:set>
                                    <p:animEffect transition="in" filter="wipe(left)">
                                      <p:cBhvr>
                                        <p:cTn id="70" dur="500"/>
                                        <p:tgtEl>
                                          <p:spTgt spid="299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8" grpId="0"/>
      <p:bldP spid="299019" grpId="0"/>
      <p:bldP spid="299020" grpId="0"/>
      <p:bldP spid="299021" grpId="0"/>
      <p:bldP spid="299028" grpId="0" autoUpdateAnimBg="0"/>
      <p:bldP spid="299030" grpId="0" autoUpdateAnimBg="0"/>
      <p:bldP spid="29903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4">
            <a:extLst>
              <a:ext uri="{FF2B5EF4-FFF2-40B4-BE49-F238E27FC236}">
                <a16:creationId xmlns:a16="http://schemas.microsoft.com/office/drawing/2014/main" id="{9CC3211C-36BE-4B4C-8620-6C93846027CF}"/>
              </a:ext>
            </a:extLst>
          </p:cNvPr>
          <p:cNvSpPr>
            <a:spLocks noGrp="1"/>
          </p:cNvSpPr>
          <p:nvPr>
            <p:ph type="sldNum" sz="quarter" idx="12"/>
          </p:nvPr>
        </p:nvSpPr>
        <p:spPr/>
        <p:txBody>
          <a:bodyPr/>
          <a:lstStyle/>
          <a:p>
            <a:fld id="{F015897D-2405-9C43-B481-51EED5E55626}" type="slidenum">
              <a:rPr lang="en-US" altLang="zh-CN"/>
              <a:pPr/>
              <a:t>55</a:t>
            </a:fld>
            <a:endParaRPr lang="en-US" altLang="zh-CN"/>
          </a:p>
        </p:txBody>
      </p:sp>
      <p:sp>
        <p:nvSpPr>
          <p:cNvPr id="145412" name="Rectangle 4">
            <a:extLst>
              <a:ext uri="{FF2B5EF4-FFF2-40B4-BE49-F238E27FC236}">
                <a16:creationId xmlns:a16="http://schemas.microsoft.com/office/drawing/2014/main" id="{3EA268BB-A662-2743-B767-402F14933BDE}"/>
              </a:ext>
            </a:extLst>
          </p:cNvPr>
          <p:cNvSpPr>
            <a:spLocks noChangeArrowheads="1"/>
          </p:cNvSpPr>
          <p:nvPr/>
        </p:nvSpPr>
        <p:spPr bwMode="auto">
          <a:xfrm>
            <a:off x="684213" y="1414463"/>
            <a:ext cx="7920037"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20000"/>
              </a:lnSpc>
            </a:pPr>
            <a:r>
              <a:rPr kumimoji="0" lang="en-US" altLang="zh-CN" b="1">
                <a:ea typeface="楷体_GB2312" panose="02010609030101010101" pitchFamily="49" charset="-122"/>
              </a:rPr>
              <a:t>        </a:t>
            </a:r>
            <a:r>
              <a:rPr kumimoji="0" lang="zh-CN" altLang="en-US" b="1">
                <a:ea typeface="楷体_GB2312" panose="02010609030101010101" pitchFamily="49" charset="-122"/>
              </a:rPr>
              <a:t>我们已经知道，</a:t>
            </a:r>
            <a:r>
              <a:rPr kumimoji="0" lang="zh-CN" altLang="en-US" b="1">
                <a:solidFill>
                  <a:srgbClr val="FF3300"/>
                </a:solidFill>
                <a:ea typeface="楷体_GB2312" panose="02010609030101010101" pitchFamily="49" charset="-122"/>
              </a:rPr>
              <a:t>所有的光谱线分为一系列线系</a:t>
            </a:r>
            <a:r>
              <a:rPr kumimoji="0" lang="zh-CN" altLang="en-US" b="1">
                <a:ea typeface="楷体_GB2312" panose="02010609030101010101" pitchFamily="49" charset="-122"/>
              </a:rPr>
              <a:t>，每个线系的谱线都从最大波长到最小波长（系线）；可是试验中观察到在系限之外还有连续变化的谱线。</a:t>
            </a:r>
            <a:r>
              <a:rPr kumimoji="0" lang="zh-CN" altLang="en-US" b="1">
                <a:solidFill>
                  <a:srgbClr val="FF0000"/>
                </a:solidFill>
                <a:ea typeface="楷体_GB2312" panose="02010609030101010101" pitchFamily="49" charset="-122"/>
              </a:rPr>
              <a:t>这是怎么原因呢？</a:t>
            </a:r>
          </a:p>
        </p:txBody>
      </p:sp>
      <p:sp>
        <p:nvSpPr>
          <p:cNvPr id="145413" name="Rectangle 5">
            <a:extLst>
              <a:ext uri="{FF2B5EF4-FFF2-40B4-BE49-F238E27FC236}">
                <a16:creationId xmlns:a16="http://schemas.microsoft.com/office/drawing/2014/main" id="{A0A8709D-BD6E-4B4B-82A3-BE1EE14A85B4}"/>
              </a:ext>
            </a:extLst>
          </p:cNvPr>
          <p:cNvSpPr>
            <a:spLocks noChangeArrowheads="1"/>
          </p:cNvSpPr>
          <p:nvPr/>
        </p:nvSpPr>
        <p:spPr bwMode="auto">
          <a:xfrm>
            <a:off x="827088" y="3500438"/>
            <a:ext cx="7920037"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20000"/>
              </a:lnSpc>
            </a:pPr>
            <a:r>
              <a:rPr kumimoji="0" lang="en-US" altLang="zh-CN" b="1">
                <a:ea typeface="楷体_GB2312" panose="02010609030101010101" pitchFamily="49" charset="-122"/>
                <a:cs typeface="Times New Roman" panose="02020603050405020304" pitchFamily="18" charset="0"/>
              </a:rPr>
              <a:t>        </a:t>
            </a:r>
            <a:r>
              <a:rPr kumimoji="0" lang="zh-CN" altLang="en-US" b="1">
                <a:ea typeface="楷体_GB2312" panose="02010609030101010101" pitchFamily="49" charset="-122"/>
                <a:cs typeface="Times New Roman" panose="02020603050405020304" pitchFamily="18" charset="0"/>
              </a:rPr>
              <a:t>如果定义距核无穷远处的势能为</a:t>
            </a:r>
            <a:r>
              <a:rPr kumimoji="0" lang="en-US" altLang="zh-CN" b="1">
                <a:solidFill>
                  <a:srgbClr val="FF0000"/>
                </a:solidFill>
                <a:ea typeface="楷体_GB2312" panose="02010609030101010101" pitchFamily="49" charset="-122"/>
                <a:cs typeface="Times New Roman" panose="02020603050405020304" pitchFamily="18" charset="0"/>
              </a:rPr>
              <a:t>0</a:t>
            </a:r>
            <a:r>
              <a:rPr kumimoji="0" lang="zh-CN" altLang="en-US" b="1">
                <a:ea typeface="楷体_GB2312" panose="02010609030101010101" pitchFamily="49" charset="-122"/>
                <a:cs typeface="Times New Roman" panose="02020603050405020304" pitchFamily="18" charset="0"/>
              </a:rPr>
              <a:t>，那么位于</a:t>
            </a:r>
            <a:r>
              <a:rPr kumimoji="0" lang="en-US" altLang="zh-CN" b="1" i="1">
                <a:solidFill>
                  <a:srgbClr val="FF0000"/>
                </a:solidFill>
                <a:ea typeface="楷体_GB2312" panose="02010609030101010101" pitchFamily="49" charset="-122"/>
                <a:cs typeface="Times New Roman" panose="02020603050405020304" pitchFamily="18" charset="0"/>
              </a:rPr>
              <a:t>r</a:t>
            </a:r>
            <a:r>
              <a:rPr kumimoji="0" lang="zh-CN" altLang="en-US" b="1" i="1">
                <a:solidFill>
                  <a:srgbClr val="FF0000"/>
                </a:solidFill>
                <a:ea typeface="楷体_GB2312" panose="02010609030101010101" pitchFamily="49" charset="-122"/>
                <a:cs typeface="Times New Roman" panose="02020603050405020304" pitchFamily="18" charset="0"/>
              </a:rPr>
              <a:t>＝∞</a:t>
            </a:r>
            <a:r>
              <a:rPr kumimoji="0" lang="zh-CN" altLang="en-US" b="1">
                <a:ea typeface="楷体_GB2312" panose="02010609030101010101" pitchFamily="49" charset="-122"/>
                <a:cs typeface="Times New Roman" panose="02020603050405020304" pitchFamily="18" charset="0"/>
              </a:rPr>
              <a:t>处的电子势能为</a:t>
            </a:r>
            <a:r>
              <a:rPr kumimoji="0" lang="en-US" altLang="zh-CN" b="1">
                <a:solidFill>
                  <a:srgbClr val="FF0000"/>
                </a:solidFill>
                <a:ea typeface="楷体_GB2312" panose="02010609030101010101" pitchFamily="49" charset="-122"/>
                <a:cs typeface="Times New Roman" panose="02020603050405020304" pitchFamily="18" charset="0"/>
              </a:rPr>
              <a:t>0</a:t>
            </a:r>
            <a:r>
              <a:rPr kumimoji="0" lang="zh-CN" altLang="en-US" b="1">
                <a:ea typeface="楷体_GB2312" panose="02010609030101010101" pitchFamily="49" charset="-122"/>
                <a:cs typeface="Times New Roman" panose="02020603050405020304" pitchFamily="18" charset="0"/>
              </a:rPr>
              <a:t>，但可具有任意的动能</a:t>
            </a:r>
          </a:p>
        </p:txBody>
      </p:sp>
      <p:sp>
        <p:nvSpPr>
          <p:cNvPr id="145414" name="Rectangle 6">
            <a:extLst>
              <a:ext uri="{FF2B5EF4-FFF2-40B4-BE49-F238E27FC236}">
                <a16:creationId xmlns:a16="http://schemas.microsoft.com/office/drawing/2014/main" id="{F71DB5E9-E8D9-6A45-8076-B12F193E6DB5}"/>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45416" name="Rectangle 8">
            <a:extLst>
              <a:ext uri="{FF2B5EF4-FFF2-40B4-BE49-F238E27FC236}">
                <a16:creationId xmlns:a16="http://schemas.microsoft.com/office/drawing/2014/main" id="{18BD85E1-3300-9040-A82F-95EB7E0355C0}"/>
              </a:ext>
            </a:extLst>
          </p:cNvPr>
          <p:cNvSpPr>
            <a:spLocks noChangeArrowheads="1"/>
          </p:cNvSpPr>
          <p:nvPr/>
        </p:nvSpPr>
        <p:spPr bwMode="auto">
          <a:xfrm>
            <a:off x="1474788" y="5922963"/>
            <a:ext cx="6337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20000"/>
              </a:lnSpc>
            </a:pPr>
            <a:r>
              <a:rPr kumimoji="0" lang="zh-CN" altLang="en-US" b="1">
                <a:ea typeface="楷体_GB2312" panose="02010609030101010101" pitchFamily="49" charset="-122"/>
              </a:rPr>
              <a:t>当该电子被 </a:t>
            </a:r>
            <a:r>
              <a:rPr kumimoji="0" lang="en-US" altLang="zh-CN" b="1" i="1">
                <a:solidFill>
                  <a:srgbClr val="FF0000"/>
                </a:solidFill>
                <a:ea typeface="楷体_GB2312" panose="02010609030101010101" pitchFamily="49" charset="-122"/>
              </a:rPr>
              <a:t>H</a:t>
            </a:r>
            <a:r>
              <a:rPr kumimoji="0" lang="en-US" altLang="zh-CN" b="1" i="1" baseline="30000">
                <a:solidFill>
                  <a:srgbClr val="FF0000"/>
                </a:solidFill>
                <a:ea typeface="楷体_GB2312" panose="02010609030101010101" pitchFamily="49" charset="-122"/>
              </a:rPr>
              <a:t>+ </a:t>
            </a:r>
            <a:r>
              <a:rPr kumimoji="0" lang="zh-CN" altLang="en-US" b="1">
                <a:ea typeface="楷体_GB2312" panose="02010609030101010101" pitchFamily="49" charset="-122"/>
              </a:rPr>
              <a:t>捕获并进入第 </a:t>
            </a:r>
            <a:r>
              <a:rPr kumimoji="0" lang="en-US" altLang="zh-CN" b="1" i="1">
                <a:solidFill>
                  <a:srgbClr val="FF0000"/>
                </a:solidFill>
                <a:ea typeface="楷体_GB2312" panose="02010609030101010101" pitchFamily="49" charset="-122"/>
              </a:rPr>
              <a:t>n </a:t>
            </a:r>
            <a:r>
              <a:rPr kumimoji="0" lang="zh-CN" altLang="en-US" b="1">
                <a:ea typeface="楷体_GB2312" panose="02010609030101010101" pitchFamily="49" charset="-122"/>
              </a:rPr>
              <a:t>轨道时， </a:t>
            </a:r>
          </a:p>
        </p:txBody>
      </p:sp>
      <p:graphicFrame>
        <p:nvGraphicFramePr>
          <p:cNvPr id="145432" name="Object 24">
            <a:extLst>
              <a:ext uri="{FF2B5EF4-FFF2-40B4-BE49-F238E27FC236}">
                <a16:creationId xmlns:a16="http://schemas.microsoft.com/office/drawing/2014/main" id="{23FB7212-BE4B-0E42-921F-62E75FBBB03C}"/>
              </a:ext>
            </a:extLst>
          </p:cNvPr>
          <p:cNvGraphicFramePr>
            <a:graphicFrameLocks noGrp="1" noChangeAspect="1"/>
          </p:cNvGraphicFramePr>
          <p:nvPr>
            <p:ph/>
          </p:nvPr>
        </p:nvGraphicFramePr>
        <p:xfrm>
          <a:off x="3419475" y="4652963"/>
          <a:ext cx="2016125" cy="1023937"/>
        </p:xfrm>
        <a:graphic>
          <a:graphicData uri="http://schemas.openxmlformats.org/presentationml/2006/ole">
            <mc:AlternateContent xmlns:mc="http://schemas.openxmlformats.org/markup-compatibility/2006">
              <mc:Choice xmlns:v="urn:schemas-microsoft-com:vml" Requires="v">
                <p:oleObj spid="_x0000_s28674" name="公式" r:id="rId3" imgW="18427700" imgH="9359900" progId="Equation.3">
                  <p:embed/>
                </p:oleObj>
              </mc:Choice>
              <mc:Fallback>
                <p:oleObj name="公式" r:id="rId3" imgW="18427700" imgH="9359900" progId="Equation.3">
                  <p:embed/>
                  <p:pic>
                    <p:nvPicPr>
                      <p:cNvPr id="145432" name="Object 24">
                        <a:extLst>
                          <a:ext uri="{FF2B5EF4-FFF2-40B4-BE49-F238E27FC236}">
                            <a16:creationId xmlns:a16="http://schemas.microsoft.com/office/drawing/2014/main" id="{23FB7212-BE4B-0E42-921F-62E75FBBB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652963"/>
                        <a:ext cx="2016125" cy="1023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434" name="Rectangle 26">
            <a:extLst>
              <a:ext uri="{FF2B5EF4-FFF2-40B4-BE49-F238E27FC236}">
                <a16:creationId xmlns:a16="http://schemas.microsoft.com/office/drawing/2014/main" id="{7BBD6C32-C9A9-4A4F-9451-32B26E722BC8}"/>
              </a:ext>
            </a:extLst>
          </p:cNvPr>
          <p:cNvSpPr>
            <a:spLocks noChangeArrowheads="1"/>
          </p:cNvSpPr>
          <p:nvPr/>
        </p:nvSpPr>
        <p:spPr bwMode="auto">
          <a:xfrm>
            <a:off x="755650" y="692150"/>
            <a:ext cx="21383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3300"/>
              </a:buClr>
              <a:buFont typeface="Wingdings" pitchFamily="2" charset="2"/>
              <a:buChar char="Ø"/>
            </a:pPr>
            <a:r>
              <a:rPr kumimoji="0" lang="zh-CN" altLang="en-US" sz="3200" b="1">
                <a:solidFill>
                  <a:srgbClr val="003399"/>
                </a:solidFill>
                <a:ea typeface="楷体_GB2312" panose="02010609030101010101" pitchFamily="49" charset="-122"/>
              </a:rPr>
              <a:t>连续谱线</a:t>
            </a:r>
          </a:p>
        </p:txBody>
      </p:sp>
    </p:spTree>
    <p:extLst>
      <p:ext uri="{BB962C8B-B14F-4D97-AF65-F5344CB8AC3E}">
        <p14:creationId xmlns:p14="http://schemas.microsoft.com/office/powerpoint/2010/main" val="4057667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checkerboard(across)">
                                      <p:cBhvr>
                                        <p:cTn id="7" dur="500"/>
                                        <p:tgtEl>
                                          <p:spTgt spid="145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5413"/>
                                        </p:tgtEl>
                                        <p:attrNameLst>
                                          <p:attrName>style.visibility</p:attrName>
                                        </p:attrNameLst>
                                      </p:cBhvr>
                                      <p:to>
                                        <p:strVal val="visible"/>
                                      </p:to>
                                    </p:set>
                                    <p:anim calcmode="discrete" valueType="clr">
                                      <p:cBhvr override="childStyle">
                                        <p:cTn id="12" dur="80"/>
                                        <p:tgtEl>
                                          <p:spTgt spid="1454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5413"/>
                                        </p:tgtEl>
                                        <p:attrNameLst>
                                          <p:attrName>fillcolor</p:attrName>
                                        </p:attrNameLst>
                                      </p:cBhvr>
                                      <p:tavLst>
                                        <p:tav tm="0">
                                          <p:val>
                                            <p:clrVal>
                                              <a:schemeClr val="accent2"/>
                                            </p:clrVal>
                                          </p:val>
                                        </p:tav>
                                        <p:tav tm="50000">
                                          <p:val>
                                            <p:clrVal>
                                              <a:schemeClr val="hlink"/>
                                            </p:clrVal>
                                          </p:val>
                                        </p:tav>
                                      </p:tavLst>
                                    </p:anim>
                                    <p:set>
                                      <p:cBhvr>
                                        <p:cTn id="14" dur="80"/>
                                        <p:tgtEl>
                                          <p:spTgt spid="145413"/>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45432"/>
                                        </p:tgtEl>
                                        <p:attrNameLst>
                                          <p:attrName>style.visibility</p:attrName>
                                        </p:attrNameLst>
                                      </p:cBhvr>
                                      <p:to>
                                        <p:strVal val="visible"/>
                                      </p:to>
                                    </p:set>
                                    <p:animEffect transition="in" filter="dissolve">
                                      <p:cBhvr>
                                        <p:cTn id="19" dur="500"/>
                                        <p:tgtEl>
                                          <p:spTgt spid="1454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5416"/>
                                        </p:tgtEl>
                                        <p:attrNameLst>
                                          <p:attrName>style.visibility</p:attrName>
                                        </p:attrNameLst>
                                      </p:cBhvr>
                                      <p:to>
                                        <p:strVal val="visible"/>
                                      </p:to>
                                    </p:set>
                                    <p:anim calcmode="lin" valueType="num">
                                      <p:cBhvr additive="base">
                                        <p:cTn id="24" dur="500" fill="hold"/>
                                        <p:tgtEl>
                                          <p:spTgt spid="145416"/>
                                        </p:tgtEl>
                                        <p:attrNameLst>
                                          <p:attrName>ppt_x</p:attrName>
                                        </p:attrNameLst>
                                      </p:cBhvr>
                                      <p:tavLst>
                                        <p:tav tm="0">
                                          <p:val>
                                            <p:strVal val="#ppt_x"/>
                                          </p:val>
                                        </p:tav>
                                        <p:tav tm="100000">
                                          <p:val>
                                            <p:strVal val="#ppt_x"/>
                                          </p:val>
                                        </p:tav>
                                      </p:tavLst>
                                    </p:anim>
                                    <p:anim calcmode="lin" valueType="num">
                                      <p:cBhvr additive="base">
                                        <p:cTn id="25" dur="500" fill="hold"/>
                                        <p:tgtEl>
                                          <p:spTgt spid="1454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P spid="145413" grpId="0"/>
      <p:bldP spid="1454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7">
            <a:extLst>
              <a:ext uri="{FF2B5EF4-FFF2-40B4-BE49-F238E27FC236}">
                <a16:creationId xmlns:a16="http://schemas.microsoft.com/office/drawing/2014/main" id="{7D120033-7514-C840-8A70-87DFE9E076DF}"/>
              </a:ext>
            </a:extLst>
          </p:cNvPr>
          <p:cNvSpPr>
            <a:spLocks noGrp="1"/>
          </p:cNvSpPr>
          <p:nvPr>
            <p:ph type="sldNum" sz="quarter" idx="12"/>
          </p:nvPr>
        </p:nvSpPr>
        <p:spPr/>
        <p:txBody>
          <a:bodyPr/>
          <a:lstStyle/>
          <a:p>
            <a:fld id="{CAB9B483-DCBA-3F42-9FBA-A412C1170C90}" type="slidenum">
              <a:rPr lang="en-US" altLang="zh-CN"/>
              <a:pPr/>
              <a:t>56</a:t>
            </a:fld>
            <a:endParaRPr lang="en-US" altLang="zh-CN"/>
          </a:p>
        </p:txBody>
      </p:sp>
      <p:sp>
        <p:nvSpPr>
          <p:cNvPr id="146438" name="Rectangle 6">
            <a:extLst>
              <a:ext uri="{FF2B5EF4-FFF2-40B4-BE49-F238E27FC236}">
                <a16:creationId xmlns:a16="http://schemas.microsoft.com/office/drawing/2014/main" id="{5D31D21D-5763-F543-8C46-4529E587045A}"/>
              </a:ext>
            </a:extLst>
          </p:cNvPr>
          <p:cNvSpPr>
            <a:spLocks noChangeArrowheads="1"/>
          </p:cNvSpPr>
          <p:nvPr/>
        </p:nvSpPr>
        <p:spPr bwMode="auto">
          <a:xfrm>
            <a:off x="1187450" y="606425"/>
            <a:ext cx="7342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sz="2800" b="1">
                <a:ea typeface="楷体_GB2312" panose="02010609030101010101" pitchFamily="49" charset="-122"/>
                <a:cs typeface="Times New Roman" panose="02020603050405020304" pitchFamily="18" charset="0"/>
              </a:rPr>
              <a:t>这时具有能量</a:t>
            </a:r>
            <a:r>
              <a:rPr kumimoji="0" lang="en-US" altLang="zh-CN" sz="2800" b="1">
                <a:ea typeface="楷体_GB2312" panose="02010609030101010101" pitchFamily="49" charset="-122"/>
                <a:cs typeface="Times New Roman" panose="02020603050405020304" pitchFamily="18" charset="0"/>
              </a:rPr>
              <a:t>E</a:t>
            </a:r>
            <a:r>
              <a:rPr kumimoji="0" lang="en-US" altLang="zh-CN" sz="2800" b="1" baseline="-30000">
                <a:ea typeface="楷体_GB2312" panose="02010609030101010101" pitchFamily="49" charset="-122"/>
                <a:cs typeface="Times New Roman" panose="02020603050405020304" pitchFamily="18" charset="0"/>
              </a:rPr>
              <a:t>n</a:t>
            </a:r>
            <a:r>
              <a:rPr kumimoji="0" lang="zh-CN" altLang="en-US" sz="2800" b="1">
                <a:ea typeface="楷体_GB2312" panose="02010609030101010101" pitchFamily="49" charset="-122"/>
                <a:cs typeface="Times New Roman" panose="02020603050405020304" pitchFamily="18" charset="0"/>
              </a:rPr>
              <a:t>，则相应两能级的能量差为：</a:t>
            </a:r>
          </a:p>
        </p:txBody>
      </p:sp>
      <p:graphicFrame>
        <p:nvGraphicFramePr>
          <p:cNvPr id="146457" name="Object 25">
            <a:extLst>
              <a:ext uri="{FF2B5EF4-FFF2-40B4-BE49-F238E27FC236}">
                <a16:creationId xmlns:a16="http://schemas.microsoft.com/office/drawing/2014/main" id="{537C345A-FE54-AD4F-A675-CF5A28EF104E}"/>
              </a:ext>
            </a:extLst>
          </p:cNvPr>
          <p:cNvGraphicFramePr>
            <a:graphicFrameLocks noGrp="1" noChangeAspect="1"/>
          </p:cNvGraphicFramePr>
          <p:nvPr>
            <p:ph sz="quarter" idx="2"/>
          </p:nvPr>
        </p:nvGraphicFramePr>
        <p:xfrm>
          <a:off x="1908175" y="1341438"/>
          <a:ext cx="3168650" cy="792162"/>
        </p:xfrm>
        <a:graphic>
          <a:graphicData uri="http://schemas.openxmlformats.org/presentationml/2006/ole">
            <mc:AlternateContent xmlns:mc="http://schemas.openxmlformats.org/markup-compatibility/2006">
              <mc:Choice xmlns:v="urn:schemas-microsoft-com:vml" Requires="v">
                <p:oleObj spid="_x0000_s29700" name="公式" r:id="rId3" imgW="21069300" imgH="5270500" progId="Equation.3">
                  <p:embed/>
                </p:oleObj>
              </mc:Choice>
              <mc:Fallback>
                <p:oleObj name="公式" r:id="rId3" imgW="21069300" imgH="5270500" progId="Equation.3">
                  <p:embed/>
                  <p:pic>
                    <p:nvPicPr>
                      <p:cNvPr id="146457" name="Object 25">
                        <a:extLst>
                          <a:ext uri="{FF2B5EF4-FFF2-40B4-BE49-F238E27FC236}">
                            <a16:creationId xmlns:a16="http://schemas.microsoft.com/office/drawing/2014/main" id="{537C345A-FE54-AD4F-A675-CF5A28EF1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341438"/>
                        <a:ext cx="316865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6463" name="Object 31">
            <a:extLst>
              <a:ext uri="{FF2B5EF4-FFF2-40B4-BE49-F238E27FC236}">
                <a16:creationId xmlns:a16="http://schemas.microsoft.com/office/drawing/2014/main" id="{ED3A4747-08A3-C149-B1EF-FDCDAE0D4A1F}"/>
              </a:ext>
            </a:extLst>
          </p:cNvPr>
          <p:cNvGraphicFramePr>
            <a:graphicFrameLocks noGrp="1" noChangeAspect="1"/>
          </p:cNvGraphicFramePr>
          <p:nvPr>
            <p:ph sz="quarter" idx="3"/>
          </p:nvPr>
        </p:nvGraphicFramePr>
        <p:xfrm>
          <a:off x="2555875" y="3500438"/>
          <a:ext cx="2808288" cy="1552575"/>
        </p:xfrm>
        <a:graphic>
          <a:graphicData uri="http://schemas.openxmlformats.org/presentationml/2006/ole">
            <mc:AlternateContent xmlns:mc="http://schemas.openxmlformats.org/markup-compatibility/2006">
              <mc:Choice xmlns:v="urn:schemas-microsoft-com:vml" Requires="v">
                <p:oleObj spid="_x0000_s29701" name="公式" r:id="rId5" imgW="24866600" imgH="13754100" progId="Equation.3">
                  <p:embed/>
                </p:oleObj>
              </mc:Choice>
              <mc:Fallback>
                <p:oleObj name="公式" r:id="rId5" imgW="24866600" imgH="13754100" progId="Equation.3">
                  <p:embed/>
                  <p:pic>
                    <p:nvPicPr>
                      <p:cNvPr id="146463" name="Object 31">
                        <a:extLst>
                          <a:ext uri="{FF2B5EF4-FFF2-40B4-BE49-F238E27FC236}">
                            <a16:creationId xmlns:a16="http://schemas.microsoft.com/office/drawing/2014/main" id="{ED3A4747-08A3-C149-B1EF-FDCDAE0D4A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3500438"/>
                        <a:ext cx="2808288"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40" name="Rectangle 8">
            <a:extLst>
              <a:ext uri="{FF2B5EF4-FFF2-40B4-BE49-F238E27FC236}">
                <a16:creationId xmlns:a16="http://schemas.microsoft.com/office/drawing/2014/main" id="{AC44B568-60B9-5F45-ACB3-FAAF76EF2268}"/>
              </a:ext>
            </a:extLst>
          </p:cNvPr>
          <p:cNvSpPr>
            <a:spLocks noChangeArrowheads="1"/>
          </p:cNvSpPr>
          <p:nvPr/>
        </p:nvSpPr>
        <p:spPr bwMode="auto">
          <a:xfrm>
            <a:off x="1331913" y="3759200"/>
            <a:ext cx="12969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800" b="1">
                <a:ea typeface="楷体_GB2312" panose="02010609030101010101" pitchFamily="49" charset="-122"/>
                <a:cs typeface="Times New Roman" panose="02020603050405020304" pitchFamily="18" charset="0"/>
              </a:rPr>
              <a:t>所以</a:t>
            </a:r>
          </a:p>
        </p:txBody>
      </p:sp>
      <p:sp>
        <p:nvSpPr>
          <p:cNvPr id="146442" name="Rectangle 10">
            <a:extLst>
              <a:ext uri="{FF2B5EF4-FFF2-40B4-BE49-F238E27FC236}">
                <a16:creationId xmlns:a16="http://schemas.microsoft.com/office/drawing/2014/main" id="{9108021C-BC0E-484F-BAC3-C4ABB113DB43}"/>
              </a:ext>
            </a:extLst>
          </p:cNvPr>
          <p:cNvSpPr>
            <a:spLocks noChangeArrowheads="1"/>
          </p:cNvSpPr>
          <p:nvPr/>
        </p:nvSpPr>
        <p:spPr bwMode="auto">
          <a:xfrm>
            <a:off x="755650" y="5008563"/>
            <a:ext cx="8064500"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20000"/>
              </a:lnSpc>
            </a:pPr>
            <a:r>
              <a:rPr kumimoji="0" lang="en-US" altLang="zh-CN" sz="2800" b="1">
                <a:ea typeface="楷体_GB2312" panose="02010609030101010101" pitchFamily="49" charset="-122"/>
                <a:cs typeface="Times New Roman" panose="02020603050405020304" pitchFamily="18" charset="0"/>
              </a:rPr>
              <a:t>        </a:t>
            </a:r>
            <a:r>
              <a:rPr kumimoji="0" lang="zh-CN" altLang="en-US" sz="2800" b="1">
                <a:ea typeface="楷体_GB2312" panose="02010609030101010101" pitchFamily="49" charset="-122"/>
                <a:cs typeface="Times New Roman" panose="02020603050405020304" pitchFamily="18" charset="0"/>
              </a:rPr>
              <a:t>因为</a:t>
            </a:r>
            <a:r>
              <a:rPr kumimoji="0" lang="en-US" altLang="zh-CN" sz="2800" b="1" i="1">
                <a:solidFill>
                  <a:srgbClr val="FF0000"/>
                </a:solidFill>
                <a:ea typeface="楷体_GB2312" panose="02010609030101010101" pitchFamily="49" charset="-122"/>
                <a:cs typeface="Times New Roman" panose="02020603050405020304" pitchFamily="18" charset="0"/>
              </a:rPr>
              <a:t>E</a:t>
            </a:r>
            <a:r>
              <a:rPr kumimoji="0" lang="en-US" altLang="zh-CN" sz="2800" b="1" i="1" baseline="-30000">
                <a:solidFill>
                  <a:srgbClr val="FF0000"/>
                </a:solidFill>
                <a:ea typeface="楷体_GB2312" panose="02010609030101010101" pitchFamily="49" charset="-122"/>
                <a:cs typeface="Times New Roman" panose="02020603050405020304" pitchFamily="18" charset="0"/>
              </a:rPr>
              <a:t>n</a:t>
            </a:r>
            <a:r>
              <a:rPr kumimoji="0" lang="zh-CN" altLang="en-US" sz="2800" b="1">
                <a:ea typeface="楷体_GB2312" panose="02010609030101010101" pitchFamily="49" charset="-122"/>
                <a:cs typeface="Times New Roman" panose="02020603050405020304" pitchFamily="18" charset="0"/>
              </a:rPr>
              <a:t>是一定的，而</a:t>
            </a:r>
            <a:r>
              <a:rPr kumimoji="0" lang="en-US" altLang="zh-CN" sz="2800" b="1" i="1">
                <a:solidFill>
                  <a:srgbClr val="FF0000"/>
                </a:solidFill>
                <a:ea typeface="楷体_GB2312" panose="02010609030101010101" pitchFamily="49" charset="-122"/>
                <a:cs typeface="Times New Roman" panose="02020603050405020304" pitchFamily="18" charset="0"/>
              </a:rPr>
              <a:t>v</a:t>
            </a:r>
            <a:r>
              <a:rPr kumimoji="0" lang="en-US" altLang="zh-CN" sz="2800" b="1" i="1" baseline="-30000">
                <a:solidFill>
                  <a:srgbClr val="FF0000"/>
                </a:solidFill>
                <a:ea typeface="楷体_GB2312" panose="02010609030101010101" pitchFamily="49" charset="-122"/>
                <a:cs typeface="Times New Roman" panose="02020603050405020304" pitchFamily="18" charset="0"/>
              </a:rPr>
              <a:t>0</a:t>
            </a:r>
            <a:r>
              <a:rPr kumimoji="0" lang="zh-CN" altLang="en-US" sz="2800" b="1">
                <a:ea typeface="楷体_GB2312" panose="02010609030101010101" pitchFamily="49" charset="-122"/>
                <a:cs typeface="Times New Roman" panose="02020603050405020304" pitchFamily="18" charset="0"/>
              </a:rPr>
              <a:t>是任意的，所以可以产生连续的</a:t>
            </a:r>
            <a:r>
              <a:rPr kumimoji="0" lang="en-US" altLang="zh-CN" sz="2800" b="1" i="1">
                <a:solidFill>
                  <a:srgbClr val="FF0000"/>
                </a:solidFill>
                <a:ea typeface="楷体_GB2312" panose="02010609030101010101" pitchFamily="49" charset="-122"/>
                <a:cs typeface="Times New Roman" panose="02020603050405020304" pitchFamily="18" charset="0"/>
              </a:rPr>
              <a:t>λ</a:t>
            </a:r>
            <a:r>
              <a:rPr kumimoji="0" lang="zh-CN" altLang="en-US" sz="2800" b="1">
                <a:ea typeface="楷体_GB2312" panose="02010609030101010101" pitchFamily="49" charset="-122"/>
                <a:cs typeface="Times New Roman" panose="02020603050405020304" pitchFamily="18" charset="0"/>
              </a:rPr>
              <a:t>值，对应连续的光谱，这就是各系限外出现连续谱的原因。</a:t>
            </a:r>
          </a:p>
        </p:txBody>
      </p:sp>
      <p:graphicFrame>
        <p:nvGraphicFramePr>
          <p:cNvPr id="146480" name="Object 48">
            <a:extLst>
              <a:ext uri="{FF2B5EF4-FFF2-40B4-BE49-F238E27FC236}">
                <a16:creationId xmlns:a16="http://schemas.microsoft.com/office/drawing/2014/main" id="{B69D3B45-4337-6A4A-AFE3-851B73B3011E}"/>
              </a:ext>
            </a:extLst>
          </p:cNvPr>
          <p:cNvGraphicFramePr>
            <a:graphicFrameLocks noGrp="1" noChangeAspect="1"/>
          </p:cNvGraphicFramePr>
          <p:nvPr>
            <p:ph sz="half" idx="1"/>
          </p:nvPr>
        </p:nvGraphicFramePr>
        <p:xfrm>
          <a:off x="2771775" y="1916113"/>
          <a:ext cx="4608513" cy="1504950"/>
        </p:xfrm>
        <a:graphic>
          <a:graphicData uri="http://schemas.openxmlformats.org/presentationml/2006/ole">
            <mc:AlternateContent xmlns:mc="http://schemas.openxmlformats.org/markup-compatibility/2006">
              <mc:Choice xmlns:v="urn:schemas-microsoft-com:vml" Requires="v">
                <p:oleObj spid="_x0000_s29702" name="公式" r:id="rId7" imgW="28676600" imgH="9359900" progId="Equation.3">
                  <p:embed/>
                </p:oleObj>
              </mc:Choice>
              <mc:Fallback>
                <p:oleObj name="公式" r:id="rId7" imgW="28676600" imgH="9359900" progId="Equation.3">
                  <p:embed/>
                  <p:pic>
                    <p:nvPicPr>
                      <p:cNvPr id="146480" name="Object 48">
                        <a:extLst>
                          <a:ext uri="{FF2B5EF4-FFF2-40B4-BE49-F238E27FC236}">
                            <a16:creationId xmlns:a16="http://schemas.microsoft.com/office/drawing/2014/main" id="{B69D3B45-4337-6A4A-AFE3-851B73B301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1916113"/>
                        <a:ext cx="4608513"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6694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6457"/>
                                        </p:tgtEl>
                                        <p:attrNameLst>
                                          <p:attrName>style.visibility</p:attrName>
                                        </p:attrNameLst>
                                      </p:cBhvr>
                                      <p:to>
                                        <p:strVal val="visible"/>
                                      </p:to>
                                    </p:set>
                                    <p:animEffect transition="in" filter="dissolve">
                                      <p:cBhvr>
                                        <p:cTn id="7" dur="500"/>
                                        <p:tgtEl>
                                          <p:spTgt spid="1464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6480"/>
                                        </p:tgtEl>
                                        <p:attrNameLst>
                                          <p:attrName>style.visibility</p:attrName>
                                        </p:attrNameLst>
                                      </p:cBhvr>
                                      <p:to>
                                        <p:strVal val="visible"/>
                                      </p:to>
                                    </p:set>
                                    <p:animEffect transition="in" filter="blinds(horizontal)">
                                      <p:cBhvr>
                                        <p:cTn id="12" dur="500"/>
                                        <p:tgtEl>
                                          <p:spTgt spid="1464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6440"/>
                                        </p:tgtEl>
                                        <p:attrNameLst>
                                          <p:attrName>style.visibility</p:attrName>
                                        </p:attrNameLst>
                                      </p:cBhvr>
                                      <p:to>
                                        <p:strVal val="visible"/>
                                      </p:to>
                                    </p:set>
                                    <p:anim calcmode="lin" valueType="num">
                                      <p:cBhvr additive="base">
                                        <p:cTn id="17" dur="500" fill="hold"/>
                                        <p:tgtEl>
                                          <p:spTgt spid="146440"/>
                                        </p:tgtEl>
                                        <p:attrNameLst>
                                          <p:attrName>ppt_x</p:attrName>
                                        </p:attrNameLst>
                                      </p:cBhvr>
                                      <p:tavLst>
                                        <p:tav tm="0">
                                          <p:val>
                                            <p:strVal val="0-#ppt_w/2"/>
                                          </p:val>
                                        </p:tav>
                                        <p:tav tm="100000">
                                          <p:val>
                                            <p:strVal val="#ppt_x"/>
                                          </p:val>
                                        </p:tav>
                                      </p:tavLst>
                                    </p:anim>
                                    <p:anim calcmode="lin" valueType="num">
                                      <p:cBhvr additive="base">
                                        <p:cTn id="18" dur="500" fill="hold"/>
                                        <p:tgtEl>
                                          <p:spTgt spid="14644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46463"/>
                                        </p:tgtEl>
                                        <p:attrNameLst>
                                          <p:attrName>style.visibility</p:attrName>
                                        </p:attrNameLst>
                                      </p:cBhvr>
                                      <p:to>
                                        <p:strVal val="visible"/>
                                      </p:to>
                                    </p:set>
                                    <p:animEffect transition="in" filter="dissolve">
                                      <p:cBhvr>
                                        <p:cTn id="23" dur="500"/>
                                        <p:tgtEl>
                                          <p:spTgt spid="1464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46442"/>
                                        </p:tgtEl>
                                        <p:attrNameLst>
                                          <p:attrName>style.visibility</p:attrName>
                                        </p:attrNameLst>
                                      </p:cBhvr>
                                      <p:to>
                                        <p:strVal val="visible"/>
                                      </p:to>
                                    </p:set>
                                    <p:animEffect transition="in" filter="circle(in)">
                                      <p:cBhvr>
                                        <p:cTn id="28" dur="2000"/>
                                        <p:tgtEl>
                                          <p:spTgt spid="146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p:bldP spid="1464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灯片编号占位符 3">
            <a:extLst>
              <a:ext uri="{FF2B5EF4-FFF2-40B4-BE49-F238E27FC236}">
                <a16:creationId xmlns:a16="http://schemas.microsoft.com/office/drawing/2014/main" id="{6B654E8B-7B29-814B-9ABA-5C078C51F7BB}"/>
              </a:ext>
            </a:extLst>
          </p:cNvPr>
          <p:cNvSpPr>
            <a:spLocks noGrp="1"/>
          </p:cNvSpPr>
          <p:nvPr>
            <p:ph type="sldNum" sz="quarter" idx="12"/>
          </p:nvPr>
        </p:nvSpPr>
        <p:spPr/>
        <p:txBody>
          <a:bodyPr/>
          <a:lstStyle/>
          <a:p>
            <a:fld id="{E77E2D04-41DA-834F-AE87-4CE041D94CBD}" type="slidenum">
              <a:rPr lang="en-US" altLang="zh-CN"/>
              <a:pPr/>
              <a:t>57</a:t>
            </a:fld>
            <a:endParaRPr lang="en-US" altLang="zh-CN"/>
          </a:p>
        </p:txBody>
      </p:sp>
      <p:sp>
        <p:nvSpPr>
          <p:cNvPr id="227330" name="Rectangle 2">
            <a:extLst>
              <a:ext uri="{FF2B5EF4-FFF2-40B4-BE49-F238E27FC236}">
                <a16:creationId xmlns:a16="http://schemas.microsoft.com/office/drawing/2014/main" id="{D9F053D7-7F4A-CE49-95AB-D41877733606}"/>
              </a:ext>
            </a:extLst>
          </p:cNvPr>
          <p:cNvSpPr>
            <a:spLocks noChangeArrowheads="1"/>
          </p:cNvSpPr>
          <p:nvPr/>
        </p:nvSpPr>
        <p:spPr bwMode="auto">
          <a:xfrm>
            <a:off x="179388" y="188913"/>
            <a:ext cx="41052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buClr>
                <a:srgbClr val="FF3300"/>
              </a:buClr>
              <a:buFont typeface="Wingdings" pitchFamily="2" charset="2"/>
              <a:buChar char="Ø"/>
            </a:pPr>
            <a:r>
              <a:rPr lang="zh-CN" altLang="en-US" b="1">
                <a:solidFill>
                  <a:schemeClr val="accent2"/>
                </a:solidFill>
                <a:latin typeface="楷体_GB2312" panose="02010609030101010101" pitchFamily="49" charset="-122"/>
                <a:ea typeface="楷体_GB2312" panose="02010609030101010101" pitchFamily="49" charset="-122"/>
              </a:rPr>
              <a:t>弗兰克</a:t>
            </a:r>
            <a:r>
              <a:rPr lang="en-US" altLang="zh-CN" b="1">
                <a:solidFill>
                  <a:schemeClr val="accent2"/>
                </a:solidFill>
                <a:latin typeface="楷体_GB2312" panose="02010609030101010101" pitchFamily="49" charset="-122"/>
                <a:ea typeface="楷体_GB2312" panose="02010609030101010101" pitchFamily="49" charset="-122"/>
              </a:rPr>
              <a:t>-</a:t>
            </a:r>
            <a:r>
              <a:rPr lang="zh-CN" altLang="en-US" b="1">
                <a:solidFill>
                  <a:schemeClr val="accent2"/>
                </a:solidFill>
                <a:latin typeface="楷体_GB2312" panose="02010609030101010101" pitchFamily="49" charset="-122"/>
                <a:ea typeface="楷体_GB2312" panose="02010609030101010101" pitchFamily="49" charset="-122"/>
              </a:rPr>
              <a:t>赫兹实验</a:t>
            </a:r>
          </a:p>
        </p:txBody>
      </p:sp>
      <p:sp>
        <p:nvSpPr>
          <p:cNvPr id="227331" name="Rectangle 3">
            <a:extLst>
              <a:ext uri="{FF2B5EF4-FFF2-40B4-BE49-F238E27FC236}">
                <a16:creationId xmlns:a16="http://schemas.microsoft.com/office/drawing/2014/main" id="{0579E8FE-F2A3-D149-ADC6-5A216DCD7B29}"/>
              </a:ext>
            </a:extLst>
          </p:cNvPr>
          <p:cNvSpPr>
            <a:spLocks noChangeArrowheads="1"/>
          </p:cNvSpPr>
          <p:nvPr/>
        </p:nvSpPr>
        <p:spPr bwMode="auto">
          <a:xfrm>
            <a:off x="755650" y="836613"/>
            <a:ext cx="8137525"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en-US" altLang="zh-CN" sz="2200" b="1">
                <a:ea typeface="楷体_GB2312" panose="02010609030101010101" pitchFamily="49" charset="-122"/>
              </a:rPr>
              <a:t>        </a:t>
            </a:r>
            <a:r>
              <a:rPr lang="zh-CN" altLang="en-US" sz="2200" b="1">
                <a:ea typeface="楷体_GB2312" panose="02010609030101010101" pitchFamily="49" charset="-122"/>
              </a:rPr>
              <a:t>在玻尔理论发表的第二年，即</a:t>
            </a:r>
            <a:r>
              <a:rPr lang="en-US" altLang="zh-CN" sz="2200" b="1">
                <a:ea typeface="楷体_GB2312" panose="02010609030101010101" pitchFamily="49" charset="-122"/>
              </a:rPr>
              <a:t>1914</a:t>
            </a:r>
            <a:r>
              <a:rPr lang="zh-CN" altLang="en-US" sz="2200" b="1">
                <a:ea typeface="楷体_GB2312" panose="02010609030101010101" pitchFamily="49" charset="-122"/>
              </a:rPr>
              <a:t>年，夫兰克和赫兹进行了</a:t>
            </a:r>
            <a:r>
              <a:rPr lang="zh-CN" altLang="en-US" sz="2200" b="1">
                <a:solidFill>
                  <a:srgbClr val="FF3300"/>
                </a:solidFill>
                <a:ea typeface="楷体_GB2312" panose="02010609030101010101" pitchFamily="49" charset="-122"/>
              </a:rPr>
              <a:t>电子轰击汞原子的实验，证明了原子内部能量的确是量子化的</a:t>
            </a:r>
            <a:r>
              <a:rPr lang="zh-CN" altLang="en-US" sz="2200" b="1">
                <a:ea typeface="楷体_GB2312" panose="02010609030101010101" pitchFamily="49" charset="-122"/>
              </a:rPr>
              <a:t>。可是由于这套实验装置的缺陷，电子的动能难以超过</a:t>
            </a:r>
            <a:r>
              <a:rPr lang="en-US" altLang="zh-CN" sz="2200" b="1">
                <a:solidFill>
                  <a:srgbClr val="000099"/>
                </a:solidFill>
                <a:ea typeface="楷体_GB2312" panose="02010609030101010101" pitchFamily="49" charset="-122"/>
              </a:rPr>
              <a:t>4.9ev</a:t>
            </a:r>
            <a:r>
              <a:rPr lang="zh-CN" altLang="en-US" sz="2200" b="1">
                <a:ea typeface="楷体_GB2312" panose="02010609030101010101" pitchFamily="49" charset="-122"/>
              </a:rPr>
              <a:t>，这样就无法使汞原子激发到更高的能态，而只得到汞原子的一个量子态</a:t>
            </a:r>
            <a:r>
              <a:rPr lang="en-US" altLang="zh-CN" sz="2200" b="1">
                <a:ea typeface="楷体_GB2312" panose="02010609030101010101" pitchFamily="49" charset="-122"/>
              </a:rPr>
              <a:t>——</a:t>
            </a:r>
            <a:r>
              <a:rPr lang="en-US" altLang="zh-CN" sz="2200" b="1">
                <a:solidFill>
                  <a:schemeClr val="bg1"/>
                </a:solidFill>
                <a:ea typeface="楷体_GB2312" panose="02010609030101010101" pitchFamily="49" charset="-122"/>
              </a:rPr>
              <a:t> </a:t>
            </a:r>
            <a:r>
              <a:rPr lang="en-US" altLang="zh-CN" sz="2200" b="1">
                <a:solidFill>
                  <a:srgbClr val="000099"/>
                </a:solidFill>
                <a:ea typeface="楷体_GB2312" panose="02010609030101010101" pitchFamily="49" charset="-122"/>
              </a:rPr>
              <a:t>4.9ev</a:t>
            </a:r>
            <a:r>
              <a:rPr lang="zh-CN" altLang="en-US" sz="2200" b="1">
                <a:ea typeface="楷体_GB2312" panose="02010609030101010101" pitchFamily="49" charset="-122"/>
              </a:rPr>
              <a:t>。</a:t>
            </a:r>
          </a:p>
        </p:txBody>
      </p:sp>
      <p:sp>
        <p:nvSpPr>
          <p:cNvPr id="227332" name="Rectangle 4">
            <a:extLst>
              <a:ext uri="{FF2B5EF4-FFF2-40B4-BE49-F238E27FC236}">
                <a16:creationId xmlns:a16="http://schemas.microsoft.com/office/drawing/2014/main" id="{A08F6F5F-99E1-8442-8035-A52F29758CB2}"/>
              </a:ext>
            </a:extLst>
          </p:cNvPr>
          <p:cNvSpPr>
            <a:spLocks noChangeArrowheads="1"/>
          </p:cNvSpPr>
          <p:nvPr/>
        </p:nvSpPr>
        <p:spPr bwMode="auto">
          <a:xfrm>
            <a:off x="4645025" y="2852738"/>
            <a:ext cx="4103688"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en-US" altLang="zh-CN" sz="2200" b="1">
                <a:solidFill>
                  <a:schemeClr val="bg1"/>
                </a:solidFill>
                <a:ea typeface="楷体_GB2312" panose="02010609030101010101" pitchFamily="49" charset="-122"/>
              </a:rPr>
              <a:t>         </a:t>
            </a:r>
            <a:r>
              <a:rPr lang="zh-CN" altLang="en-US" sz="2200" b="1">
                <a:ea typeface="楷体_GB2312" panose="02010609030101010101" pitchFamily="49" charset="-122"/>
              </a:rPr>
              <a:t>夫兰克</a:t>
            </a:r>
            <a:r>
              <a:rPr lang="en-US" altLang="zh-CN" sz="2200" b="1">
                <a:ea typeface="楷体_GB2312" panose="02010609030101010101" pitchFamily="49" charset="-122"/>
              </a:rPr>
              <a:t>-</a:t>
            </a:r>
            <a:r>
              <a:rPr lang="zh-CN" altLang="en-US" sz="2200" b="1">
                <a:ea typeface="楷体_GB2312" panose="02010609030101010101" pitchFamily="49" charset="-122"/>
              </a:rPr>
              <a:t>赫兹实验玻璃容器充以需测量的气体，本实验用的是</a:t>
            </a:r>
            <a:r>
              <a:rPr lang="zh-CN" altLang="en-US" sz="2200" b="1">
                <a:solidFill>
                  <a:srgbClr val="FF3300"/>
                </a:solidFill>
                <a:ea typeface="楷体_GB2312" panose="02010609030101010101" pitchFamily="49" charset="-122"/>
              </a:rPr>
              <a:t>汞</a:t>
            </a:r>
            <a:r>
              <a:rPr lang="zh-CN" altLang="en-US" sz="2200" b="1">
                <a:ea typeface="楷体_GB2312" panose="02010609030101010101" pitchFamily="49" charset="-122"/>
              </a:rPr>
              <a:t>。电子由阴级</a:t>
            </a:r>
            <a:r>
              <a:rPr lang="en-US" altLang="zh-CN" sz="2200" b="1" i="1">
                <a:solidFill>
                  <a:srgbClr val="FF3300"/>
                </a:solidFill>
                <a:ea typeface="楷体_GB2312" panose="02010609030101010101" pitchFamily="49" charset="-122"/>
              </a:rPr>
              <a:t>K</a:t>
            </a:r>
            <a:r>
              <a:rPr lang="zh-CN" altLang="en-US" sz="2200" b="1">
                <a:ea typeface="楷体_GB2312" panose="02010609030101010101" pitchFamily="49" charset="-122"/>
              </a:rPr>
              <a:t>发出，</a:t>
            </a:r>
            <a:r>
              <a:rPr lang="en-US" altLang="zh-CN" sz="2200" b="1" i="1">
                <a:solidFill>
                  <a:srgbClr val="FF3300"/>
                </a:solidFill>
                <a:ea typeface="楷体_GB2312" panose="02010609030101010101" pitchFamily="49" charset="-122"/>
              </a:rPr>
              <a:t>K</a:t>
            </a:r>
            <a:r>
              <a:rPr lang="en-US" altLang="zh-CN" sz="2200" b="1">
                <a:ea typeface="楷体_GB2312" panose="02010609030101010101" pitchFamily="49" charset="-122"/>
              </a:rPr>
              <a:t> </a:t>
            </a:r>
            <a:r>
              <a:rPr lang="zh-CN" altLang="en-US" sz="2200" b="1">
                <a:ea typeface="楷体_GB2312" panose="02010609030101010101" pitchFamily="49" charset="-122"/>
              </a:rPr>
              <a:t>与栅极</a:t>
            </a:r>
            <a:r>
              <a:rPr lang="en-US" altLang="zh-CN" sz="2200" b="1" i="1">
                <a:solidFill>
                  <a:srgbClr val="FF0000"/>
                </a:solidFill>
                <a:ea typeface="楷体_GB2312" panose="02010609030101010101" pitchFamily="49" charset="-122"/>
              </a:rPr>
              <a:t>G</a:t>
            </a:r>
            <a:r>
              <a:rPr lang="en-US" altLang="zh-CN" sz="2200" b="1">
                <a:ea typeface="楷体_GB2312" panose="02010609030101010101" pitchFamily="49" charset="-122"/>
              </a:rPr>
              <a:t> </a:t>
            </a:r>
            <a:r>
              <a:rPr lang="zh-CN" altLang="en-US" sz="2200" b="1">
                <a:ea typeface="楷体_GB2312" panose="02010609030101010101" pitchFamily="49" charset="-122"/>
              </a:rPr>
              <a:t>之间有加速电场，</a:t>
            </a:r>
            <a:r>
              <a:rPr lang="en-US" altLang="zh-CN" sz="2200" b="1" i="1">
                <a:solidFill>
                  <a:srgbClr val="FF0000"/>
                </a:solidFill>
                <a:ea typeface="楷体_GB2312" panose="02010609030101010101" pitchFamily="49" charset="-122"/>
              </a:rPr>
              <a:t>G </a:t>
            </a:r>
            <a:r>
              <a:rPr lang="zh-CN" altLang="en-US" sz="2200" b="1">
                <a:ea typeface="楷体_GB2312" panose="02010609030101010101" pitchFamily="49" charset="-122"/>
              </a:rPr>
              <a:t>与接收极</a:t>
            </a:r>
            <a:r>
              <a:rPr lang="en-US" altLang="zh-CN" sz="2200" b="1" i="1">
                <a:solidFill>
                  <a:srgbClr val="FF3300"/>
                </a:solidFill>
                <a:ea typeface="楷体_GB2312" panose="02010609030101010101" pitchFamily="49" charset="-122"/>
              </a:rPr>
              <a:t>A</a:t>
            </a:r>
            <a:r>
              <a:rPr lang="zh-CN" altLang="en-US" sz="2200" b="1">
                <a:ea typeface="楷体_GB2312" panose="02010609030101010101" pitchFamily="49" charset="-122"/>
              </a:rPr>
              <a:t>之间有减速电场。当电子在</a:t>
            </a:r>
            <a:r>
              <a:rPr lang="en-US" altLang="zh-CN" sz="2200" b="1" i="1">
                <a:solidFill>
                  <a:srgbClr val="FF0000"/>
                </a:solidFill>
                <a:ea typeface="楷体_GB2312" panose="02010609030101010101" pitchFamily="49" charset="-122"/>
              </a:rPr>
              <a:t>KG</a:t>
            </a:r>
            <a:r>
              <a:rPr lang="en-US" altLang="zh-CN" sz="2200" b="1">
                <a:ea typeface="楷体_GB2312" panose="02010609030101010101" pitchFamily="49" charset="-122"/>
              </a:rPr>
              <a:t> </a:t>
            </a:r>
            <a:r>
              <a:rPr lang="zh-CN" altLang="en-US" sz="2200" b="1">
                <a:ea typeface="楷体_GB2312" panose="02010609030101010101" pitchFamily="49" charset="-122"/>
              </a:rPr>
              <a:t>空间经过加速、碰撞后，进入</a:t>
            </a:r>
            <a:r>
              <a:rPr lang="en-US" altLang="zh-CN" sz="2200" b="1" i="1">
                <a:solidFill>
                  <a:srgbClr val="FF0000"/>
                </a:solidFill>
                <a:ea typeface="楷体_GB2312" panose="02010609030101010101" pitchFamily="49" charset="-122"/>
              </a:rPr>
              <a:t>GA</a:t>
            </a:r>
            <a:r>
              <a:rPr lang="zh-CN" altLang="en-US" sz="2200" b="1">
                <a:ea typeface="楷体_GB2312" panose="02010609030101010101" pitchFamily="49" charset="-122"/>
              </a:rPr>
              <a:t>空间时，能量足以冲过减速电场，就成为电流计的电流。</a:t>
            </a:r>
          </a:p>
        </p:txBody>
      </p:sp>
      <p:sp>
        <p:nvSpPr>
          <p:cNvPr id="227333" name="Rectangle 5">
            <a:extLst>
              <a:ext uri="{FF2B5EF4-FFF2-40B4-BE49-F238E27FC236}">
                <a16:creationId xmlns:a16="http://schemas.microsoft.com/office/drawing/2014/main" id="{2E036303-0F6A-0740-BCEC-3DF3F4BA5099}"/>
              </a:ext>
            </a:extLst>
          </p:cNvPr>
          <p:cNvSpPr>
            <a:spLocks noChangeArrowheads="1"/>
          </p:cNvSpPr>
          <p:nvPr/>
        </p:nvSpPr>
        <p:spPr bwMode="auto">
          <a:xfrm>
            <a:off x="3230563" y="3687763"/>
            <a:ext cx="144462" cy="768350"/>
          </a:xfrm>
          <a:prstGeom prst="rect">
            <a:avLst/>
          </a:prstGeom>
          <a:solidFill>
            <a:srgbClr val="00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27334" name="Rectangle 6">
            <a:extLst>
              <a:ext uri="{FF2B5EF4-FFF2-40B4-BE49-F238E27FC236}">
                <a16:creationId xmlns:a16="http://schemas.microsoft.com/office/drawing/2014/main" id="{F1078FC6-0B7A-CC49-9F9A-EA01067F9027}"/>
              </a:ext>
            </a:extLst>
          </p:cNvPr>
          <p:cNvSpPr>
            <a:spLocks noChangeArrowheads="1"/>
          </p:cNvSpPr>
          <p:nvPr/>
        </p:nvSpPr>
        <p:spPr bwMode="auto">
          <a:xfrm>
            <a:off x="1976438" y="3684588"/>
            <a:ext cx="1249362" cy="773112"/>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graphicFrame>
        <p:nvGraphicFramePr>
          <p:cNvPr id="227335" name="Object 7">
            <a:extLst>
              <a:ext uri="{FF2B5EF4-FFF2-40B4-BE49-F238E27FC236}">
                <a16:creationId xmlns:a16="http://schemas.microsoft.com/office/drawing/2014/main" id="{84D2A11C-E28B-184B-9FDF-A10C9C54101E}"/>
              </a:ext>
            </a:extLst>
          </p:cNvPr>
          <p:cNvGraphicFramePr>
            <a:graphicFrameLocks noChangeAspect="1"/>
          </p:cNvGraphicFramePr>
          <p:nvPr/>
        </p:nvGraphicFramePr>
        <p:xfrm>
          <a:off x="1668463" y="3497263"/>
          <a:ext cx="241300" cy="228600"/>
        </p:xfrm>
        <a:graphic>
          <a:graphicData uri="http://schemas.openxmlformats.org/presentationml/2006/ole">
            <mc:AlternateContent xmlns:mc="http://schemas.openxmlformats.org/markup-compatibility/2006">
              <mc:Choice xmlns:v="urn:schemas-microsoft-com:vml" Requires="v">
                <p:oleObj spid="_x0000_s40968" name="Equation" r:id="rId3" imgW="5562600" imgH="5270500" progId="Equation.DSMT4">
                  <p:embed/>
                </p:oleObj>
              </mc:Choice>
              <mc:Fallback>
                <p:oleObj name="Equation" r:id="rId3" imgW="5562600" imgH="5270500" progId="Equation.DSMT4">
                  <p:embed/>
                  <p:pic>
                    <p:nvPicPr>
                      <p:cNvPr id="227335" name="Object 7">
                        <a:extLst>
                          <a:ext uri="{FF2B5EF4-FFF2-40B4-BE49-F238E27FC236}">
                            <a16:creationId xmlns:a16="http://schemas.microsoft.com/office/drawing/2014/main" id="{84D2A11C-E28B-184B-9FDF-A10C9C541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463" y="3497263"/>
                        <a:ext cx="2413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7336" name="Object 8">
            <a:extLst>
              <a:ext uri="{FF2B5EF4-FFF2-40B4-BE49-F238E27FC236}">
                <a16:creationId xmlns:a16="http://schemas.microsoft.com/office/drawing/2014/main" id="{D4C9C157-7EA9-AF42-81DD-349798A9E06C}"/>
              </a:ext>
            </a:extLst>
          </p:cNvPr>
          <p:cNvGraphicFramePr>
            <a:graphicFrameLocks noChangeAspect="1"/>
          </p:cNvGraphicFramePr>
          <p:nvPr/>
        </p:nvGraphicFramePr>
        <p:xfrm>
          <a:off x="3068638" y="3357563"/>
          <a:ext cx="228600" cy="241300"/>
        </p:xfrm>
        <a:graphic>
          <a:graphicData uri="http://schemas.openxmlformats.org/presentationml/2006/ole">
            <mc:AlternateContent xmlns:mc="http://schemas.openxmlformats.org/markup-compatibility/2006">
              <mc:Choice xmlns:v="urn:schemas-microsoft-com:vml" Requires="v">
                <p:oleObj spid="_x0000_s40969" name="Equation" r:id="rId5" imgW="5270500" imgH="5562600" progId="Equation.DSMT4">
                  <p:embed/>
                </p:oleObj>
              </mc:Choice>
              <mc:Fallback>
                <p:oleObj name="Equation" r:id="rId5" imgW="5270500" imgH="5562600" progId="Equation.DSMT4">
                  <p:embed/>
                  <p:pic>
                    <p:nvPicPr>
                      <p:cNvPr id="227336" name="Object 8">
                        <a:extLst>
                          <a:ext uri="{FF2B5EF4-FFF2-40B4-BE49-F238E27FC236}">
                            <a16:creationId xmlns:a16="http://schemas.microsoft.com/office/drawing/2014/main" id="{D4C9C157-7EA9-AF42-81DD-349798A9E0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8638" y="3357563"/>
                        <a:ext cx="2286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7337" name="Object 9">
            <a:extLst>
              <a:ext uri="{FF2B5EF4-FFF2-40B4-BE49-F238E27FC236}">
                <a16:creationId xmlns:a16="http://schemas.microsoft.com/office/drawing/2014/main" id="{F8F6E8AD-1324-D941-9947-04C08F5E8BE5}"/>
              </a:ext>
            </a:extLst>
          </p:cNvPr>
          <p:cNvGraphicFramePr>
            <a:graphicFrameLocks noChangeAspect="1"/>
          </p:cNvGraphicFramePr>
          <p:nvPr/>
        </p:nvGraphicFramePr>
        <p:xfrm>
          <a:off x="3290888" y="3384550"/>
          <a:ext cx="228600" cy="228600"/>
        </p:xfrm>
        <a:graphic>
          <a:graphicData uri="http://schemas.openxmlformats.org/presentationml/2006/ole">
            <mc:AlternateContent xmlns:mc="http://schemas.openxmlformats.org/markup-compatibility/2006">
              <mc:Choice xmlns:v="urn:schemas-microsoft-com:vml" Requires="v">
                <p:oleObj spid="_x0000_s40970" name="Equation" r:id="rId7" imgW="5270500" imgH="5270500" progId="Equation.DSMT4">
                  <p:embed/>
                </p:oleObj>
              </mc:Choice>
              <mc:Fallback>
                <p:oleObj name="Equation" r:id="rId7" imgW="5270500" imgH="5270500" progId="Equation.DSMT4">
                  <p:embed/>
                  <p:pic>
                    <p:nvPicPr>
                      <p:cNvPr id="227337" name="Object 9">
                        <a:extLst>
                          <a:ext uri="{FF2B5EF4-FFF2-40B4-BE49-F238E27FC236}">
                            <a16:creationId xmlns:a16="http://schemas.microsoft.com/office/drawing/2014/main" id="{F8F6E8AD-1324-D941-9947-04C08F5E8B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0888" y="3384550"/>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7338" name="Group 10">
            <a:extLst>
              <a:ext uri="{FF2B5EF4-FFF2-40B4-BE49-F238E27FC236}">
                <a16:creationId xmlns:a16="http://schemas.microsoft.com/office/drawing/2014/main" id="{4C29D22D-C363-6A48-9531-BEA9828CD2D5}"/>
              </a:ext>
            </a:extLst>
          </p:cNvPr>
          <p:cNvGrpSpPr>
            <a:grpSpLocks/>
          </p:cNvGrpSpPr>
          <p:nvPr/>
        </p:nvGrpSpPr>
        <p:grpSpPr bwMode="auto">
          <a:xfrm>
            <a:off x="539750" y="3665538"/>
            <a:ext cx="3808413" cy="1909762"/>
            <a:chOff x="409" y="2381"/>
            <a:chExt cx="2399" cy="1203"/>
          </a:xfrm>
        </p:grpSpPr>
        <p:sp>
          <p:nvSpPr>
            <p:cNvPr id="227339" name="AutoShape 11">
              <a:extLst>
                <a:ext uri="{FF2B5EF4-FFF2-40B4-BE49-F238E27FC236}">
                  <a16:creationId xmlns:a16="http://schemas.microsoft.com/office/drawing/2014/main" id="{B1CC82AF-E33B-6B40-9446-ECE8E3202E62}"/>
                </a:ext>
              </a:extLst>
            </p:cNvPr>
            <p:cNvSpPr>
              <a:spLocks noChangeArrowheads="1"/>
            </p:cNvSpPr>
            <p:nvPr/>
          </p:nvSpPr>
          <p:spPr bwMode="auto">
            <a:xfrm>
              <a:off x="1161" y="2381"/>
              <a:ext cx="1237" cy="510"/>
            </a:xfrm>
            <a:prstGeom prst="roundRect">
              <a:avLst>
                <a:gd name="adj" fmla="val 50000"/>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grpSp>
          <p:nvGrpSpPr>
            <p:cNvPr id="227340" name="Group 12">
              <a:extLst>
                <a:ext uri="{FF2B5EF4-FFF2-40B4-BE49-F238E27FC236}">
                  <a16:creationId xmlns:a16="http://schemas.microsoft.com/office/drawing/2014/main" id="{68B9EE14-2772-4B47-A509-5C4C9305A557}"/>
                </a:ext>
              </a:extLst>
            </p:cNvPr>
            <p:cNvGrpSpPr>
              <a:grpSpLocks/>
            </p:cNvGrpSpPr>
            <p:nvPr/>
          </p:nvGrpSpPr>
          <p:grpSpPr bwMode="auto">
            <a:xfrm>
              <a:off x="1235" y="2506"/>
              <a:ext cx="68" cy="267"/>
              <a:chOff x="1953" y="2145"/>
              <a:chExt cx="143" cy="351"/>
            </a:xfrm>
          </p:grpSpPr>
          <p:sp>
            <p:nvSpPr>
              <p:cNvPr id="227341" name="Freeform 13">
                <a:extLst>
                  <a:ext uri="{FF2B5EF4-FFF2-40B4-BE49-F238E27FC236}">
                    <a16:creationId xmlns:a16="http://schemas.microsoft.com/office/drawing/2014/main" id="{B5751A07-B581-904A-B7C4-36969D4B880B}"/>
                  </a:ext>
                </a:extLst>
              </p:cNvPr>
              <p:cNvSpPr>
                <a:spLocks/>
              </p:cNvSpPr>
              <p:nvPr/>
            </p:nvSpPr>
            <p:spPr bwMode="auto">
              <a:xfrm>
                <a:off x="1953" y="2145"/>
                <a:ext cx="143" cy="117"/>
              </a:xfrm>
              <a:custGeom>
                <a:avLst/>
                <a:gdLst>
                  <a:gd name="T0" fmla="*/ 0 w 143"/>
                  <a:gd name="T1" fmla="*/ 0 h 117"/>
                  <a:gd name="T2" fmla="*/ 142 w 143"/>
                  <a:gd name="T3" fmla="*/ 59 h 117"/>
                  <a:gd name="T4" fmla="*/ 9 w 143"/>
                  <a:gd name="T5" fmla="*/ 117 h 117"/>
                </a:gdLst>
                <a:ahLst/>
                <a:cxnLst>
                  <a:cxn ang="0">
                    <a:pos x="T0" y="T1"/>
                  </a:cxn>
                  <a:cxn ang="0">
                    <a:pos x="T2" y="T3"/>
                  </a:cxn>
                  <a:cxn ang="0">
                    <a:pos x="T4" y="T5"/>
                  </a:cxn>
                </a:cxnLst>
                <a:rect l="0" t="0" r="r" b="b"/>
                <a:pathLst>
                  <a:path w="143" h="117">
                    <a:moveTo>
                      <a:pt x="0" y="0"/>
                    </a:moveTo>
                    <a:cubicBezTo>
                      <a:pt x="70" y="20"/>
                      <a:pt x="141" y="40"/>
                      <a:pt x="142" y="59"/>
                    </a:cubicBezTo>
                    <a:cubicBezTo>
                      <a:pt x="143" y="78"/>
                      <a:pt x="31" y="107"/>
                      <a:pt x="9" y="117"/>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42" name="Freeform 14">
                <a:extLst>
                  <a:ext uri="{FF2B5EF4-FFF2-40B4-BE49-F238E27FC236}">
                    <a16:creationId xmlns:a16="http://schemas.microsoft.com/office/drawing/2014/main" id="{84641383-2A74-6848-A1DE-8C3BDB56C326}"/>
                  </a:ext>
                </a:extLst>
              </p:cNvPr>
              <p:cNvSpPr>
                <a:spLocks/>
              </p:cNvSpPr>
              <p:nvPr/>
            </p:nvSpPr>
            <p:spPr bwMode="auto">
              <a:xfrm>
                <a:off x="1953" y="2266"/>
                <a:ext cx="143" cy="117"/>
              </a:xfrm>
              <a:custGeom>
                <a:avLst/>
                <a:gdLst>
                  <a:gd name="T0" fmla="*/ 0 w 143"/>
                  <a:gd name="T1" fmla="*/ 0 h 117"/>
                  <a:gd name="T2" fmla="*/ 142 w 143"/>
                  <a:gd name="T3" fmla="*/ 59 h 117"/>
                  <a:gd name="T4" fmla="*/ 9 w 143"/>
                  <a:gd name="T5" fmla="*/ 117 h 117"/>
                </a:gdLst>
                <a:ahLst/>
                <a:cxnLst>
                  <a:cxn ang="0">
                    <a:pos x="T0" y="T1"/>
                  </a:cxn>
                  <a:cxn ang="0">
                    <a:pos x="T2" y="T3"/>
                  </a:cxn>
                  <a:cxn ang="0">
                    <a:pos x="T4" y="T5"/>
                  </a:cxn>
                </a:cxnLst>
                <a:rect l="0" t="0" r="r" b="b"/>
                <a:pathLst>
                  <a:path w="143" h="117">
                    <a:moveTo>
                      <a:pt x="0" y="0"/>
                    </a:moveTo>
                    <a:cubicBezTo>
                      <a:pt x="70" y="20"/>
                      <a:pt x="141" y="40"/>
                      <a:pt x="142" y="59"/>
                    </a:cubicBezTo>
                    <a:cubicBezTo>
                      <a:pt x="143" y="78"/>
                      <a:pt x="31" y="107"/>
                      <a:pt x="9" y="117"/>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43" name="Freeform 15">
                <a:extLst>
                  <a:ext uri="{FF2B5EF4-FFF2-40B4-BE49-F238E27FC236}">
                    <a16:creationId xmlns:a16="http://schemas.microsoft.com/office/drawing/2014/main" id="{F6418002-4829-E645-9E3D-D5706B30DFAA}"/>
                  </a:ext>
                </a:extLst>
              </p:cNvPr>
              <p:cNvSpPr>
                <a:spLocks/>
              </p:cNvSpPr>
              <p:nvPr/>
            </p:nvSpPr>
            <p:spPr bwMode="auto">
              <a:xfrm>
                <a:off x="1953" y="2379"/>
                <a:ext cx="143" cy="117"/>
              </a:xfrm>
              <a:custGeom>
                <a:avLst/>
                <a:gdLst>
                  <a:gd name="T0" fmla="*/ 0 w 143"/>
                  <a:gd name="T1" fmla="*/ 0 h 117"/>
                  <a:gd name="T2" fmla="*/ 142 w 143"/>
                  <a:gd name="T3" fmla="*/ 59 h 117"/>
                  <a:gd name="T4" fmla="*/ 9 w 143"/>
                  <a:gd name="T5" fmla="*/ 117 h 117"/>
                </a:gdLst>
                <a:ahLst/>
                <a:cxnLst>
                  <a:cxn ang="0">
                    <a:pos x="T0" y="T1"/>
                  </a:cxn>
                  <a:cxn ang="0">
                    <a:pos x="T2" y="T3"/>
                  </a:cxn>
                  <a:cxn ang="0">
                    <a:pos x="T4" y="T5"/>
                  </a:cxn>
                </a:cxnLst>
                <a:rect l="0" t="0" r="r" b="b"/>
                <a:pathLst>
                  <a:path w="143" h="117">
                    <a:moveTo>
                      <a:pt x="0" y="0"/>
                    </a:moveTo>
                    <a:cubicBezTo>
                      <a:pt x="70" y="20"/>
                      <a:pt x="141" y="40"/>
                      <a:pt x="142" y="59"/>
                    </a:cubicBezTo>
                    <a:cubicBezTo>
                      <a:pt x="143" y="78"/>
                      <a:pt x="31" y="107"/>
                      <a:pt x="9" y="117"/>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pSp>
        <p:sp>
          <p:nvSpPr>
            <p:cNvPr id="227344" name="Line 16">
              <a:extLst>
                <a:ext uri="{FF2B5EF4-FFF2-40B4-BE49-F238E27FC236}">
                  <a16:creationId xmlns:a16="http://schemas.microsoft.com/office/drawing/2014/main" id="{7877F692-7A3D-2D44-A823-6614F2004A31}"/>
                </a:ext>
              </a:extLst>
            </p:cNvPr>
            <p:cNvSpPr>
              <a:spLocks noChangeShapeType="1"/>
            </p:cNvSpPr>
            <p:nvPr/>
          </p:nvSpPr>
          <p:spPr bwMode="auto">
            <a:xfrm>
              <a:off x="801" y="2506"/>
              <a:ext cx="43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pSp>
          <p:nvGrpSpPr>
            <p:cNvPr id="227345" name="Group 17">
              <a:extLst>
                <a:ext uri="{FF2B5EF4-FFF2-40B4-BE49-F238E27FC236}">
                  <a16:creationId xmlns:a16="http://schemas.microsoft.com/office/drawing/2014/main" id="{AF55D8E5-4E31-044E-B6DF-60354A209571}"/>
                </a:ext>
              </a:extLst>
            </p:cNvPr>
            <p:cNvGrpSpPr>
              <a:grpSpLocks/>
            </p:cNvGrpSpPr>
            <p:nvPr/>
          </p:nvGrpSpPr>
          <p:grpSpPr bwMode="auto">
            <a:xfrm>
              <a:off x="702" y="2623"/>
              <a:ext cx="184" cy="42"/>
              <a:chOff x="2095" y="2145"/>
              <a:chExt cx="184" cy="42"/>
            </a:xfrm>
          </p:grpSpPr>
          <p:sp>
            <p:nvSpPr>
              <p:cNvPr id="227346" name="Line 18">
                <a:extLst>
                  <a:ext uri="{FF2B5EF4-FFF2-40B4-BE49-F238E27FC236}">
                    <a16:creationId xmlns:a16="http://schemas.microsoft.com/office/drawing/2014/main" id="{654A50E4-6E17-3D4D-A788-3F80867344B5}"/>
                  </a:ext>
                </a:extLst>
              </p:cNvPr>
              <p:cNvSpPr>
                <a:spLocks noChangeShapeType="1"/>
              </p:cNvSpPr>
              <p:nvPr/>
            </p:nvSpPr>
            <p:spPr bwMode="auto">
              <a:xfrm>
                <a:off x="2095" y="2145"/>
                <a:ext cx="1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47" name="Line 19">
                <a:extLst>
                  <a:ext uri="{FF2B5EF4-FFF2-40B4-BE49-F238E27FC236}">
                    <a16:creationId xmlns:a16="http://schemas.microsoft.com/office/drawing/2014/main" id="{4483EA0C-1A37-9648-AB5D-E7553BAF594B}"/>
                  </a:ext>
                </a:extLst>
              </p:cNvPr>
              <p:cNvSpPr>
                <a:spLocks noChangeShapeType="1"/>
              </p:cNvSpPr>
              <p:nvPr/>
            </p:nvSpPr>
            <p:spPr bwMode="auto">
              <a:xfrm>
                <a:off x="2129" y="2187"/>
                <a:ext cx="11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pSp>
        <p:sp>
          <p:nvSpPr>
            <p:cNvPr id="227348" name="Line 20">
              <a:extLst>
                <a:ext uri="{FF2B5EF4-FFF2-40B4-BE49-F238E27FC236}">
                  <a16:creationId xmlns:a16="http://schemas.microsoft.com/office/drawing/2014/main" id="{F2F0BE51-7239-1146-B596-5493E710C7EE}"/>
                </a:ext>
              </a:extLst>
            </p:cNvPr>
            <p:cNvSpPr>
              <a:spLocks noChangeShapeType="1"/>
            </p:cNvSpPr>
            <p:nvPr/>
          </p:nvSpPr>
          <p:spPr bwMode="auto">
            <a:xfrm>
              <a:off x="794" y="2506"/>
              <a:ext cx="0" cy="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49" name="Line 21">
              <a:extLst>
                <a:ext uri="{FF2B5EF4-FFF2-40B4-BE49-F238E27FC236}">
                  <a16:creationId xmlns:a16="http://schemas.microsoft.com/office/drawing/2014/main" id="{39DB6837-A920-0D47-9B85-3A92DF453319}"/>
                </a:ext>
              </a:extLst>
            </p:cNvPr>
            <p:cNvSpPr>
              <a:spLocks noChangeShapeType="1"/>
            </p:cNvSpPr>
            <p:nvPr/>
          </p:nvSpPr>
          <p:spPr bwMode="auto">
            <a:xfrm>
              <a:off x="794" y="2669"/>
              <a:ext cx="0" cy="1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50" name="Line 22">
              <a:extLst>
                <a:ext uri="{FF2B5EF4-FFF2-40B4-BE49-F238E27FC236}">
                  <a16:creationId xmlns:a16="http://schemas.microsoft.com/office/drawing/2014/main" id="{9088CE0E-25B8-3B4C-9088-342895F3196D}"/>
                </a:ext>
              </a:extLst>
            </p:cNvPr>
            <p:cNvSpPr>
              <a:spLocks noChangeShapeType="1"/>
            </p:cNvSpPr>
            <p:nvPr/>
          </p:nvSpPr>
          <p:spPr bwMode="auto">
            <a:xfrm>
              <a:off x="793" y="2764"/>
              <a:ext cx="0" cy="453"/>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51" name="Line 23">
              <a:extLst>
                <a:ext uri="{FF2B5EF4-FFF2-40B4-BE49-F238E27FC236}">
                  <a16:creationId xmlns:a16="http://schemas.microsoft.com/office/drawing/2014/main" id="{E3BCE6B7-639A-3E41-A60A-E2294CCF3094}"/>
                </a:ext>
              </a:extLst>
            </p:cNvPr>
            <p:cNvSpPr>
              <a:spLocks noChangeShapeType="1"/>
            </p:cNvSpPr>
            <p:nvPr/>
          </p:nvSpPr>
          <p:spPr bwMode="auto">
            <a:xfrm>
              <a:off x="2100" y="2384"/>
              <a:ext cx="0" cy="493"/>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52" name="Line 24">
              <a:extLst>
                <a:ext uri="{FF2B5EF4-FFF2-40B4-BE49-F238E27FC236}">
                  <a16:creationId xmlns:a16="http://schemas.microsoft.com/office/drawing/2014/main" id="{1804E289-0549-C441-83E3-22D1D96C6424}"/>
                </a:ext>
              </a:extLst>
            </p:cNvPr>
            <p:cNvSpPr>
              <a:spLocks noChangeShapeType="1"/>
            </p:cNvSpPr>
            <p:nvPr/>
          </p:nvSpPr>
          <p:spPr bwMode="auto">
            <a:xfrm>
              <a:off x="2203" y="2422"/>
              <a:ext cx="0" cy="43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53" name="Rectangle 25">
              <a:extLst>
                <a:ext uri="{FF2B5EF4-FFF2-40B4-BE49-F238E27FC236}">
                  <a16:creationId xmlns:a16="http://schemas.microsoft.com/office/drawing/2014/main" id="{56D0119C-3E43-134D-96E2-23BCD446259F}"/>
                </a:ext>
              </a:extLst>
            </p:cNvPr>
            <p:cNvSpPr>
              <a:spLocks noChangeArrowheads="1"/>
            </p:cNvSpPr>
            <p:nvPr/>
          </p:nvSpPr>
          <p:spPr bwMode="auto">
            <a:xfrm>
              <a:off x="643" y="3223"/>
              <a:ext cx="301" cy="56"/>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27354" name="Oval 26">
              <a:extLst>
                <a:ext uri="{FF2B5EF4-FFF2-40B4-BE49-F238E27FC236}">
                  <a16:creationId xmlns:a16="http://schemas.microsoft.com/office/drawing/2014/main" id="{B8D19EEA-2A23-0A48-A028-A31B98221723}"/>
                </a:ext>
              </a:extLst>
            </p:cNvPr>
            <p:cNvSpPr>
              <a:spLocks noChangeAspect="1" noChangeArrowheads="1"/>
            </p:cNvSpPr>
            <p:nvPr/>
          </p:nvSpPr>
          <p:spPr bwMode="auto">
            <a:xfrm>
              <a:off x="1319" y="2956"/>
              <a:ext cx="224" cy="224"/>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graphicFrame>
          <p:nvGraphicFramePr>
            <p:cNvPr id="227355" name="Object 27">
              <a:extLst>
                <a:ext uri="{FF2B5EF4-FFF2-40B4-BE49-F238E27FC236}">
                  <a16:creationId xmlns:a16="http://schemas.microsoft.com/office/drawing/2014/main" id="{1A587BCE-3A5C-474C-A9AA-7308D3A2E0C2}"/>
                </a:ext>
              </a:extLst>
            </p:cNvPr>
            <p:cNvGraphicFramePr>
              <a:graphicFrameLocks noChangeAspect="1"/>
            </p:cNvGraphicFramePr>
            <p:nvPr/>
          </p:nvGraphicFramePr>
          <p:xfrm>
            <a:off x="1354" y="2994"/>
            <a:ext cx="144" cy="152"/>
          </p:xfrm>
          <a:graphic>
            <a:graphicData uri="http://schemas.openxmlformats.org/presentationml/2006/ole">
              <mc:AlternateContent xmlns:mc="http://schemas.openxmlformats.org/markup-compatibility/2006">
                <mc:Choice xmlns:v="urn:schemas-microsoft-com:vml" Requires="v">
                  <p:oleObj spid="_x0000_s40971" name="Equation" r:id="rId9" imgW="5270500" imgH="5562600" progId="Equation.DSMT4">
                    <p:embed/>
                  </p:oleObj>
                </mc:Choice>
                <mc:Fallback>
                  <p:oleObj name="Equation" r:id="rId9" imgW="5270500" imgH="5562600" progId="Equation.DSMT4">
                    <p:embed/>
                    <p:pic>
                      <p:nvPicPr>
                        <p:cNvPr id="227355" name="Object 27">
                          <a:extLst>
                            <a:ext uri="{FF2B5EF4-FFF2-40B4-BE49-F238E27FC236}">
                              <a16:creationId xmlns:a16="http://schemas.microsoft.com/office/drawing/2014/main" id="{1A587BCE-3A5C-474C-A9AA-7308D3A2E0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4" y="2994"/>
                          <a:ext cx="144"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7356" name="Line 28">
              <a:extLst>
                <a:ext uri="{FF2B5EF4-FFF2-40B4-BE49-F238E27FC236}">
                  <a16:creationId xmlns:a16="http://schemas.microsoft.com/office/drawing/2014/main" id="{FEBAB7F5-3052-A14A-95EF-50DDCB336716}"/>
                </a:ext>
              </a:extLst>
            </p:cNvPr>
            <p:cNvSpPr>
              <a:spLocks noChangeShapeType="1"/>
            </p:cNvSpPr>
            <p:nvPr/>
          </p:nvSpPr>
          <p:spPr bwMode="auto">
            <a:xfrm>
              <a:off x="793" y="3080"/>
              <a:ext cx="51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27357" name="Line 29">
              <a:extLst>
                <a:ext uri="{FF2B5EF4-FFF2-40B4-BE49-F238E27FC236}">
                  <a16:creationId xmlns:a16="http://schemas.microsoft.com/office/drawing/2014/main" id="{AB72E6E7-DFD6-D540-AD80-EBB8108169AF}"/>
                </a:ext>
              </a:extLst>
            </p:cNvPr>
            <p:cNvSpPr>
              <a:spLocks noChangeShapeType="1"/>
            </p:cNvSpPr>
            <p:nvPr/>
          </p:nvSpPr>
          <p:spPr bwMode="auto">
            <a:xfrm>
              <a:off x="935" y="3248"/>
              <a:ext cx="116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27358" name="Line 30">
              <a:extLst>
                <a:ext uri="{FF2B5EF4-FFF2-40B4-BE49-F238E27FC236}">
                  <a16:creationId xmlns:a16="http://schemas.microsoft.com/office/drawing/2014/main" id="{DFC0B36A-0374-6E44-A85A-C6978B7DA8BD}"/>
                </a:ext>
              </a:extLst>
            </p:cNvPr>
            <p:cNvSpPr>
              <a:spLocks noChangeShapeType="1"/>
            </p:cNvSpPr>
            <p:nvPr/>
          </p:nvSpPr>
          <p:spPr bwMode="auto">
            <a:xfrm>
              <a:off x="422" y="3245"/>
              <a:ext cx="21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pSp>
          <p:nvGrpSpPr>
            <p:cNvPr id="227359" name="Group 31">
              <a:extLst>
                <a:ext uri="{FF2B5EF4-FFF2-40B4-BE49-F238E27FC236}">
                  <a16:creationId xmlns:a16="http://schemas.microsoft.com/office/drawing/2014/main" id="{4458C29A-C160-F247-A6DD-B21755A51EE0}"/>
                </a:ext>
              </a:extLst>
            </p:cNvPr>
            <p:cNvGrpSpPr>
              <a:grpSpLocks/>
            </p:cNvGrpSpPr>
            <p:nvPr/>
          </p:nvGrpSpPr>
          <p:grpSpPr bwMode="auto">
            <a:xfrm rot="5400000">
              <a:off x="822" y="3471"/>
              <a:ext cx="184" cy="42"/>
              <a:chOff x="2095" y="2145"/>
              <a:chExt cx="184" cy="42"/>
            </a:xfrm>
          </p:grpSpPr>
          <p:sp>
            <p:nvSpPr>
              <p:cNvPr id="227360" name="Line 32">
                <a:extLst>
                  <a:ext uri="{FF2B5EF4-FFF2-40B4-BE49-F238E27FC236}">
                    <a16:creationId xmlns:a16="http://schemas.microsoft.com/office/drawing/2014/main" id="{F8B97661-7410-CF44-822B-CA52E35D7F4C}"/>
                  </a:ext>
                </a:extLst>
              </p:cNvPr>
              <p:cNvSpPr>
                <a:spLocks noChangeShapeType="1"/>
              </p:cNvSpPr>
              <p:nvPr/>
            </p:nvSpPr>
            <p:spPr bwMode="auto">
              <a:xfrm>
                <a:off x="2095" y="2145"/>
                <a:ext cx="1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61" name="Line 33">
                <a:extLst>
                  <a:ext uri="{FF2B5EF4-FFF2-40B4-BE49-F238E27FC236}">
                    <a16:creationId xmlns:a16="http://schemas.microsoft.com/office/drawing/2014/main" id="{03F3601C-0DF8-8046-AEFA-4E6AC765A962}"/>
                  </a:ext>
                </a:extLst>
              </p:cNvPr>
              <p:cNvSpPr>
                <a:spLocks noChangeShapeType="1"/>
              </p:cNvSpPr>
              <p:nvPr/>
            </p:nvSpPr>
            <p:spPr bwMode="auto">
              <a:xfrm>
                <a:off x="2129" y="2187"/>
                <a:ext cx="11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pSp>
        <p:sp>
          <p:nvSpPr>
            <p:cNvPr id="227362" name="Line 34">
              <a:extLst>
                <a:ext uri="{FF2B5EF4-FFF2-40B4-BE49-F238E27FC236}">
                  <a16:creationId xmlns:a16="http://schemas.microsoft.com/office/drawing/2014/main" id="{EB846615-961D-E943-9EEA-46E72889F55E}"/>
                </a:ext>
              </a:extLst>
            </p:cNvPr>
            <p:cNvSpPr>
              <a:spLocks noChangeShapeType="1"/>
            </p:cNvSpPr>
            <p:nvPr/>
          </p:nvSpPr>
          <p:spPr bwMode="auto">
            <a:xfrm>
              <a:off x="417" y="3241"/>
              <a:ext cx="0" cy="2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63" name="Line 35">
              <a:extLst>
                <a:ext uri="{FF2B5EF4-FFF2-40B4-BE49-F238E27FC236}">
                  <a16:creationId xmlns:a16="http://schemas.microsoft.com/office/drawing/2014/main" id="{9235DC5C-F60A-E044-B249-EEE58D734447}"/>
                </a:ext>
              </a:extLst>
            </p:cNvPr>
            <p:cNvSpPr>
              <a:spLocks noChangeShapeType="1"/>
            </p:cNvSpPr>
            <p:nvPr/>
          </p:nvSpPr>
          <p:spPr bwMode="auto">
            <a:xfrm>
              <a:off x="409" y="3498"/>
              <a:ext cx="4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pSp>
          <p:nvGrpSpPr>
            <p:cNvPr id="227364" name="Group 36">
              <a:extLst>
                <a:ext uri="{FF2B5EF4-FFF2-40B4-BE49-F238E27FC236}">
                  <a16:creationId xmlns:a16="http://schemas.microsoft.com/office/drawing/2014/main" id="{2221FB3B-8A7E-A840-A06C-445BBB81FAD3}"/>
                </a:ext>
              </a:extLst>
            </p:cNvPr>
            <p:cNvGrpSpPr>
              <a:grpSpLocks/>
            </p:cNvGrpSpPr>
            <p:nvPr/>
          </p:nvGrpSpPr>
          <p:grpSpPr bwMode="auto">
            <a:xfrm rot="-5400000">
              <a:off x="2291" y="3470"/>
              <a:ext cx="184" cy="42"/>
              <a:chOff x="2095" y="2145"/>
              <a:chExt cx="184" cy="42"/>
            </a:xfrm>
          </p:grpSpPr>
          <p:sp>
            <p:nvSpPr>
              <p:cNvPr id="227365" name="Line 37">
                <a:extLst>
                  <a:ext uri="{FF2B5EF4-FFF2-40B4-BE49-F238E27FC236}">
                    <a16:creationId xmlns:a16="http://schemas.microsoft.com/office/drawing/2014/main" id="{28BB6B8F-5DF2-1A47-9097-92C1C70A94E4}"/>
                  </a:ext>
                </a:extLst>
              </p:cNvPr>
              <p:cNvSpPr>
                <a:spLocks noChangeShapeType="1"/>
              </p:cNvSpPr>
              <p:nvPr/>
            </p:nvSpPr>
            <p:spPr bwMode="auto">
              <a:xfrm>
                <a:off x="2095" y="2145"/>
                <a:ext cx="1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66" name="Line 38">
                <a:extLst>
                  <a:ext uri="{FF2B5EF4-FFF2-40B4-BE49-F238E27FC236}">
                    <a16:creationId xmlns:a16="http://schemas.microsoft.com/office/drawing/2014/main" id="{256FFDD1-78A1-0842-AA82-C6AC35ED4512}"/>
                  </a:ext>
                </a:extLst>
              </p:cNvPr>
              <p:cNvSpPr>
                <a:spLocks noChangeShapeType="1"/>
              </p:cNvSpPr>
              <p:nvPr/>
            </p:nvSpPr>
            <p:spPr bwMode="auto">
              <a:xfrm>
                <a:off x="2129" y="2187"/>
                <a:ext cx="11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pSp>
        <p:sp>
          <p:nvSpPr>
            <p:cNvPr id="227367" name="Line 39">
              <a:extLst>
                <a:ext uri="{FF2B5EF4-FFF2-40B4-BE49-F238E27FC236}">
                  <a16:creationId xmlns:a16="http://schemas.microsoft.com/office/drawing/2014/main" id="{ED1F2D59-96CD-8245-94BC-CBF6DAF15DE6}"/>
                </a:ext>
              </a:extLst>
            </p:cNvPr>
            <p:cNvSpPr>
              <a:spLocks noChangeShapeType="1"/>
            </p:cNvSpPr>
            <p:nvPr/>
          </p:nvSpPr>
          <p:spPr bwMode="auto">
            <a:xfrm>
              <a:off x="2204" y="2639"/>
              <a:ext cx="4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68" name="Line 40">
              <a:extLst>
                <a:ext uri="{FF2B5EF4-FFF2-40B4-BE49-F238E27FC236}">
                  <a16:creationId xmlns:a16="http://schemas.microsoft.com/office/drawing/2014/main" id="{855132AF-D732-9240-8625-49EA68E726F6}"/>
                </a:ext>
              </a:extLst>
            </p:cNvPr>
            <p:cNvSpPr>
              <a:spLocks noChangeShapeType="1"/>
            </p:cNvSpPr>
            <p:nvPr/>
          </p:nvSpPr>
          <p:spPr bwMode="auto">
            <a:xfrm>
              <a:off x="935" y="3491"/>
              <a:ext cx="141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27369" name="Line 41">
              <a:extLst>
                <a:ext uri="{FF2B5EF4-FFF2-40B4-BE49-F238E27FC236}">
                  <a16:creationId xmlns:a16="http://schemas.microsoft.com/office/drawing/2014/main" id="{36E3361C-70A7-0B48-8E80-81B47DFC0409}"/>
                </a:ext>
              </a:extLst>
            </p:cNvPr>
            <p:cNvSpPr>
              <a:spLocks noChangeShapeType="1"/>
            </p:cNvSpPr>
            <p:nvPr/>
          </p:nvSpPr>
          <p:spPr bwMode="auto">
            <a:xfrm>
              <a:off x="2101" y="2879"/>
              <a:ext cx="0" cy="6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27370" name="Line 42">
              <a:extLst>
                <a:ext uri="{FF2B5EF4-FFF2-40B4-BE49-F238E27FC236}">
                  <a16:creationId xmlns:a16="http://schemas.microsoft.com/office/drawing/2014/main" id="{320797CD-BED3-1745-8CE1-1144B5EDEE72}"/>
                </a:ext>
              </a:extLst>
            </p:cNvPr>
            <p:cNvSpPr>
              <a:spLocks noChangeShapeType="1"/>
            </p:cNvSpPr>
            <p:nvPr/>
          </p:nvSpPr>
          <p:spPr bwMode="auto">
            <a:xfrm>
              <a:off x="2412" y="3490"/>
              <a:ext cx="2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71" name="Oval 43">
              <a:extLst>
                <a:ext uri="{FF2B5EF4-FFF2-40B4-BE49-F238E27FC236}">
                  <a16:creationId xmlns:a16="http://schemas.microsoft.com/office/drawing/2014/main" id="{B5B1EB2D-2E22-4943-8EC8-B4C8A9085968}"/>
                </a:ext>
              </a:extLst>
            </p:cNvPr>
            <p:cNvSpPr>
              <a:spLocks noChangeAspect="1" noChangeArrowheads="1"/>
            </p:cNvSpPr>
            <p:nvPr/>
          </p:nvSpPr>
          <p:spPr bwMode="auto">
            <a:xfrm>
              <a:off x="2584" y="2928"/>
              <a:ext cx="224" cy="224"/>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graphicFrame>
          <p:nvGraphicFramePr>
            <p:cNvPr id="227372" name="Object 44">
              <a:extLst>
                <a:ext uri="{FF2B5EF4-FFF2-40B4-BE49-F238E27FC236}">
                  <a16:creationId xmlns:a16="http://schemas.microsoft.com/office/drawing/2014/main" id="{1E8805B3-C0DD-2C41-9DFC-84C6304A0AD4}"/>
                </a:ext>
              </a:extLst>
            </p:cNvPr>
            <p:cNvGraphicFramePr>
              <a:graphicFrameLocks noChangeAspect="1"/>
            </p:cNvGraphicFramePr>
            <p:nvPr/>
          </p:nvGraphicFramePr>
          <p:xfrm>
            <a:off x="2620" y="2954"/>
            <a:ext cx="144" cy="144"/>
          </p:xfrm>
          <a:graphic>
            <a:graphicData uri="http://schemas.openxmlformats.org/presentationml/2006/ole">
              <mc:AlternateContent xmlns:mc="http://schemas.openxmlformats.org/markup-compatibility/2006">
                <mc:Choice xmlns:v="urn:schemas-microsoft-com:vml" Requires="v">
                  <p:oleObj spid="_x0000_s40972" name="Equation" r:id="rId11" imgW="5270500" imgH="5270500" progId="Equation.DSMT4">
                    <p:embed/>
                  </p:oleObj>
                </mc:Choice>
                <mc:Fallback>
                  <p:oleObj name="Equation" r:id="rId11" imgW="5270500" imgH="5270500" progId="Equation.DSMT4">
                    <p:embed/>
                    <p:pic>
                      <p:nvPicPr>
                        <p:cNvPr id="227372" name="Object 44">
                          <a:extLst>
                            <a:ext uri="{FF2B5EF4-FFF2-40B4-BE49-F238E27FC236}">
                              <a16:creationId xmlns:a16="http://schemas.microsoft.com/office/drawing/2014/main" id="{1E8805B3-C0DD-2C41-9DFC-84C6304A0A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 y="2954"/>
                          <a:ext cx="144"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7373" name="Line 45">
              <a:extLst>
                <a:ext uri="{FF2B5EF4-FFF2-40B4-BE49-F238E27FC236}">
                  <a16:creationId xmlns:a16="http://schemas.microsoft.com/office/drawing/2014/main" id="{B96865EE-0163-F94D-A453-5F134417EC5F}"/>
                </a:ext>
              </a:extLst>
            </p:cNvPr>
            <p:cNvSpPr>
              <a:spLocks noChangeShapeType="1"/>
            </p:cNvSpPr>
            <p:nvPr/>
          </p:nvSpPr>
          <p:spPr bwMode="auto">
            <a:xfrm>
              <a:off x="2696" y="2639"/>
              <a:ext cx="0" cy="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sp>
          <p:nvSpPr>
            <p:cNvPr id="227374" name="Line 46">
              <a:extLst>
                <a:ext uri="{FF2B5EF4-FFF2-40B4-BE49-F238E27FC236}">
                  <a16:creationId xmlns:a16="http://schemas.microsoft.com/office/drawing/2014/main" id="{CA9406AF-4915-BC4D-A824-F070D9F897DC}"/>
                </a:ext>
              </a:extLst>
            </p:cNvPr>
            <p:cNvSpPr>
              <a:spLocks noChangeShapeType="1"/>
            </p:cNvSpPr>
            <p:nvPr/>
          </p:nvSpPr>
          <p:spPr bwMode="auto">
            <a:xfrm>
              <a:off x="2696" y="3156"/>
              <a:ext cx="0" cy="3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p>
          </p:txBody>
        </p:sp>
        <p:graphicFrame>
          <p:nvGraphicFramePr>
            <p:cNvPr id="227375" name="Object 47">
              <a:extLst>
                <a:ext uri="{FF2B5EF4-FFF2-40B4-BE49-F238E27FC236}">
                  <a16:creationId xmlns:a16="http://schemas.microsoft.com/office/drawing/2014/main" id="{A3A4E1EA-24E4-B84E-9B60-6A8A7274F3B1}"/>
                </a:ext>
              </a:extLst>
            </p:cNvPr>
            <p:cNvGraphicFramePr>
              <a:graphicFrameLocks noChangeAspect="1"/>
            </p:cNvGraphicFramePr>
            <p:nvPr/>
          </p:nvGraphicFramePr>
          <p:xfrm>
            <a:off x="2200" y="3213"/>
            <a:ext cx="376" cy="184"/>
          </p:xfrm>
          <a:graphic>
            <a:graphicData uri="http://schemas.openxmlformats.org/presentationml/2006/ole">
              <mc:AlternateContent xmlns:mc="http://schemas.openxmlformats.org/markup-compatibility/2006">
                <mc:Choice xmlns:v="urn:schemas-microsoft-com:vml" Requires="v">
                  <p:oleObj spid="_x0000_s40973" name="Equation" r:id="rId12" imgW="13754100" imgH="6731000" progId="Equation.DSMT4">
                    <p:embed/>
                  </p:oleObj>
                </mc:Choice>
                <mc:Fallback>
                  <p:oleObj name="Equation" r:id="rId12" imgW="13754100" imgH="6731000" progId="Equation.DSMT4">
                    <p:embed/>
                    <p:pic>
                      <p:nvPicPr>
                        <p:cNvPr id="227375" name="Object 47">
                          <a:extLst>
                            <a:ext uri="{FF2B5EF4-FFF2-40B4-BE49-F238E27FC236}">
                              <a16:creationId xmlns:a16="http://schemas.microsoft.com/office/drawing/2014/main" id="{A3A4E1EA-24E4-B84E-9B60-6A8A7274F3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0" y="3213"/>
                          <a:ext cx="376"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7376" name="Object 48">
              <a:extLst>
                <a:ext uri="{FF2B5EF4-FFF2-40B4-BE49-F238E27FC236}">
                  <a16:creationId xmlns:a16="http://schemas.microsoft.com/office/drawing/2014/main" id="{8EA0697A-60FC-4042-BD77-D765A8377598}"/>
                </a:ext>
              </a:extLst>
            </p:cNvPr>
            <p:cNvGraphicFramePr>
              <a:graphicFrameLocks noChangeAspect="1"/>
            </p:cNvGraphicFramePr>
            <p:nvPr/>
          </p:nvGraphicFramePr>
          <p:xfrm>
            <a:off x="1651" y="2535"/>
            <a:ext cx="224" cy="184"/>
          </p:xfrm>
          <a:graphic>
            <a:graphicData uri="http://schemas.openxmlformats.org/presentationml/2006/ole">
              <mc:AlternateContent xmlns:mc="http://schemas.openxmlformats.org/markup-compatibility/2006">
                <mc:Choice xmlns:v="urn:schemas-microsoft-com:vml" Requires="v">
                  <p:oleObj spid="_x0000_s40974" name="Equation" r:id="rId14" imgW="8191500" imgH="6731000" progId="Equation.DSMT4">
                    <p:embed/>
                  </p:oleObj>
                </mc:Choice>
                <mc:Fallback>
                  <p:oleObj name="Equation" r:id="rId14" imgW="8191500" imgH="6731000" progId="Equation.DSMT4">
                    <p:embed/>
                    <p:pic>
                      <p:nvPicPr>
                        <p:cNvPr id="227376" name="Object 48">
                          <a:extLst>
                            <a:ext uri="{FF2B5EF4-FFF2-40B4-BE49-F238E27FC236}">
                              <a16:creationId xmlns:a16="http://schemas.microsoft.com/office/drawing/2014/main" id="{8EA0697A-60FC-4042-BD77-D765A837759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51" y="2535"/>
                          <a:ext cx="22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7377" name="Line 49">
              <a:extLst>
                <a:ext uri="{FF2B5EF4-FFF2-40B4-BE49-F238E27FC236}">
                  <a16:creationId xmlns:a16="http://schemas.microsoft.com/office/drawing/2014/main" id="{4EBFADD1-7845-034E-AD8F-7C6E13FB693A}"/>
                </a:ext>
              </a:extLst>
            </p:cNvPr>
            <p:cNvSpPr>
              <a:spLocks noChangeShapeType="1"/>
            </p:cNvSpPr>
            <p:nvPr/>
          </p:nvSpPr>
          <p:spPr bwMode="auto">
            <a:xfrm>
              <a:off x="1547" y="3071"/>
              <a:ext cx="5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27378" name="Line 50">
              <a:extLst>
                <a:ext uri="{FF2B5EF4-FFF2-40B4-BE49-F238E27FC236}">
                  <a16:creationId xmlns:a16="http://schemas.microsoft.com/office/drawing/2014/main" id="{CF8C6B2A-0A50-0C4B-B099-30F92C292231}"/>
                </a:ext>
              </a:extLst>
            </p:cNvPr>
            <p:cNvSpPr>
              <a:spLocks noChangeShapeType="1"/>
            </p:cNvSpPr>
            <p:nvPr/>
          </p:nvSpPr>
          <p:spPr bwMode="auto">
            <a:xfrm>
              <a:off x="792" y="2774"/>
              <a:ext cx="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Tree>
    <p:extLst>
      <p:ext uri="{BB962C8B-B14F-4D97-AF65-F5344CB8AC3E}">
        <p14:creationId xmlns:p14="http://schemas.microsoft.com/office/powerpoint/2010/main" val="3313291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blinds(horizontal)">
                                      <p:cBhvr>
                                        <p:cTn id="7" dur="500"/>
                                        <p:tgtEl>
                                          <p:spTgt spid="227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7332">
                                            <p:txEl>
                                              <p:pRg st="0" end="0"/>
                                            </p:txEl>
                                          </p:spTgt>
                                        </p:tgtEl>
                                        <p:attrNameLst>
                                          <p:attrName>style.visibility</p:attrName>
                                        </p:attrNameLst>
                                      </p:cBhvr>
                                      <p:to>
                                        <p:strVal val="visible"/>
                                      </p:to>
                                    </p:set>
                                    <p:animEffect transition="in" filter="blinds(horizontal)">
                                      <p:cBhvr>
                                        <p:cTn id="12" dur="500"/>
                                        <p:tgtEl>
                                          <p:spTgt spid="22733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733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73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73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73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733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27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a:extLst>
              <a:ext uri="{FF2B5EF4-FFF2-40B4-BE49-F238E27FC236}">
                <a16:creationId xmlns:a16="http://schemas.microsoft.com/office/drawing/2014/main" id="{6007EFFE-2A93-3B4E-9A77-C2D786246EDE}"/>
              </a:ext>
            </a:extLst>
          </p:cNvPr>
          <p:cNvSpPr>
            <a:spLocks noGrp="1"/>
          </p:cNvSpPr>
          <p:nvPr>
            <p:ph type="sldNum" sz="quarter" idx="12"/>
          </p:nvPr>
        </p:nvSpPr>
        <p:spPr/>
        <p:txBody>
          <a:bodyPr/>
          <a:lstStyle/>
          <a:p>
            <a:fld id="{D536A469-1F79-AD4A-99BC-5E637551047B}" type="slidenum">
              <a:rPr lang="en-US" altLang="zh-CN"/>
              <a:pPr/>
              <a:t>58</a:t>
            </a:fld>
            <a:endParaRPr lang="en-US" altLang="zh-CN"/>
          </a:p>
        </p:txBody>
      </p:sp>
      <p:pic>
        <p:nvPicPr>
          <p:cNvPr id="228354" name="Picture 2" descr="image011">
            <a:extLst>
              <a:ext uri="{FF2B5EF4-FFF2-40B4-BE49-F238E27FC236}">
                <a16:creationId xmlns:a16="http://schemas.microsoft.com/office/drawing/2014/main" id="{C8621CC1-2777-0444-AD82-661FE100E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175"/>
            <a:ext cx="2232025" cy="2039938"/>
          </a:xfrm>
          <a:prstGeom prst="rect">
            <a:avLst/>
          </a:prstGeom>
          <a:noFill/>
          <a:extLst>
            <a:ext uri="{909E8E84-426E-40DD-AFC4-6F175D3DCCD1}">
              <a14:hiddenFill xmlns:a14="http://schemas.microsoft.com/office/drawing/2010/main">
                <a:solidFill>
                  <a:srgbClr val="FFFFFF"/>
                </a:solidFill>
              </a14:hiddenFill>
            </a:ext>
          </a:extLst>
        </p:spPr>
      </p:pic>
      <p:sp>
        <p:nvSpPr>
          <p:cNvPr id="228355" name="Rectangle 3">
            <a:extLst>
              <a:ext uri="{FF2B5EF4-FFF2-40B4-BE49-F238E27FC236}">
                <a16:creationId xmlns:a16="http://schemas.microsoft.com/office/drawing/2014/main" id="{9897F4FC-8C7A-BA4F-B7A5-F5506A9C3378}"/>
              </a:ext>
            </a:extLst>
          </p:cNvPr>
          <p:cNvSpPr>
            <a:spLocks noChangeArrowheads="1"/>
          </p:cNvSpPr>
          <p:nvPr/>
        </p:nvSpPr>
        <p:spPr bwMode="auto">
          <a:xfrm>
            <a:off x="1187450" y="549275"/>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b="1">
                <a:ea typeface="楷体_GB2312" panose="02010609030101010101" pitchFamily="49" charset="-122"/>
              </a:rPr>
              <a:t>电流突降的电压相差都是</a:t>
            </a:r>
            <a:r>
              <a:rPr kumimoji="0" lang="en-US" altLang="zh-CN" b="1">
                <a:ea typeface="楷体_GB2312" panose="02010609030101010101" pitchFamily="49" charset="-122"/>
              </a:rPr>
              <a:t>4.9V</a:t>
            </a:r>
          </a:p>
        </p:txBody>
      </p:sp>
      <p:graphicFrame>
        <p:nvGraphicFramePr>
          <p:cNvPr id="228356" name="Object 4">
            <a:extLst>
              <a:ext uri="{FF2B5EF4-FFF2-40B4-BE49-F238E27FC236}">
                <a16:creationId xmlns:a16="http://schemas.microsoft.com/office/drawing/2014/main" id="{0006B340-F638-6144-9A84-D73495A0E85B}"/>
              </a:ext>
            </a:extLst>
          </p:cNvPr>
          <p:cNvGraphicFramePr>
            <a:graphicFrameLocks noChangeAspect="1"/>
          </p:cNvGraphicFramePr>
          <p:nvPr/>
        </p:nvGraphicFramePr>
        <p:xfrm>
          <a:off x="1835150" y="1341438"/>
          <a:ext cx="3744913" cy="382587"/>
        </p:xfrm>
        <a:graphic>
          <a:graphicData uri="http://schemas.openxmlformats.org/presentationml/2006/ole">
            <mc:AlternateContent xmlns:mc="http://schemas.openxmlformats.org/markup-compatibility/2006">
              <mc:Choice xmlns:v="urn:schemas-microsoft-com:vml" Requires="v">
                <p:oleObj spid="_x0000_s41987" name="Equation" r:id="rId4" imgW="77241400" imgH="7899400" progId="Equation.DSMT4">
                  <p:embed/>
                </p:oleObj>
              </mc:Choice>
              <mc:Fallback>
                <p:oleObj name="Equation" r:id="rId4" imgW="77241400" imgH="7899400" progId="Equation.DSMT4">
                  <p:embed/>
                  <p:pic>
                    <p:nvPicPr>
                      <p:cNvPr id="228356" name="Object 4">
                        <a:extLst>
                          <a:ext uri="{FF2B5EF4-FFF2-40B4-BE49-F238E27FC236}">
                            <a16:creationId xmlns:a16="http://schemas.microsoft.com/office/drawing/2014/main" id="{0006B340-F638-6144-9A84-D73495A0E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341438"/>
                        <a:ext cx="374491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8357" name="Rectangle 5">
            <a:extLst>
              <a:ext uri="{FF2B5EF4-FFF2-40B4-BE49-F238E27FC236}">
                <a16:creationId xmlns:a16="http://schemas.microsoft.com/office/drawing/2014/main" id="{61811B7E-2302-9443-B5C2-9482078F4267}"/>
              </a:ext>
            </a:extLst>
          </p:cNvPr>
          <p:cNvSpPr>
            <a:spLocks noChangeArrowheads="1"/>
          </p:cNvSpPr>
          <p:nvPr/>
        </p:nvSpPr>
        <p:spPr bwMode="auto">
          <a:xfrm>
            <a:off x="611188" y="1916113"/>
            <a:ext cx="80645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kumimoji="0" lang="en-US" altLang="zh-CN" b="1">
                <a:ea typeface="楷体_GB2312" panose="02010609030101010101" pitchFamily="49" charset="-122"/>
              </a:rPr>
              <a:t>        </a:t>
            </a:r>
            <a:r>
              <a:rPr kumimoji="0" lang="zh-CN" altLang="en-US" b="1">
                <a:ea typeface="楷体_GB2312" panose="02010609030101010101" pitchFamily="49" charset="-122"/>
              </a:rPr>
              <a:t>实际上，当时第一个零相差是</a:t>
            </a:r>
            <a:r>
              <a:rPr kumimoji="0" lang="en-US" altLang="zh-CN" b="1">
                <a:ea typeface="楷体_GB2312" panose="02010609030101010101" pitchFamily="49" charset="-122"/>
              </a:rPr>
              <a:t>4.1V</a:t>
            </a:r>
            <a:r>
              <a:rPr kumimoji="0" lang="zh-CN" altLang="en-US" b="1">
                <a:ea typeface="楷体_GB2312" panose="02010609030101010101" pitchFamily="49" charset="-122"/>
              </a:rPr>
              <a:t>，仍因仪器上接触电势导致伏特计读数减小所致。</a:t>
            </a:r>
          </a:p>
        </p:txBody>
      </p:sp>
      <p:sp>
        <p:nvSpPr>
          <p:cNvPr id="228358" name="Rectangle 6">
            <a:extLst>
              <a:ext uri="{FF2B5EF4-FFF2-40B4-BE49-F238E27FC236}">
                <a16:creationId xmlns:a16="http://schemas.microsoft.com/office/drawing/2014/main" id="{8D57ED94-358A-5E4A-AC92-57B213DBF408}"/>
              </a:ext>
            </a:extLst>
          </p:cNvPr>
          <p:cNvSpPr>
            <a:spLocks noChangeArrowheads="1"/>
          </p:cNvSpPr>
          <p:nvPr/>
        </p:nvSpPr>
        <p:spPr bwMode="auto">
          <a:xfrm>
            <a:off x="684213" y="2852738"/>
            <a:ext cx="80645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kumimoji="0" lang="en-US" altLang="zh-CN" b="1">
                <a:ea typeface="楷体_GB2312" panose="02010609030101010101" pitchFamily="49" charset="-122"/>
              </a:rPr>
              <a:t>        4.9V</a:t>
            </a:r>
            <a:r>
              <a:rPr kumimoji="0" lang="zh-CN" altLang="en-US" b="1">
                <a:ea typeface="楷体_GB2312" panose="02010609030101010101" pitchFamily="49" charset="-122"/>
              </a:rPr>
              <a:t>为汞的第一激发电势，它表示一个电子被加速，经过与</a:t>
            </a:r>
            <a:r>
              <a:rPr kumimoji="0" lang="en-US" altLang="zh-CN" b="1">
                <a:ea typeface="楷体_GB2312" panose="02010609030101010101" pitchFamily="49" charset="-122"/>
              </a:rPr>
              <a:t>4.9V</a:t>
            </a:r>
            <a:r>
              <a:rPr kumimoji="0" lang="zh-CN" altLang="en-US" b="1">
                <a:ea typeface="楷体_GB2312" panose="02010609030101010101" pitchFamily="49" charset="-122"/>
              </a:rPr>
              <a:t>电压对应的路径后获得</a:t>
            </a:r>
            <a:r>
              <a:rPr kumimoji="0" lang="en-US" altLang="zh-CN" b="1">
                <a:ea typeface="楷体_GB2312" panose="02010609030101010101" pitchFamily="49" charset="-122"/>
              </a:rPr>
              <a:t>4.9eV</a:t>
            </a:r>
            <a:r>
              <a:rPr kumimoji="0" lang="zh-CN" altLang="en-US" b="1">
                <a:ea typeface="楷体_GB2312" panose="02010609030101010101" pitchFamily="49" charset="-122"/>
              </a:rPr>
              <a:t>的能量。</a:t>
            </a:r>
          </a:p>
        </p:txBody>
      </p:sp>
      <p:sp>
        <p:nvSpPr>
          <p:cNvPr id="228359" name="Rectangle 7">
            <a:extLst>
              <a:ext uri="{FF2B5EF4-FFF2-40B4-BE49-F238E27FC236}">
                <a16:creationId xmlns:a16="http://schemas.microsoft.com/office/drawing/2014/main" id="{FE4E9C1B-78E1-A54E-B586-238974D7D92C}"/>
              </a:ext>
            </a:extLst>
          </p:cNvPr>
          <p:cNvSpPr>
            <a:spLocks noChangeArrowheads="1"/>
          </p:cNvSpPr>
          <p:nvPr/>
        </p:nvSpPr>
        <p:spPr bwMode="auto">
          <a:xfrm>
            <a:off x="727075" y="3789363"/>
            <a:ext cx="80645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kumimoji="0" lang="en-US" altLang="zh-CN" b="1">
                <a:ea typeface="楷体_GB2312" panose="02010609030101010101" pitchFamily="49" charset="-122"/>
              </a:rPr>
              <a:t>        </a:t>
            </a:r>
            <a:r>
              <a:rPr kumimoji="0" lang="zh-CN" altLang="en-US" b="1">
                <a:ea typeface="楷体_GB2312" panose="02010609030101010101" pitchFamily="49" charset="-122"/>
              </a:rPr>
              <a:t>此电子如与汞原子碰撞，则刚能把原子从低能级激发到较高能级。若汞原子从这个激发态跃迁到最低能级，应放出</a:t>
            </a:r>
            <a:r>
              <a:rPr kumimoji="0" lang="en-US" altLang="zh-CN" b="1">
                <a:ea typeface="楷体_GB2312" panose="02010609030101010101" pitchFamily="49" charset="-122"/>
              </a:rPr>
              <a:t>4.9eV</a:t>
            </a:r>
            <a:r>
              <a:rPr kumimoji="0" lang="zh-CN" altLang="en-US" b="1">
                <a:ea typeface="楷体_GB2312" panose="02010609030101010101" pitchFamily="49" charset="-122"/>
              </a:rPr>
              <a:t>的能量，这时可能发射的光的波长：</a:t>
            </a:r>
          </a:p>
        </p:txBody>
      </p:sp>
      <p:graphicFrame>
        <p:nvGraphicFramePr>
          <p:cNvPr id="228360" name="Object 8">
            <a:extLst>
              <a:ext uri="{FF2B5EF4-FFF2-40B4-BE49-F238E27FC236}">
                <a16:creationId xmlns:a16="http://schemas.microsoft.com/office/drawing/2014/main" id="{FCCB96ED-A192-4E4F-9A2B-F5CF0F045B16}"/>
              </a:ext>
            </a:extLst>
          </p:cNvPr>
          <p:cNvGraphicFramePr>
            <a:graphicFrameLocks noChangeAspect="1"/>
          </p:cNvGraphicFramePr>
          <p:nvPr/>
        </p:nvGraphicFramePr>
        <p:xfrm>
          <a:off x="1690688" y="5259388"/>
          <a:ext cx="6121400" cy="833437"/>
        </p:xfrm>
        <a:graphic>
          <a:graphicData uri="http://schemas.openxmlformats.org/presentationml/2006/ole">
            <mc:AlternateContent xmlns:mc="http://schemas.openxmlformats.org/markup-compatibility/2006">
              <mc:Choice xmlns:v="urn:schemas-microsoft-com:vml" Requires="v">
                <p:oleObj spid="_x0000_s41988" name="公式" r:id="rId6" imgW="70802500" imgH="9652000" progId="Equation.3">
                  <p:embed/>
                </p:oleObj>
              </mc:Choice>
              <mc:Fallback>
                <p:oleObj name="公式" r:id="rId6" imgW="70802500" imgH="9652000" progId="Equation.3">
                  <p:embed/>
                  <p:pic>
                    <p:nvPicPr>
                      <p:cNvPr id="228360" name="Object 8">
                        <a:extLst>
                          <a:ext uri="{FF2B5EF4-FFF2-40B4-BE49-F238E27FC236}">
                            <a16:creationId xmlns:a16="http://schemas.microsoft.com/office/drawing/2014/main" id="{FCCB96ED-A192-4E4F-9A2B-F5CF0F045B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0688" y="5259388"/>
                        <a:ext cx="6121400"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8361" name="Rectangle 9">
            <a:extLst>
              <a:ext uri="{FF2B5EF4-FFF2-40B4-BE49-F238E27FC236}">
                <a16:creationId xmlns:a16="http://schemas.microsoft.com/office/drawing/2014/main" id="{4FBAC926-6490-3A45-817F-16CFBF386F53}"/>
              </a:ext>
            </a:extLst>
          </p:cNvPr>
          <p:cNvSpPr>
            <a:spLocks noChangeArrowheads="1"/>
          </p:cNvSpPr>
          <p:nvPr/>
        </p:nvSpPr>
        <p:spPr bwMode="auto">
          <a:xfrm>
            <a:off x="1162050" y="6167438"/>
            <a:ext cx="7754938" cy="5302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lnSpc>
                <a:spcPct val="120000"/>
              </a:lnSpc>
              <a:spcBef>
                <a:spcPct val="20000"/>
              </a:spcBef>
            </a:pPr>
            <a:r>
              <a:rPr kumimoji="0" lang="zh-CN" altLang="en-US" b="1">
                <a:ea typeface="楷体_GB2312" panose="02010609030101010101" pitchFamily="49" charset="-122"/>
              </a:rPr>
              <a:t>在实验中测得的波长为</a:t>
            </a:r>
            <a:r>
              <a:rPr kumimoji="0" lang="en-US" altLang="zh-CN" b="1">
                <a:ea typeface="楷体_GB2312" panose="02010609030101010101" pitchFamily="49" charset="-122"/>
              </a:rPr>
              <a:t>2537</a:t>
            </a:r>
            <a:r>
              <a:rPr kumimoji="0" lang="en-US" altLang="zh-CN" b="1">
                <a:ea typeface="楷体_GB2312" panose="02010609030101010101" pitchFamily="49" charset="-122"/>
                <a:cs typeface="Arial" panose="020B0604020202020204" pitchFamily="34" charset="0"/>
              </a:rPr>
              <a:t>Å</a:t>
            </a:r>
            <a:r>
              <a:rPr kumimoji="0" lang="zh-CN" altLang="en-US" b="1">
                <a:ea typeface="楷体_GB2312" panose="02010609030101010101" pitchFamily="49" charset="-122"/>
              </a:rPr>
              <a:t>，与算的结果符合得较好。</a:t>
            </a:r>
          </a:p>
        </p:txBody>
      </p:sp>
    </p:spTree>
    <p:extLst>
      <p:ext uri="{BB962C8B-B14F-4D97-AF65-F5344CB8AC3E}">
        <p14:creationId xmlns:p14="http://schemas.microsoft.com/office/powerpoint/2010/main" val="1170399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83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28357"/>
                                        </p:tgtEl>
                                        <p:attrNameLst>
                                          <p:attrName>style.visibility</p:attrName>
                                        </p:attrNameLst>
                                      </p:cBhvr>
                                      <p:to>
                                        <p:strVal val="visible"/>
                                      </p:to>
                                    </p:set>
                                    <p:animEffect transition="in" filter="blinds(horizontal)">
                                      <p:cBhvr>
                                        <p:cTn id="11" dur="500"/>
                                        <p:tgtEl>
                                          <p:spTgt spid="22835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28358"/>
                                        </p:tgtEl>
                                        <p:attrNameLst>
                                          <p:attrName>style.visibility</p:attrName>
                                        </p:attrNameLst>
                                      </p:cBhvr>
                                      <p:to>
                                        <p:strVal val="visible"/>
                                      </p:to>
                                    </p:set>
                                    <p:animEffect transition="in" filter="blinds(horizontal)">
                                      <p:cBhvr>
                                        <p:cTn id="16" dur="500"/>
                                        <p:tgtEl>
                                          <p:spTgt spid="22835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8359"/>
                                        </p:tgtEl>
                                        <p:attrNameLst>
                                          <p:attrName>style.visibility</p:attrName>
                                        </p:attrNameLst>
                                      </p:cBhvr>
                                      <p:to>
                                        <p:strVal val="visible"/>
                                      </p:to>
                                    </p:set>
                                    <p:animEffect transition="in" filter="blinds(horizontal)">
                                      <p:cBhvr>
                                        <p:cTn id="21" dur="500"/>
                                        <p:tgtEl>
                                          <p:spTgt spid="22835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228360"/>
                                        </p:tgtEl>
                                        <p:attrNameLst>
                                          <p:attrName>style.visibility</p:attrName>
                                        </p:attrNameLst>
                                      </p:cBhvr>
                                      <p:to>
                                        <p:strVal val="visible"/>
                                      </p:to>
                                    </p:set>
                                    <p:animEffect transition="in" filter="blinds(horizontal)">
                                      <p:cBhvr>
                                        <p:cTn id="26" dur="500"/>
                                        <p:tgtEl>
                                          <p:spTgt spid="22836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28361"/>
                                        </p:tgtEl>
                                        <p:attrNameLst>
                                          <p:attrName>style.visibility</p:attrName>
                                        </p:attrNameLst>
                                      </p:cBhvr>
                                      <p:to>
                                        <p:strVal val="visible"/>
                                      </p:to>
                                    </p:set>
                                    <p:animEffect transition="in" filter="blinds(horizontal)">
                                      <p:cBhvr>
                                        <p:cTn id="31" dur="500"/>
                                        <p:tgtEl>
                                          <p:spTgt spid="228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7" grpId="0"/>
      <p:bldP spid="228358" grpId="0"/>
      <p:bldP spid="228359" grpId="0"/>
      <p:bldP spid="22836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5FDA25FC-1CA7-2848-AD54-DD5D49ED8C1E}"/>
              </a:ext>
            </a:extLst>
          </p:cNvPr>
          <p:cNvSpPr>
            <a:spLocks noGrp="1"/>
          </p:cNvSpPr>
          <p:nvPr>
            <p:ph type="sldNum" sz="quarter" idx="12"/>
          </p:nvPr>
        </p:nvSpPr>
        <p:spPr/>
        <p:txBody>
          <a:bodyPr/>
          <a:lstStyle/>
          <a:p>
            <a:fld id="{C562B803-AE01-664A-BE83-F52AC0D29EBD}" type="slidenum">
              <a:rPr lang="en-US" altLang="zh-CN"/>
              <a:pPr/>
              <a:t>59</a:t>
            </a:fld>
            <a:endParaRPr lang="en-US" altLang="zh-CN"/>
          </a:p>
        </p:txBody>
      </p:sp>
    </p:spTree>
    <p:controls>
      <mc:AlternateContent xmlns:mc="http://schemas.openxmlformats.org/markup-compatibility/2006">
        <mc:Choice xmlns:v="urn:schemas-microsoft-com:vml" Requires="v">
          <p:control spid="43010" r:id="rId2" imgW="6210300" imgH="4464050"/>
        </mc:Choice>
        <mc:Fallback>
          <p:control r:id="rId2" imgW="6210300" imgH="4464050">
            <p:pic>
              <p:nvPicPr>
                <p:cNvPr id="229378" name="ShockwaveFlash1">
                  <a:extLst>
                    <a:ext uri="{FF2B5EF4-FFF2-40B4-BE49-F238E27FC236}">
                      <a16:creationId xmlns:a16="http://schemas.microsoft.com/office/drawing/2014/main" id="{5682F006-76BD-2F4B-81D1-79C8DBC9B7E6}"/>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908050"/>
                  <a:ext cx="7058025" cy="51133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02270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a:extLst>
              <a:ext uri="{FF2B5EF4-FFF2-40B4-BE49-F238E27FC236}">
                <a16:creationId xmlns:a16="http://schemas.microsoft.com/office/drawing/2014/main" id="{0939EAAB-9175-6E45-A847-4A28D03EDB96}"/>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9ED7F63E-8282-644C-9501-631688AD8FAD}" type="slidenum">
              <a:rPr lang="en-US" altLang="zh-CN" sz="1400"/>
              <a:pPr/>
              <a:t>6</a:t>
            </a:fld>
            <a:endParaRPr lang="en-US" altLang="zh-CN" sz="1400"/>
          </a:p>
        </p:txBody>
      </p:sp>
      <p:sp>
        <p:nvSpPr>
          <p:cNvPr id="304130" name="Rectangle 2">
            <a:extLst>
              <a:ext uri="{FF2B5EF4-FFF2-40B4-BE49-F238E27FC236}">
                <a16:creationId xmlns:a16="http://schemas.microsoft.com/office/drawing/2014/main" id="{BC3560E9-22BB-DC43-B806-EE4659550FA3}"/>
              </a:ext>
            </a:extLst>
          </p:cNvPr>
          <p:cNvSpPr>
            <a:spLocks noChangeArrowheads="1"/>
          </p:cNvSpPr>
          <p:nvPr/>
        </p:nvSpPr>
        <p:spPr bwMode="auto">
          <a:xfrm>
            <a:off x="539750" y="765175"/>
            <a:ext cx="536416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b="1">
                <a:ea typeface="楷体_GB2312" panose="02010609030101010101" pitchFamily="49" charset="-122"/>
                <a:cs typeface="ˎ̥"/>
              </a:rPr>
              <a:t>       </a:t>
            </a:r>
            <a:r>
              <a:rPr lang="zh-CN" altLang="en-US" b="1">
                <a:ea typeface="楷体_GB2312" panose="02010609030101010101" pitchFamily="49" charset="-122"/>
                <a:cs typeface="ˎ̥"/>
              </a:rPr>
              <a:t>美国科学家密立根（</a:t>
            </a:r>
            <a:r>
              <a:rPr lang="en-US" altLang="zh-CN" b="1">
                <a:ea typeface="楷体_GB2312" panose="02010609030101010101" pitchFamily="49" charset="-122"/>
                <a:cs typeface="ˎ̥"/>
              </a:rPr>
              <a:t>R. A. Millikan</a:t>
            </a:r>
            <a:r>
              <a:rPr lang="zh-CN" altLang="en-US" b="1">
                <a:ea typeface="楷体_GB2312" panose="02010609030101010101" pitchFamily="49" charset="-122"/>
                <a:cs typeface="ˎ̥"/>
              </a:rPr>
              <a:t>，</a:t>
            </a:r>
            <a:r>
              <a:rPr lang="en-US" altLang="zh-CN" b="1">
                <a:ea typeface="楷体_GB2312" panose="02010609030101010101" pitchFamily="49" charset="-122"/>
                <a:cs typeface="ˎ̥"/>
              </a:rPr>
              <a:t>1868-1953</a:t>
            </a:r>
            <a:r>
              <a:rPr lang="zh-CN" altLang="en-US" b="1">
                <a:ea typeface="楷体_GB2312" panose="02010609030101010101" pitchFamily="49" charset="-122"/>
                <a:cs typeface="ˎ̥"/>
              </a:rPr>
              <a:t>）在</a:t>
            </a:r>
            <a:r>
              <a:rPr lang="en-US" altLang="zh-CN" b="1">
                <a:ea typeface="楷体_GB2312" panose="02010609030101010101" pitchFamily="49" charset="-122"/>
                <a:cs typeface="ˎ̥"/>
              </a:rPr>
              <a:t>1909-1917</a:t>
            </a:r>
            <a:r>
              <a:rPr lang="zh-CN" altLang="en-US" b="1">
                <a:ea typeface="楷体_GB2312" panose="02010609030101010101" pitchFamily="49" charset="-122"/>
                <a:cs typeface="ˎ̥"/>
              </a:rPr>
              <a:t>年间利用有名的油滴实验测得了</a:t>
            </a:r>
            <a:r>
              <a:rPr lang="en-US" altLang="zh-CN" b="1">
                <a:ea typeface="楷体_GB2312" panose="02010609030101010101" pitchFamily="49" charset="-122"/>
                <a:cs typeface="ˎ̥"/>
              </a:rPr>
              <a:t>e</a:t>
            </a:r>
            <a:r>
              <a:rPr lang="zh-CN" altLang="en-US" b="1">
                <a:ea typeface="楷体_GB2312" panose="02010609030101010101" pitchFamily="49" charset="-122"/>
                <a:cs typeface="ˎ̥"/>
              </a:rPr>
              <a:t>的值，他以严谨的科学态度和追求精确的测量而受到人们的赞誉。</a:t>
            </a:r>
            <a:endParaRPr kumimoji="0" lang="zh-CN" altLang="en-US">
              <a:ea typeface="楷体_GB2312" panose="02010609030101010101" pitchFamily="49" charset="-122"/>
              <a:cs typeface="ˎ̥"/>
            </a:endParaRPr>
          </a:p>
        </p:txBody>
      </p:sp>
      <p:sp>
        <p:nvSpPr>
          <p:cNvPr id="304132" name="Rectangle 4">
            <a:extLst>
              <a:ext uri="{FF2B5EF4-FFF2-40B4-BE49-F238E27FC236}">
                <a16:creationId xmlns:a16="http://schemas.microsoft.com/office/drawing/2014/main" id="{A9C5B6EB-D514-2A46-8815-18DE8F2AFAEE}"/>
              </a:ext>
            </a:extLst>
          </p:cNvPr>
          <p:cNvSpPr>
            <a:spLocks noChangeArrowheads="1"/>
          </p:cNvSpPr>
          <p:nvPr/>
        </p:nvSpPr>
        <p:spPr bwMode="auto">
          <a:xfrm>
            <a:off x="468313" y="4437063"/>
            <a:ext cx="4319587"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47675" indent="-447675">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buFontTx/>
              <a:buChar char="•"/>
            </a:pPr>
            <a:r>
              <a:rPr lang="en-US" altLang="zh-CN" b="1">
                <a:ea typeface="楷体_GB2312" panose="02010609030101010101" pitchFamily="49" charset="-122"/>
                <a:cs typeface="ˎ̥"/>
              </a:rPr>
              <a:t>1909</a:t>
            </a:r>
            <a:r>
              <a:rPr lang="zh-CN" altLang="en-US" b="1">
                <a:ea typeface="楷体_GB2312" panose="02010609030101010101" pitchFamily="49" charset="-122"/>
                <a:cs typeface="ˎ̥"/>
              </a:rPr>
              <a:t>年密立根油滴实验证明一切荷电物质都只能带有</a:t>
            </a:r>
            <a:r>
              <a:rPr lang="en-US" altLang="zh-CN" b="1">
                <a:ea typeface="楷体_GB2312" panose="02010609030101010101" pitchFamily="49" charset="-122"/>
                <a:cs typeface="ˎ̥"/>
              </a:rPr>
              <a:t>e</a:t>
            </a:r>
            <a:r>
              <a:rPr lang="zh-CN" altLang="en-US" b="1">
                <a:ea typeface="楷体_GB2312" panose="02010609030101010101" pitchFamily="49" charset="-122"/>
                <a:cs typeface="ˎ̥"/>
              </a:rPr>
              <a:t>的整数倍的电量。</a:t>
            </a:r>
            <a:endParaRPr kumimoji="0" lang="zh-CN" altLang="en-US">
              <a:ea typeface="楷体_GB2312" panose="02010609030101010101" pitchFamily="49" charset="-122"/>
              <a:cs typeface="ˎ̥"/>
            </a:endParaRPr>
          </a:p>
        </p:txBody>
      </p:sp>
      <p:sp>
        <p:nvSpPr>
          <p:cNvPr id="304133" name="Rectangle 5">
            <a:extLst>
              <a:ext uri="{FF2B5EF4-FFF2-40B4-BE49-F238E27FC236}">
                <a16:creationId xmlns:a16="http://schemas.microsoft.com/office/drawing/2014/main" id="{3B4D0326-7223-4F48-AEE8-56F5BF3C5704}"/>
              </a:ext>
            </a:extLst>
          </p:cNvPr>
          <p:cNvSpPr>
            <a:spLocks noChangeArrowheads="1"/>
          </p:cNvSpPr>
          <p:nvPr/>
        </p:nvSpPr>
        <p:spPr bwMode="auto">
          <a:xfrm>
            <a:off x="468313" y="3716338"/>
            <a:ext cx="70866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buFontTx/>
              <a:buChar char="•"/>
            </a:pPr>
            <a:r>
              <a:rPr lang="en-US" altLang="zh-CN" b="1">
                <a:ea typeface="楷体_GB2312" panose="02010609030101010101" pitchFamily="49" charset="-122"/>
                <a:cs typeface="ˎ̥"/>
              </a:rPr>
              <a:t>     </a:t>
            </a:r>
            <a:r>
              <a:rPr lang="zh-CN" altLang="en-US" b="1">
                <a:ea typeface="楷体_GB2312" panose="02010609030101010101" pitchFamily="49" charset="-122"/>
                <a:cs typeface="ˎ̥"/>
              </a:rPr>
              <a:t>阴极射线粒子所带的电量 </a:t>
            </a:r>
            <a:r>
              <a:rPr lang="en-US" altLang="zh-CN" b="1">
                <a:ea typeface="楷体_GB2312" panose="02010609030101010101" pitchFamily="49" charset="-122"/>
                <a:cs typeface="ˎ̥"/>
              </a:rPr>
              <a:t>e </a:t>
            </a:r>
            <a:r>
              <a:rPr lang="zh-CN" altLang="en-US" b="1">
                <a:ea typeface="楷体_GB2312" panose="02010609030101010101" pitchFamily="49" charset="-122"/>
                <a:cs typeface="ˎ̥"/>
              </a:rPr>
              <a:t>是电荷的最小单位。</a:t>
            </a:r>
            <a:endParaRPr kumimoji="0" lang="zh-CN" altLang="en-US">
              <a:ea typeface="楷体_GB2312" panose="02010609030101010101" pitchFamily="49" charset="-122"/>
              <a:cs typeface="ˎ̥"/>
            </a:endParaRPr>
          </a:p>
        </p:txBody>
      </p:sp>
      <p:pic>
        <p:nvPicPr>
          <p:cNvPr id="8198" name="Picture 6" descr="01300000171599121477771986280">
            <a:extLst>
              <a:ext uri="{FF2B5EF4-FFF2-40B4-BE49-F238E27FC236}">
                <a16:creationId xmlns:a16="http://schemas.microsoft.com/office/drawing/2014/main" id="{4C15DE77-A181-D245-B3EE-E1016F870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333375"/>
            <a:ext cx="270827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135" name="Picture 7" descr="093040YjC">
            <a:extLst>
              <a:ext uri="{FF2B5EF4-FFF2-40B4-BE49-F238E27FC236}">
                <a16:creationId xmlns:a16="http://schemas.microsoft.com/office/drawing/2014/main" id="{477D753A-51B8-ED4A-99E1-8B9C00ED2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05288"/>
            <a:ext cx="32766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blinds(horizontal)">
                                      <p:cBhvr>
                                        <p:cTn id="7" dur="500"/>
                                        <p:tgtEl>
                                          <p:spTgt spid="304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4133"/>
                                        </p:tgtEl>
                                        <p:attrNameLst>
                                          <p:attrName>style.visibility</p:attrName>
                                        </p:attrNameLst>
                                      </p:cBhvr>
                                      <p:to>
                                        <p:strVal val="visible"/>
                                      </p:to>
                                    </p:set>
                                    <p:animEffect transition="in" filter="blinds(horizontal)">
                                      <p:cBhvr>
                                        <p:cTn id="12" dur="500"/>
                                        <p:tgtEl>
                                          <p:spTgt spid="3041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4132"/>
                                        </p:tgtEl>
                                        <p:attrNameLst>
                                          <p:attrName>style.visibility</p:attrName>
                                        </p:attrNameLst>
                                      </p:cBhvr>
                                      <p:to>
                                        <p:strVal val="visible"/>
                                      </p:to>
                                    </p:set>
                                    <p:animEffect transition="in" filter="blinds(horizontal)">
                                      <p:cBhvr>
                                        <p:cTn id="17" dur="500"/>
                                        <p:tgtEl>
                                          <p:spTgt spid="3041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4135"/>
                                        </p:tgtEl>
                                        <p:attrNameLst>
                                          <p:attrName>style.visibility</p:attrName>
                                        </p:attrNameLst>
                                      </p:cBhvr>
                                      <p:to>
                                        <p:strVal val="visible"/>
                                      </p:to>
                                    </p:set>
                                    <p:animEffect transition="in" filter="blinds(horizontal)">
                                      <p:cBhvr>
                                        <p:cTn id="22" dur="500"/>
                                        <p:tgtEl>
                                          <p:spTgt spid="304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p:bldP spid="304132" grpId="0"/>
      <p:bldP spid="30413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5">
            <a:extLst>
              <a:ext uri="{FF2B5EF4-FFF2-40B4-BE49-F238E27FC236}">
                <a16:creationId xmlns:a16="http://schemas.microsoft.com/office/drawing/2014/main" id="{0D979E18-7F87-8845-9CB4-A2455C90AC6C}"/>
              </a:ext>
            </a:extLst>
          </p:cNvPr>
          <p:cNvSpPr>
            <a:spLocks noGrp="1"/>
          </p:cNvSpPr>
          <p:nvPr>
            <p:ph type="sldNum" sz="quarter" idx="12"/>
          </p:nvPr>
        </p:nvSpPr>
        <p:spPr/>
        <p:txBody>
          <a:bodyPr/>
          <a:lstStyle/>
          <a:p>
            <a:fld id="{46502BA3-C3F3-AE48-9F93-8FE092D2CD19}" type="slidenum">
              <a:rPr lang="en-US" altLang="zh-CN"/>
              <a:pPr/>
              <a:t>60</a:t>
            </a:fld>
            <a:endParaRPr lang="en-US" altLang="zh-CN"/>
          </a:p>
        </p:txBody>
      </p:sp>
      <p:sp>
        <p:nvSpPr>
          <p:cNvPr id="230402" name="Rectangle 2">
            <a:extLst>
              <a:ext uri="{FF2B5EF4-FFF2-40B4-BE49-F238E27FC236}">
                <a16:creationId xmlns:a16="http://schemas.microsoft.com/office/drawing/2014/main" id="{0F388B02-B687-9D41-A430-B41E94264E86}"/>
              </a:ext>
            </a:extLst>
          </p:cNvPr>
          <p:cNvSpPr>
            <a:spLocks noChangeArrowheads="1"/>
          </p:cNvSpPr>
          <p:nvPr/>
        </p:nvSpPr>
        <p:spPr bwMode="auto">
          <a:xfrm>
            <a:off x="539750" y="333375"/>
            <a:ext cx="82089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en-US" altLang="zh-CN" b="1">
                <a:solidFill>
                  <a:schemeClr val="bg1"/>
                </a:solidFill>
                <a:ea typeface="楷体_GB2312" panose="02010609030101010101" pitchFamily="49" charset="-122"/>
              </a:rPr>
              <a:t>          </a:t>
            </a:r>
            <a:r>
              <a:rPr lang="en-US" altLang="zh-CN" b="1">
                <a:ea typeface="楷体_GB2312" panose="02010609030101010101" pitchFamily="49" charset="-122"/>
              </a:rPr>
              <a:t>1920</a:t>
            </a:r>
            <a:r>
              <a:rPr lang="zh-CN" altLang="en-US" b="1">
                <a:ea typeface="楷体_GB2312" panose="02010609030101010101" pitchFamily="49" charset="-122"/>
              </a:rPr>
              <a:t>年，夫兰克改进了原来的实验装置，把电子的加速与碰撞分在两个区域内进行，获得了高能量的电子，从而得到了汞原子内一系列的量子态。实验装置</a:t>
            </a:r>
            <a:r>
              <a:rPr kumimoji="0" lang="zh-CN" altLang="en-US" b="1">
                <a:ea typeface="楷体_GB2312" panose="02010609030101010101" pitchFamily="49" charset="-122"/>
              </a:rPr>
              <a:t>如下图所示：</a:t>
            </a:r>
            <a:endParaRPr lang="zh-CN" altLang="en-US" b="1">
              <a:ea typeface="楷体_GB2312" panose="02010609030101010101" pitchFamily="49" charset="-122"/>
            </a:endParaRPr>
          </a:p>
        </p:txBody>
      </p:sp>
      <p:pic>
        <p:nvPicPr>
          <p:cNvPr id="230403" name="Picture 3" descr="未标题-1">
            <a:extLst>
              <a:ext uri="{FF2B5EF4-FFF2-40B4-BE49-F238E27FC236}">
                <a16:creationId xmlns:a16="http://schemas.microsoft.com/office/drawing/2014/main" id="{3CA58AA6-BBB6-484A-8BF8-75E9D23D2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877" t="45416" b="7942"/>
          <a:stretch>
            <a:fillRect/>
          </a:stretch>
        </p:blipFill>
        <p:spPr bwMode="auto">
          <a:xfrm>
            <a:off x="611188" y="1989138"/>
            <a:ext cx="4032250" cy="3290887"/>
          </a:xfrm>
          <a:prstGeom prst="rect">
            <a:avLst/>
          </a:prstGeom>
          <a:noFill/>
          <a:extLst>
            <a:ext uri="{909E8E84-426E-40DD-AFC4-6F175D3DCCD1}">
              <a14:hiddenFill xmlns:a14="http://schemas.microsoft.com/office/drawing/2010/main">
                <a:solidFill>
                  <a:srgbClr val="FFFFFF"/>
                </a:solidFill>
              </a14:hiddenFill>
            </a:ext>
          </a:extLst>
        </p:spPr>
      </p:pic>
      <p:sp>
        <p:nvSpPr>
          <p:cNvPr id="230404" name="Rectangle 4">
            <a:extLst>
              <a:ext uri="{FF2B5EF4-FFF2-40B4-BE49-F238E27FC236}">
                <a16:creationId xmlns:a16="http://schemas.microsoft.com/office/drawing/2014/main" id="{1A3FF385-719B-764F-98B1-E97E47077973}"/>
              </a:ext>
            </a:extLst>
          </p:cNvPr>
          <p:cNvSpPr>
            <a:spLocks noChangeArrowheads="1"/>
          </p:cNvSpPr>
          <p:nvPr/>
        </p:nvSpPr>
        <p:spPr bwMode="auto">
          <a:xfrm>
            <a:off x="4787900" y="1989138"/>
            <a:ext cx="403225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66700" indent="-266700">
              <a:tabLst>
                <a:tab pos="504825" algn="l"/>
              </a:tabLst>
              <a:defRPr kumimoji="1" sz="2400">
                <a:solidFill>
                  <a:schemeClr val="tx1"/>
                </a:solidFill>
                <a:latin typeface="Times New Roman" panose="02020603050405020304" pitchFamily="18" charset="0"/>
                <a:ea typeface="宋体" panose="02010600030101010101" pitchFamily="2" charset="-122"/>
              </a:defRPr>
            </a:lvl1pPr>
            <a:lvl2pPr>
              <a:tabLst>
                <a:tab pos="504825" algn="l"/>
              </a:tabLst>
              <a:defRPr kumimoji="1" sz="2400">
                <a:solidFill>
                  <a:schemeClr val="tx1"/>
                </a:solidFill>
                <a:latin typeface="Times New Roman" panose="02020603050405020304" pitchFamily="18" charset="0"/>
                <a:ea typeface="宋体" panose="02010600030101010101" pitchFamily="2" charset="-122"/>
              </a:defRPr>
            </a:lvl2pPr>
            <a:lvl3pPr>
              <a:tabLst>
                <a:tab pos="504825" algn="l"/>
              </a:tabLst>
              <a:defRPr kumimoji="1" sz="2400">
                <a:solidFill>
                  <a:schemeClr val="tx1"/>
                </a:solidFill>
                <a:latin typeface="Times New Roman" panose="02020603050405020304" pitchFamily="18" charset="0"/>
                <a:ea typeface="宋体" panose="02010600030101010101" pitchFamily="2" charset="-122"/>
              </a:defRPr>
            </a:lvl3pPr>
            <a:lvl4pPr>
              <a:tabLst>
                <a:tab pos="504825" algn="l"/>
              </a:tabLst>
              <a:defRPr kumimoji="1" sz="2400">
                <a:solidFill>
                  <a:schemeClr val="tx1"/>
                </a:solidFill>
                <a:latin typeface="Times New Roman" panose="02020603050405020304" pitchFamily="18" charset="0"/>
                <a:ea typeface="宋体" panose="02010600030101010101" pitchFamily="2" charset="-122"/>
              </a:defRPr>
            </a:lvl4pPr>
            <a:lvl5pPr>
              <a:tabLst>
                <a:tab pos="504825" algn="l"/>
              </a:tabLst>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tabLst>
                <a:tab pos="504825" algn="l"/>
              </a:tabLs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tabLst>
                <a:tab pos="504825" algn="l"/>
              </a:tabLs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tabLst>
                <a:tab pos="504825" algn="l"/>
              </a:tabLs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tabLst>
                <a:tab pos="504825" algn="l"/>
              </a:tabLs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buFontTx/>
              <a:buAutoNum type="arabicPeriod"/>
            </a:pPr>
            <a:r>
              <a:rPr kumimoji="0" lang="zh-CN" altLang="en-US" b="1">
                <a:ea typeface="楷体_GB2312" panose="02010609030101010101" pitchFamily="49" charset="-122"/>
              </a:rPr>
              <a:t>在阴极前加一极板，以达到旁热式加热，使电子均匀发射，电子的能量可以测的更准；</a:t>
            </a:r>
          </a:p>
        </p:txBody>
      </p:sp>
      <p:sp>
        <p:nvSpPr>
          <p:cNvPr id="230405" name="Rectangle 5">
            <a:extLst>
              <a:ext uri="{FF2B5EF4-FFF2-40B4-BE49-F238E27FC236}">
                <a16:creationId xmlns:a16="http://schemas.microsoft.com/office/drawing/2014/main" id="{1F722A68-7582-6143-8011-6E5075385B6E}"/>
              </a:ext>
            </a:extLst>
          </p:cNvPr>
          <p:cNvSpPr>
            <a:spLocks noChangeArrowheads="1"/>
          </p:cNvSpPr>
          <p:nvPr/>
        </p:nvSpPr>
        <p:spPr bwMode="auto">
          <a:xfrm>
            <a:off x="4816475" y="4149725"/>
            <a:ext cx="400367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66700" indent="-266700">
              <a:tabLst>
                <a:tab pos="504825" algn="l"/>
              </a:tabLst>
              <a:defRPr kumimoji="1" sz="2400">
                <a:solidFill>
                  <a:schemeClr val="tx1"/>
                </a:solidFill>
                <a:latin typeface="Times New Roman" panose="02020603050405020304" pitchFamily="18" charset="0"/>
                <a:ea typeface="宋体" panose="02010600030101010101" pitchFamily="2" charset="-122"/>
              </a:defRPr>
            </a:lvl1pPr>
            <a:lvl2pPr>
              <a:tabLst>
                <a:tab pos="504825" algn="l"/>
              </a:tabLst>
              <a:defRPr kumimoji="1" sz="2400">
                <a:solidFill>
                  <a:schemeClr val="tx1"/>
                </a:solidFill>
                <a:latin typeface="Times New Roman" panose="02020603050405020304" pitchFamily="18" charset="0"/>
                <a:ea typeface="宋体" panose="02010600030101010101" pitchFamily="2" charset="-122"/>
              </a:defRPr>
            </a:lvl2pPr>
            <a:lvl3pPr>
              <a:tabLst>
                <a:tab pos="504825" algn="l"/>
              </a:tabLst>
              <a:defRPr kumimoji="1" sz="2400">
                <a:solidFill>
                  <a:schemeClr val="tx1"/>
                </a:solidFill>
                <a:latin typeface="Times New Roman" panose="02020603050405020304" pitchFamily="18" charset="0"/>
                <a:ea typeface="宋体" panose="02010600030101010101" pitchFamily="2" charset="-122"/>
              </a:defRPr>
            </a:lvl3pPr>
            <a:lvl4pPr>
              <a:tabLst>
                <a:tab pos="504825" algn="l"/>
              </a:tabLst>
              <a:defRPr kumimoji="1" sz="2400">
                <a:solidFill>
                  <a:schemeClr val="tx1"/>
                </a:solidFill>
                <a:latin typeface="Times New Roman" panose="02020603050405020304" pitchFamily="18" charset="0"/>
                <a:ea typeface="宋体" panose="02010600030101010101" pitchFamily="2" charset="-122"/>
              </a:defRPr>
            </a:lvl4pPr>
            <a:lvl5pPr>
              <a:tabLst>
                <a:tab pos="504825" algn="l"/>
              </a:tabLst>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tabLst>
                <a:tab pos="504825" algn="l"/>
              </a:tabLs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tabLst>
                <a:tab pos="504825" algn="l"/>
              </a:tabLs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tabLst>
                <a:tab pos="504825" algn="l"/>
              </a:tabLs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tabLst>
                <a:tab pos="504825" algn="l"/>
              </a:tabLs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pPr>
            <a:r>
              <a:rPr kumimoji="0" lang="en-US" altLang="zh-CN" b="1">
                <a:ea typeface="楷体_GB2312" panose="02010609030101010101" pitchFamily="49" charset="-122"/>
              </a:rPr>
              <a:t>2.</a:t>
            </a:r>
            <a:r>
              <a:rPr kumimoji="0" lang="zh-CN" altLang="en-US" b="1">
                <a:ea typeface="楷体_GB2312" panose="02010609030101010101" pitchFamily="49" charset="-122"/>
              </a:rPr>
              <a:t>阴极</a:t>
            </a:r>
            <a:r>
              <a:rPr kumimoji="0" lang="en-US" altLang="zh-CN" b="1">
                <a:ea typeface="楷体_GB2312" panose="02010609030101010101" pitchFamily="49" charset="-122"/>
              </a:rPr>
              <a:t>K</a:t>
            </a:r>
            <a:r>
              <a:rPr kumimoji="0" lang="zh-CN" altLang="en-US" b="1">
                <a:ea typeface="楷体_GB2312" panose="02010609030101010101" pitchFamily="49" charset="-122"/>
              </a:rPr>
              <a:t>附近加一个栅极</a:t>
            </a:r>
            <a:r>
              <a:rPr kumimoji="0" lang="en-US" altLang="zh-CN" b="1" i="1">
                <a:solidFill>
                  <a:srgbClr val="FF0000"/>
                </a:solidFill>
                <a:ea typeface="楷体_GB2312" panose="02010609030101010101" pitchFamily="49" charset="-122"/>
              </a:rPr>
              <a:t>G</a:t>
            </a:r>
            <a:r>
              <a:rPr kumimoji="0" lang="en-US" altLang="zh-CN" b="1" i="1" baseline="-25000">
                <a:solidFill>
                  <a:srgbClr val="FF0000"/>
                </a:solidFill>
                <a:ea typeface="楷体_GB2312" panose="02010609030101010101" pitchFamily="49" charset="-122"/>
              </a:rPr>
              <a:t>1</a:t>
            </a:r>
            <a:r>
              <a:rPr kumimoji="0" lang="zh-CN" altLang="en-US" b="1">
                <a:ea typeface="楷体_GB2312" panose="02010609030101010101" pitchFamily="49" charset="-122"/>
              </a:rPr>
              <a:t>区域只加速，不碰撞；</a:t>
            </a:r>
          </a:p>
        </p:txBody>
      </p:sp>
      <p:sp>
        <p:nvSpPr>
          <p:cNvPr id="230406" name="Rectangle 6">
            <a:extLst>
              <a:ext uri="{FF2B5EF4-FFF2-40B4-BE49-F238E27FC236}">
                <a16:creationId xmlns:a16="http://schemas.microsoft.com/office/drawing/2014/main" id="{997E66DC-7CF9-9245-9F57-CBBCAFFE2A62}"/>
              </a:ext>
            </a:extLst>
          </p:cNvPr>
          <p:cNvSpPr>
            <a:spLocks noChangeArrowheads="1"/>
          </p:cNvSpPr>
          <p:nvPr/>
        </p:nvSpPr>
        <p:spPr bwMode="auto">
          <a:xfrm>
            <a:off x="755650" y="5556250"/>
            <a:ext cx="8281988"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80975" indent="-180975">
              <a:tabLst>
                <a:tab pos="504825" algn="l"/>
              </a:tabLst>
              <a:defRPr kumimoji="1" sz="2400">
                <a:solidFill>
                  <a:schemeClr val="tx1"/>
                </a:solidFill>
                <a:latin typeface="Times New Roman" panose="02020603050405020304" pitchFamily="18" charset="0"/>
                <a:ea typeface="宋体" panose="02010600030101010101" pitchFamily="2" charset="-122"/>
              </a:defRPr>
            </a:lvl1pPr>
            <a:lvl2pPr marL="541338">
              <a:tabLst>
                <a:tab pos="504825" algn="l"/>
              </a:tabLst>
              <a:defRPr kumimoji="1" sz="2400">
                <a:solidFill>
                  <a:schemeClr val="tx1"/>
                </a:solidFill>
                <a:latin typeface="Times New Roman" panose="02020603050405020304" pitchFamily="18" charset="0"/>
                <a:ea typeface="宋体" panose="02010600030101010101" pitchFamily="2" charset="-122"/>
              </a:defRPr>
            </a:lvl2pPr>
            <a:lvl3pPr>
              <a:tabLst>
                <a:tab pos="504825" algn="l"/>
              </a:tabLst>
              <a:defRPr kumimoji="1" sz="2400">
                <a:solidFill>
                  <a:schemeClr val="tx1"/>
                </a:solidFill>
                <a:latin typeface="Times New Roman" panose="02020603050405020304" pitchFamily="18" charset="0"/>
                <a:ea typeface="宋体" panose="02010600030101010101" pitchFamily="2" charset="-122"/>
              </a:defRPr>
            </a:lvl3pPr>
            <a:lvl4pPr>
              <a:tabLst>
                <a:tab pos="504825" algn="l"/>
              </a:tabLst>
              <a:defRPr kumimoji="1" sz="2400">
                <a:solidFill>
                  <a:schemeClr val="tx1"/>
                </a:solidFill>
                <a:latin typeface="Times New Roman" panose="02020603050405020304" pitchFamily="18" charset="0"/>
                <a:ea typeface="宋体" panose="02010600030101010101" pitchFamily="2" charset="-122"/>
              </a:defRPr>
            </a:lvl4pPr>
            <a:lvl5pPr>
              <a:tabLst>
                <a:tab pos="504825" algn="l"/>
              </a:tabLst>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tabLst>
                <a:tab pos="504825" algn="l"/>
              </a:tabLs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tabLst>
                <a:tab pos="504825" algn="l"/>
              </a:tabLs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tabLst>
                <a:tab pos="504825" algn="l"/>
              </a:tabLs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tabLst>
                <a:tab pos="504825" algn="l"/>
              </a:tabLs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pPr>
            <a:r>
              <a:rPr kumimoji="0" lang="en-US" altLang="zh-CN" b="1">
                <a:ea typeface="楷体_GB2312" panose="02010609030101010101" pitchFamily="49" charset="-122"/>
              </a:rPr>
              <a:t>3.</a:t>
            </a:r>
            <a:r>
              <a:rPr kumimoji="0" lang="zh-CN" altLang="en-US" b="1">
                <a:ea typeface="楷体_GB2312" panose="02010609030101010101" pitchFamily="49" charset="-122"/>
              </a:rPr>
              <a:t>使栅极</a:t>
            </a:r>
            <a:r>
              <a:rPr kumimoji="0" lang="en-US" altLang="zh-CN" b="1" i="1">
                <a:solidFill>
                  <a:srgbClr val="FF0000"/>
                </a:solidFill>
                <a:ea typeface="楷体_GB2312" panose="02010609030101010101" pitchFamily="49" charset="-122"/>
              </a:rPr>
              <a:t>G</a:t>
            </a:r>
            <a:r>
              <a:rPr kumimoji="0" lang="en-US" altLang="zh-CN" b="1" i="1" baseline="-25000">
                <a:solidFill>
                  <a:srgbClr val="FF0000"/>
                </a:solidFill>
                <a:ea typeface="楷体_GB2312" panose="02010609030101010101" pitchFamily="49" charset="-122"/>
              </a:rPr>
              <a:t>1</a:t>
            </a:r>
            <a:r>
              <a:rPr kumimoji="0" lang="zh-CN" altLang="en-US" b="1" i="1">
                <a:solidFill>
                  <a:srgbClr val="FF0000"/>
                </a:solidFill>
                <a:ea typeface="楷体_GB2312" panose="02010609030101010101" pitchFamily="49" charset="-122"/>
              </a:rPr>
              <a:t>、</a:t>
            </a:r>
            <a:r>
              <a:rPr kumimoji="0" lang="en-US" altLang="zh-CN" b="1" i="1">
                <a:solidFill>
                  <a:srgbClr val="FF0000"/>
                </a:solidFill>
                <a:ea typeface="楷体_GB2312" panose="02010609030101010101" pitchFamily="49" charset="-122"/>
              </a:rPr>
              <a:t>G</a:t>
            </a:r>
            <a:r>
              <a:rPr kumimoji="0" lang="en-US" altLang="zh-CN" b="1" i="1" baseline="-25000">
                <a:solidFill>
                  <a:srgbClr val="FF0000"/>
                </a:solidFill>
                <a:ea typeface="楷体_GB2312" panose="02010609030101010101" pitchFamily="49" charset="-122"/>
              </a:rPr>
              <a:t>2</a:t>
            </a:r>
            <a:r>
              <a:rPr kumimoji="0" lang="zh-CN" altLang="en-US" b="1">
                <a:ea typeface="楷体_GB2312" panose="02010609030101010101" pitchFamily="49" charset="-122"/>
              </a:rPr>
              <a:t>电势相同，即</a:t>
            </a:r>
            <a:r>
              <a:rPr kumimoji="0" lang="en-US" altLang="zh-CN" b="1" i="1">
                <a:solidFill>
                  <a:srgbClr val="FF0000"/>
                </a:solidFill>
                <a:ea typeface="楷体_GB2312" panose="02010609030101010101" pitchFamily="49" charset="-122"/>
              </a:rPr>
              <a:t>G</a:t>
            </a:r>
            <a:r>
              <a:rPr kumimoji="0" lang="en-US" altLang="zh-CN" b="1" i="1" baseline="-25000">
                <a:solidFill>
                  <a:srgbClr val="FF0000"/>
                </a:solidFill>
                <a:ea typeface="楷体_GB2312" panose="02010609030101010101" pitchFamily="49" charset="-122"/>
              </a:rPr>
              <a:t>1</a:t>
            </a:r>
            <a:r>
              <a:rPr kumimoji="0" lang="en-US" altLang="zh-CN" b="1" i="1">
                <a:solidFill>
                  <a:srgbClr val="FF0000"/>
                </a:solidFill>
                <a:ea typeface="楷体_GB2312" panose="02010609030101010101" pitchFamily="49" charset="-122"/>
              </a:rPr>
              <a:t>G</a:t>
            </a:r>
            <a:r>
              <a:rPr kumimoji="0" lang="en-US" altLang="zh-CN" b="1" i="1" baseline="-25000">
                <a:solidFill>
                  <a:srgbClr val="FF0000"/>
                </a:solidFill>
                <a:ea typeface="楷体_GB2312" panose="02010609030101010101" pitchFamily="49" charset="-122"/>
              </a:rPr>
              <a:t>2</a:t>
            </a:r>
            <a:r>
              <a:rPr kumimoji="0" lang="zh-CN" altLang="en-US" b="1">
                <a:ea typeface="楷体_GB2312" panose="02010609030101010101" pitchFamily="49" charset="-122"/>
              </a:rPr>
              <a:t>区域为等势区，在这个区域内电子只发生碰撞。</a:t>
            </a:r>
          </a:p>
        </p:txBody>
      </p:sp>
    </p:spTree>
    <p:extLst>
      <p:ext uri="{BB962C8B-B14F-4D97-AF65-F5344CB8AC3E}">
        <p14:creationId xmlns:p14="http://schemas.microsoft.com/office/powerpoint/2010/main" val="3488008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0403"/>
                                        </p:tgtEl>
                                        <p:attrNameLst>
                                          <p:attrName>style.visibility</p:attrName>
                                        </p:attrNameLst>
                                      </p:cBhvr>
                                      <p:to>
                                        <p:strVal val="visible"/>
                                      </p:to>
                                    </p:set>
                                    <p:animEffect transition="in" filter="checkerboard(across)">
                                      <p:cBhvr>
                                        <p:cTn id="7" dur="500"/>
                                        <p:tgtEl>
                                          <p:spTgt spid="2304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0404"/>
                                        </p:tgtEl>
                                        <p:attrNameLst>
                                          <p:attrName>style.visibility</p:attrName>
                                        </p:attrNameLst>
                                      </p:cBhvr>
                                      <p:to>
                                        <p:strVal val="visible"/>
                                      </p:to>
                                    </p:set>
                                    <p:animEffect transition="in" filter="blinds(horizontal)">
                                      <p:cBhvr>
                                        <p:cTn id="12" dur="500"/>
                                        <p:tgtEl>
                                          <p:spTgt spid="2304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30405"/>
                                        </p:tgtEl>
                                        <p:attrNameLst>
                                          <p:attrName>style.visibility</p:attrName>
                                        </p:attrNameLst>
                                      </p:cBhvr>
                                      <p:to>
                                        <p:strVal val="visible"/>
                                      </p:to>
                                    </p:set>
                                    <p:anim calcmode="discrete" valueType="clr">
                                      <p:cBhvr override="childStyle">
                                        <p:cTn id="17" dur="80"/>
                                        <p:tgtEl>
                                          <p:spTgt spid="23040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30405"/>
                                        </p:tgtEl>
                                        <p:attrNameLst>
                                          <p:attrName>fillcolor</p:attrName>
                                        </p:attrNameLst>
                                      </p:cBhvr>
                                      <p:tavLst>
                                        <p:tav tm="0">
                                          <p:val>
                                            <p:clrVal>
                                              <a:schemeClr val="accent2"/>
                                            </p:clrVal>
                                          </p:val>
                                        </p:tav>
                                        <p:tav tm="50000">
                                          <p:val>
                                            <p:clrVal>
                                              <a:schemeClr val="hlink"/>
                                            </p:clrVal>
                                          </p:val>
                                        </p:tav>
                                      </p:tavLst>
                                    </p:anim>
                                    <p:set>
                                      <p:cBhvr>
                                        <p:cTn id="19" dur="80"/>
                                        <p:tgtEl>
                                          <p:spTgt spid="230405"/>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30406"/>
                                        </p:tgtEl>
                                        <p:attrNameLst>
                                          <p:attrName>style.visibility</p:attrName>
                                        </p:attrNameLst>
                                      </p:cBhvr>
                                      <p:to>
                                        <p:strVal val="visible"/>
                                      </p:to>
                                    </p:set>
                                    <p:anim calcmode="discrete" valueType="clr">
                                      <p:cBhvr override="childStyle">
                                        <p:cTn id="24" dur="80"/>
                                        <p:tgtEl>
                                          <p:spTgt spid="23040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30406"/>
                                        </p:tgtEl>
                                        <p:attrNameLst>
                                          <p:attrName>fillcolor</p:attrName>
                                        </p:attrNameLst>
                                      </p:cBhvr>
                                      <p:tavLst>
                                        <p:tav tm="0">
                                          <p:val>
                                            <p:clrVal>
                                              <a:schemeClr val="accent2"/>
                                            </p:clrVal>
                                          </p:val>
                                        </p:tav>
                                        <p:tav tm="50000">
                                          <p:val>
                                            <p:clrVal>
                                              <a:schemeClr val="hlink"/>
                                            </p:clrVal>
                                          </p:val>
                                        </p:tav>
                                      </p:tavLst>
                                    </p:anim>
                                    <p:set>
                                      <p:cBhvr>
                                        <p:cTn id="26" dur="80"/>
                                        <p:tgtEl>
                                          <p:spTgt spid="2304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p:bldP spid="230405" grpId="0"/>
      <p:bldP spid="23040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7">
            <a:extLst>
              <a:ext uri="{FF2B5EF4-FFF2-40B4-BE49-F238E27FC236}">
                <a16:creationId xmlns:a16="http://schemas.microsoft.com/office/drawing/2014/main" id="{EF8E3086-1B48-8E43-BA9F-1CF7773D27EF}"/>
              </a:ext>
            </a:extLst>
          </p:cNvPr>
          <p:cNvSpPr>
            <a:spLocks noGrp="1"/>
          </p:cNvSpPr>
          <p:nvPr>
            <p:ph type="sldNum" sz="quarter" idx="12"/>
          </p:nvPr>
        </p:nvSpPr>
        <p:spPr/>
        <p:txBody>
          <a:bodyPr/>
          <a:lstStyle/>
          <a:p>
            <a:fld id="{B18E5A0A-6298-0A4C-B01A-F3C4DE9D8E55}" type="slidenum">
              <a:rPr lang="en-US" altLang="zh-CN"/>
              <a:pPr/>
              <a:t>61</a:t>
            </a:fld>
            <a:endParaRPr lang="en-US" altLang="zh-CN"/>
          </a:p>
        </p:txBody>
      </p:sp>
      <p:sp>
        <p:nvSpPr>
          <p:cNvPr id="169987" name="Rectangle 3">
            <a:extLst>
              <a:ext uri="{FF2B5EF4-FFF2-40B4-BE49-F238E27FC236}">
                <a16:creationId xmlns:a16="http://schemas.microsoft.com/office/drawing/2014/main" id="{597A6469-3C59-EE42-9395-C8BBF667E808}"/>
              </a:ext>
            </a:extLst>
          </p:cNvPr>
          <p:cNvSpPr>
            <a:spLocks noChangeArrowheads="1"/>
          </p:cNvSpPr>
          <p:nvPr/>
        </p:nvSpPr>
        <p:spPr bwMode="auto">
          <a:xfrm>
            <a:off x="611188" y="473075"/>
            <a:ext cx="3384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3300"/>
              </a:buClr>
              <a:buFont typeface="Wingdings" pitchFamily="2" charset="2"/>
              <a:buChar char="Ø"/>
            </a:pPr>
            <a:r>
              <a:rPr kumimoji="0" lang="zh-CN" altLang="en-US" sz="3200" b="1">
                <a:solidFill>
                  <a:srgbClr val="003399"/>
                </a:solidFill>
                <a:latin typeface="Arial" panose="020B0604020202020204" pitchFamily="34" charset="0"/>
                <a:ea typeface="楷体_GB2312" panose="02010609030101010101" pitchFamily="49" charset="-122"/>
              </a:rPr>
              <a:t>玻尔理论的推广</a:t>
            </a:r>
          </a:p>
        </p:txBody>
      </p:sp>
      <p:sp>
        <p:nvSpPr>
          <p:cNvPr id="169989" name="Rectangle 5">
            <a:extLst>
              <a:ext uri="{FF2B5EF4-FFF2-40B4-BE49-F238E27FC236}">
                <a16:creationId xmlns:a16="http://schemas.microsoft.com/office/drawing/2014/main" id="{EE52D854-D0C3-8547-82AA-2210E3E944DC}"/>
              </a:ext>
            </a:extLst>
          </p:cNvPr>
          <p:cNvSpPr>
            <a:spLocks noChangeArrowheads="1"/>
          </p:cNvSpPr>
          <p:nvPr/>
        </p:nvSpPr>
        <p:spPr bwMode="auto">
          <a:xfrm>
            <a:off x="1042988" y="1771650"/>
            <a:ext cx="7345362"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20000"/>
              </a:lnSpc>
            </a:pPr>
            <a:r>
              <a:rPr kumimoji="0" lang="en-US" altLang="zh-CN" b="1">
                <a:ea typeface="楷体_GB2312" panose="02010609030101010101" pitchFamily="49" charset="-122"/>
              </a:rPr>
              <a:t>        </a:t>
            </a:r>
            <a:r>
              <a:rPr kumimoji="0" lang="zh-CN" altLang="en-US" b="1">
                <a:ea typeface="楷体_GB2312" panose="02010609030101010101" pitchFamily="49" charset="-122"/>
              </a:rPr>
              <a:t>根据</a:t>
            </a:r>
            <a:r>
              <a:rPr kumimoji="0" lang="zh-CN" altLang="en-US" b="1">
                <a:solidFill>
                  <a:srgbClr val="000099"/>
                </a:solidFill>
                <a:ea typeface="楷体_GB2312" panose="02010609030101010101" pitchFamily="49" charset="-122"/>
              </a:rPr>
              <a:t>相对论原理</a:t>
            </a:r>
            <a:r>
              <a:rPr kumimoji="0" lang="zh-CN" altLang="en-US" b="1">
                <a:ea typeface="楷体_GB2312" panose="02010609030101010101" pitchFamily="49" charset="-122"/>
              </a:rPr>
              <a:t>，当物体运动速度 </a:t>
            </a:r>
            <a:r>
              <a:rPr kumimoji="0" lang="en-US" altLang="zh-CN" b="1" i="1">
                <a:solidFill>
                  <a:srgbClr val="FF0000"/>
                </a:solidFill>
                <a:ea typeface="楷体_GB2312" panose="02010609030101010101" pitchFamily="49" charset="-122"/>
              </a:rPr>
              <a:t>V </a:t>
            </a:r>
            <a:r>
              <a:rPr kumimoji="0" lang="zh-CN" altLang="en-US" b="1">
                <a:ea typeface="楷体_GB2312" panose="02010609030101010101" pitchFamily="49" charset="-122"/>
              </a:rPr>
              <a:t>接近光速 </a:t>
            </a:r>
            <a:r>
              <a:rPr kumimoji="0" lang="en-US" altLang="zh-CN" b="1" i="1">
                <a:solidFill>
                  <a:srgbClr val="FF0000"/>
                </a:solidFill>
                <a:ea typeface="楷体_GB2312" panose="02010609030101010101" pitchFamily="49" charset="-122"/>
              </a:rPr>
              <a:t>c </a:t>
            </a:r>
            <a:r>
              <a:rPr kumimoji="0" lang="zh-CN" altLang="en-US" b="1">
                <a:ea typeface="楷体_GB2312" panose="02010609030101010101" pitchFamily="49" charset="-122"/>
              </a:rPr>
              <a:t>时，其质量将与速度有关。 </a:t>
            </a:r>
          </a:p>
        </p:txBody>
      </p:sp>
      <p:sp>
        <p:nvSpPr>
          <p:cNvPr id="169993" name="Rectangle 9">
            <a:extLst>
              <a:ext uri="{FF2B5EF4-FFF2-40B4-BE49-F238E27FC236}">
                <a16:creationId xmlns:a16="http://schemas.microsoft.com/office/drawing/2014/main" id="{A2B470BF-F4F9-7144-A5D6-B7496F7DC733}"/>
              </a:ext>
            </a:extLst>
          </p:cNvPr>
          <p:cNvSpPr>
            <a:spLocks noChangeArrowheads="1"/>
          </p:cNvSpPr>
          <p:nvPr/>
        </p:nvSpPr>
        <p:spPr bwMode="auto">
          <a:xfrm>
            <a:off x="1692275" y="306863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ea typeface="楷体_GB2312" panose="02010609030101010101" pitchFamily="49" charset="-122"/>
              </a:rPr>
              <a:t>令</a:t>
            </a:r>
          </a:p>
        </p:txBody>
      </p:sp>
      <p:sp>
        <p:nvSpPr>
          <p:cNvPr id="169994" name="Rectangle 10">
            <a:extLst>
              <a:ext uri="{FF2B5EF4-FFF2-40B4-BE49-F238E27FC236}">
                <a16:creationId xmlns:a16="http://schemas.microsoft.com/office/drawing/2014/main" id="{554593FA-4F53-044B-9E6F-37353427300D}"/>
              </a:ext>
            </a:extLst>
          </p:cNvPr>
          <p:cNvSpPr>
            <a:spLocks noChangeArrowheads="1"/>
          </p:cNvSpPr>
          <p:nvPr/>
        </p:nvSpPr>
        <p:spPr bwMode="auto">
          <a:xfrm>
            <a:off x="3779838" y="3090863"/>
            <a:ext cx="566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en-US" altLang="zh-CN" b="1">
                <a:ea typeface="楷体_GB2312" panose="02010609030101010101" pitchFamily="49" charset="-122"/>
                <a:cs typeface="Times New Roman" panose="02020603050405020304" pitchFamily="18" charset="0"/>
              </a:rPr>
              <a:t> </a:t>
            </a:r>
            <a:r>
              <a:rPr kumimoji="0" lang="zh-CN" altLang="en-US" b="1">
                <a:ea typeface="楷体_GB2312" panose="02010609030101010101" pitchFamily="49" charset="-122"/>
                <a:cs typeface="Times New Roman" panose="02020603050405020304" pitchFamily="18" charset="0"/>
              </a:rPr>
              <a:t>则</a:t>
            </a:r>
          </a:p>
        </p:txBody>
      </p:sp>
      <p:sp>
        <p:nvSpPr>
          <p:cNvPr id="169995" name="Rectangle 11">
            <a:extLst>
              <a:ext uri="{FF2B5EF4-FFF2-40B4-BE49-F238E27FC236}">
                <a16:creationId xmlns:a16="http://schemas.microsoft.com/office/drawing/2014/main" id="{03657474-157B-3F42-9C61-A790CDE8A9E7}"/>
              </a:ext>
            </a:extLst>
          </p:cNvPr>
          <p:cNvSpPr>
            <a:spLocks noChangeArrowheads="1"/>
          </p:cNvSpPr>
          <p:nvPr/>
        </p:nvSpPr>
        <p:spPr bwMode="auto">
          <a:xfrm>
            <a:off x="1546225" y="3860800"/>
            <a:ext cx="388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en-US" altLang="zh-CN" b="1">
                <a:ea typeface="楷体_GB2312" panose="02010609030101010101" pitchFamily="49" charset="-122"/>
                <a:cs typeface="Times New Roman" panose="02020603050405020304" pitchFamily="18" charset="0"/>
              </a:rPr>
              <a:t>  </a:t>
            </a:r>
            <a:r>
              <a:rPr kumimoji="0" lang="zh-CN" altLang="en-US" b="1">
                <a:ea typeface="楷体_GB2312" panose="02010609030101010101" pitchFamily="49" charset="-122"/>
                <a:cs typeface="Times New Roman" panose="02020603050405020304" pitchFamily="18" charset="0"/>
              </a:rPr>
              <a:t>电子绕核运动</a:t>
            </a:r>
            <a:r>
              <a:rPr kumimoji="0" lang="zh-CN" altLang="en-US" b="1">
                <a:solidFill>
                  <a:srgbClr val="FF0000"/>
                </a:solidFill>
                <a:ea typeface="楷体_GB2312" panose="02010609030101010101" pitchFamily="49" charset="-122"/>
                <a:cs typeface="Times New Roman" panose="02020603050405020304" pitchFamily="18" charset="0"/>
              </a:rPr>
              <a:t>动能</a:t>
            </a:r>
          </a:p>
        </p:txBody>
      </p:sp>
      <p:sp>
        <p:nvSpPr>
          <p:cNvPr id="170008" name="Text Box 24">
            <a:extLst>
              <a:ext uri="{FF2B5EF4-FFF2-40B4-BE49-F238E27FC236}">
                <a16:creationId xmlns:a16="http://schemas.microsoft.com/office/drawing/2014/main" id="{B370366A-DBF8-124F-9E43-2B23B4EF3A7A}"/>
              </a:ext>
            </a:extLst>
          </p:cNvPr>
          <p:cNvSpPr txBox="1">
            <a:spLocks noChangeArrowheads="1"/>
          </p:cNvSpPr>
          <p:nvPr/>
        </p:nvSpPr>
        <p:spPr bwMode="auto">
          <a:xfrm>
            <a:off x="900113" y="1125538"/>
            <a:ext cx="48768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CN" sz="2800" b="1">
                <a:solidFill>
                  <a:srgbClr val="FF3300"/>
                </a:solidFill>
                <a:ea typeface="楷体_GB2312" panose="02010609030101010101" pitchFamily="49" charset="-122"/>
              </a:rPr>
              <a:t>1</a:t>
            </a:r>
            <a:r>
              <a:rPr lang="zh-CN" altLang="en-US" sz="2800" b="1">
                <a:solidFill>
                  <a:srgbClr val="FF3300"/>
                </a:solidFill>
                <a:ea typeface="楷体_GB2312" panose="02010609030101010101" pitchFamily="49" charset="-122"/>
              </a:rPr>
              <a:t>）相对论修正</a:t>
            </a:r>
          </a:p>
        </p:txBody>
      </p:sp>
      <p:graphicFrame>
        <p:nvGraphicFramePr>
          <p:cNvPr id="170009" name="Object 25">
            <a:extLst>
              <a:ext uri="{FF2B5EF4-FFF2-40B4-BE49-F238E27FC236}">
                <a16:creationId xmlns:a16="http://schemas.microsoft.com/office/drawing/2014/main" id="{34C44B87-3B56-B541-9AC7-31958AA94507}"/>
              </a:ext>
            </a:extLst>
          </p:cNvPr>
          <p:cNvGraphicFramePr>
            <a:graphicFrameLocks noGrp="1" noChangeAspect="1"/>
          </p:cNvGraphicFramePr>
          <p:nvPr>
            <p:ph sz="half" idx="1"/>
          </p:nvPr>
        </p:nvGraphicFramePr>
        <p:xfrm>
          <a:off x="2268538" y="2781300"/>
          <a:ext cx="1081087" cy="1047750"/>
        </p:xfrm>
        <a:graphic>
          <a:graphicData uri="http://schemas.openxmlformats.org/presentationml/2006/ole">
            <mc:AlternateContent xmlns:mc="http://schemas.openxmlformats.org/markup-compatibility/2006">
              <mc:Choice xmlns:v="urn:schemas-microsoft-com:vml" Requires="v">
                <p:oleObj spid="_x0000_s44038" name="公式" r:id="rId3" imgW="9652000" imgH="9359900" progId="Equation.3">
                  <p:embed/>
                </p:oleObj>
              </mc:Choice>
              <mc:Fallback>
                <p:oleObj name="公式" r:id="rId3" imgW="9652000" imgH="9359900" progId="Equation.3">
                  <p:embed/>
                  <p:pic>
                    <p:nvPicPr>
                      <p:cNvPr id="170009" name="Object 25">
                        <a:extLst>
                          <a:ext uri="{FF2B5EF4-FFF2-40B4-BE49-F238E27FC236}">
                            <a16:creationId xmlns:a16="http://schemas.microsoft.com/office/drawing/2014/main" id="{34C44B87-3B56-B541-9AC7-31958AA94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81300"/>
                        <a:ext cx="1081087"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0011" name="Object 27">
            <a:extLst>
              <a:ext uri="{FF2B5EF4-FFF2-40B4-BE49-F238E27FC236}">
                <a16:creationId xmlns:a16="http://schemas.microsoft.com/office/drawing/2014/main" id="{2FD90050-C865-A94E-B92A-6F31C583EFD6}"/>
              </a:ext>
            </a:extLst>
          </p:cNvPr>
          <p:cNvGraphicFramePr>
            <a:graphicFrameLocks noGrp="1" noChangeAspect="1"/>
          </p:cNvGraphicFramePr>
          <p:nvPr>
            <p:ph sz="quarter" idx="2"/>
          </p:nvPr>
        </p:nvGraphicFramePr>
        <p:xfrm>
          <a:off x="4787900" y="2708275"/>
          <a:ext cx="2305050" cy="1308100"/>
        </p:xfrm>
        <a:graphic>
          <a:graphicData uri="http://schemas.openxmlformats.org/presentationml/2006/ole">
            <mc:AlternateContent xmlns:mc="http://schemas.openxmlformats.org/markup-compatibility/2006">
              <mc:Choice xmlns:v="urn:schemas-microsoft-com:vml" Requires="v">
                <p:oleObj spid="_x0000_s44039" name="公式" r:id="rId5" imgW="19596100" imgH="11112500" progId="Equation.3">
                  <p:embed/>
                </p:oleObj>
              </mc:Choice>
              <mc:Fallback>
                <p:oleObj name="公式" r:id="rId5" imgW="19596100" imgH="11112500" progId="Equation.3">
                  <p:embed/>
                  <p:pic>
                    <p:nvPicPr>
                      <p:cNvPr id="170011" name="Object 27">
                        <a:extLst>
                          <a:ext uri="{FF2B5EF4-FFF2-40B4-BE49-F238E27FC236}">
                            <a16:creationId xmlns:a16="http://schemas.microsoft.com/office/drawing/2014/main" id="{2FD90050-C865-A94E-B92A-6F31C583EF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2708275"/>
                        <a:ext cx="230505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0014" name="Object 30">
            <a:extLst>
              <a:ext uri="{FF2B5EF4-FFF2-40B4-BE49-F238E27FC236}">
                <a16:creationId xmlns:a16="http://schemas.microsoft.com/office/drawing/2014/main" id="{21933CCD-F450-9847-BDB2-4996FD288514}"/>
              </a:ext>
            </a:extLst>
          </p:cNvPr>
          <p:cNvGraphicFramePr>
            <a:graphicFrameLocks noGrp="1" noChangeAspect="1"/>
          </p:cNvGraphicFramePr>
          <p:nvPr>
            <p:ph sz="quarter" idx="3"/>
          </p:nvPr>
        </p:nvGraphicFramePr>
        <p:xfrm>
          <a:off x="2890838" y="4508500"/>
          <a:ext cx="3214687" cy="727075"/>
        </p:xfrm>
        <a:graphic>
          <a:graphicData uri="http://schemas.openxmlformats.org/presentationml/2006/ole">
            <mc:AlternateContent xmlns:mc="http://schemas.openxmlformats.org/markup-compatibility/2006">
              <mc:Choice xmlns:v="urn:schemas-microsoft-com:vml" Requires="v">
                <p:oleObj spid="_x0000_s44040" name="公式" r:id="rId7" imgW="24574500" imgH="5562600" progId="Equation.3">
                  <p:embed/>
                </p:oleObj>
              </mc:Choice>
              <mc:Fallback>
                <p:oleObj name="公式" r:id="rId7" imgW="24574500" imgH="5562600" progId="Equation.3">
                  <p:embed/>
                  <p:pic>
                    <p:nvPicPr>
                      <p:cNvPr id="170014" name="Object 30">
                        <a:extLst>
                          <a:ext uri="{FF2B5EF4-FFF2-40B4-BE49-F238E27FC236}">
                            <a16:creationId xmlns:a16="http://schemas.microsoft.com/office/drawing/2014/main" id="{21933CCD-F450-9847-BDB2-4996FD2885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0838" y="4508500"/>
                        <a:ext cx="3214687"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0020" name="Rectangle 36">
            <a:extLst>
              <a:ext uri="{FF2B5EF4-FFF2-40B4-BE49-F238E27FC236}">
                <a16:creationId xmlns:a16="http://schemas.microsoft.com/office/drawing/2014/main" id="{A46DA75F-25D9-CD4E-9AB3-BBDDA037570A}"/>
              </a:ext>
            </a:extLst>
          </p:cNvPr>
          <p:cNvSpPr>
            <a:spLocks noChangeArrowheads="1"/>
          </p:cNvSpPr>
          <p:nvPr/>
        </p:nvSpPr>
        <p:spPr bwMode="auto">
          <a:xfrm>
            <a:off x="1736725" y="5084763"/>
            <a:ext cx="1103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b="1">
                <a:latin typeface="楷体_GB2312" panose="02010609030101010101" pitchFamily="49" charset="-122"/>
                <a:ea typeface="楷体_GB2312" panose="02010609030101010101" pitchFamily="49" charset="-122"/>
                <a:cs typeface="Times New Roman" panose="02020603050405020304" pitchFamily="18" charset="0"/>
              </a:rPr>
              <a:t>总能量</a:t>
            </a:r>
          </a:p>
        </p:txBody>
      </p:sp>
      <p:graphicFrame>
        <p:nvGraphicFramePr>
          <p:cNvPr id="170025" name="Object 41">
            <a:extLst>
              <a:ext uri="{FF2B5EF4-FFF2-40B4-BE49-F238E27FC236}">
                <a16:creationId xmlns:a16="http://schemas.microsoft.com/office/drawing/2014/main" id="{D23A1E33-050B-EE42-ADDA-E41E50C83D07}"/>
              </a:ext>
            </a:extLst>
          </p:cNvPr>
          <p:cNvGraphicFramePr>
            <a:graphicFrameLocks noChangeAspect="1"/>
          </p:cNvGraphicFramePr>
          <p:nvPr/>
        </p:nvGraphicFramePr>
        <p:xfrm>
          <a:off x="2579688" y="5680075"/>
          <a:ext cx="2541587" cy="688975"/>
        </p:xfrm>
        <a:graphic>
          <a:graphicData uri="http://schemas.openxmlformats.org/presentationml/2006/ole">
            <mc:AlternateContent xmlns:mc="http://schemas.openxmlformats.org/markup-compatibility/2006">
              <mc:Choice xmlns:v="urn:schemas-microsoft-com:vml" Requires="v">
                <p:oleObj spid="_x0000_s44041" name="公式" r:id="rId9" imgW="19304000" imgH="5270500" progId="Equation.3">
                  <p:embed/>
                </p:oleObj>
              </mc:Choice>
              <mc:Fallback>
                <p:oleObj name="公式" r:id="rId9" imgW="19304000" imgH="5270500" progId="Equation.3">
                  <p:embed/>
                  <p:pic>
                    <p:nvPicPr>
                      <p:cNvPr id="170025" name="Object 41">
                        <a:extLst>
                          <a:ext uri="{FF2B5EF4-FFF2-40B4-BE49-F238E27FC236}">
                            <a16:creationId xmlns:a16="http://schemas.microsoft.com/office/drawing/2014/main" id="{D23A1E33-050B-EE42-ADDA-E41E50C83D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9688" y="5680075"/>
                        <a:ext cx="25415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0027" name="Object 43">
            <a:extLst>
              <a:ext uri="{FF2B5EF4-FFF2-40B4-BE49-F238E27FC236}">
                <a16:creationId xmlns:a16="http://schemas.microsoft.com/office/drawing/2014/main" id="{67A2E576-7418-FD4B-82D6-61F1AC9D9316}"/>
              </a:ext>
            </a:extLst>
          </p:cNvPr>
          <p:cNvGraphicFramePr>
            <a:graphicFrameLocks noChangeAspect="1"/>
          </p:cNvGraphicFramePr>
          <p:nvPr/>
        </p:nvGraphicFramePr>
        <p:xfrm>
          <a:off x="5229225" y="5329238"/>
          <a:ext cx="2657475" cy="1377950"/>
        </p:xfrm>
        <a:graphic>
          <a:graphicData uri="http://schemas.openxmlformats.org/presentationml/2006/ole">
            <mc:AlternateContent xmlns:mc="http://schemas.openxmlformats.org/markup-compatibility/2006">
              <mc:Choice xmlns:v="urn:schemas-microsoft-com:vml" Requires="v">
                <p:oleObj spid="_x0000_s44042" name="公式" r:id="rId11" imgW="20193000" imgH="10528300" progId="Equation.3">
                  <p:embed/>
                </p:oleObj>
              </mc:Choice>
              <mc:Fallback>
                <p:oleObj name="公式" r:id="rId11" imgW="20193000" imgH="10528300" progId="Equation.3">
                  <p:embed/>
                  <p:pic>
                    <p:nvPicPr>
                      <p:cNvPr id="170027" name="Object 43">
                        <a:extLst>
                          <a:ext uri="{FF2B5EF4-FFF2-40B4-BE49-F238E27FC236}">
                            <a16:creationId xmlns:a16="http://schemas.microsoft.com/office/drawing/2014/main" id="{67A2E576-7418-FD4B-82D6-61F1AC9D93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9225" y="5329238"/>
                        <a:ext cx="265747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27146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70008"/>
                                        </p:tgtEl>
                                        <p:attrNameLst>
                                          <p:attrName>style.visibility</p:attrName>
                                        </p:attrNameLst>
                                      </p:cBhvr>
                                      <p:to>
                                        <p:strVal val="visible"/>
                                      </p:to>
                                    </p:set>
                                    <p:animEffect transition="in" filter="blinds(vertical)">
                                      <p:cBhvr>
                                        <p:cTn id="7" dur="500"/>
                                        <p:tgtEl>
                                          <p:spTgt spid="1700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69989"/>
                                        </p:tgtEl>
                                        <p:attrNameLst>
                                          <p:attrName>style.visibility</p:attrName>
                                        </p:attrNameLst>
                                      </p:cBhvr>
                                      <p:to>
                                        <p:strVal val="visible"/>
                                      </p:to>
                                    </p:set>
                                    <p:anim calcmode="discrete" valueType="clr">
                                      <p:cBhvr override="childStyle">
                                        <p:cTn id="12" dur="80"/>
                                        <p:tgtEl>
                                          <p:spTgt spid="16998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9989"/>
                                        </p:tgtEl>
                                        <p:attrNameLst>
                                          <p:attrName>fillcolor</p:attrName>
                                        </p:attrNameLst>
                                      </p:cBhvr>
                                      <p:tavLst>
                                        <p:tav tm="0">
                                          <p:val>
                                            <p:clrVal>
                                              <a:schemeClr val="accent2"/>
                                            </p:clrVal>
                                          </p:val>
                                        </p:tav>
                                        <p:tav tm="50000">
                                          <p:val>
                                            <p:clrVal>
                                              <a:schemeClr val="hlink"/>
                                            </p:clrVal>
                                          </p:val>
                                        </p:tav>
                                      </p:tavLst>
                                    </p:anim>
                                    <p:set>
                                      <p:cBhvr>
                                        <p:cTn id="14" dur="80"/>
                                        <p:tgtEl>
                                          <p:spTgt spid="16998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9993"/>
                                        </p:tgtEl>
                                        <p:attrNameLst>
                                          <p:attrName>style.visibility</p:attrName>
                                        </p:attrNameLst>
                                      </p:cBhvr>
                                      <p:to>
                                        <p:strVal val="visible"/>
                                      </p:to>
                                    </p:set>
                                    <p:anim calcmode="lin" valueType="num">
                                      <p:cBhvr additive="base">
                                        <p:cTn id="19" dur="500" fill="hold"/>
                                        <p:tgtEl>
                                          <p:spTgt spid="169993"/>
                                        </p:tgtEl>
                                        <p:attrNameLst>
                                          <p:attrName>ppt_x</p:attrName>
                                        </p:attrNameLst>
                                      </p:cBhvr>
                                      <p:tavLst>
                                        <p:tav tm="0">
                                          <p:val>
                                            <p:strVal val="0-#ppt_w/2"/>
                                          </p:val>
                                        </p:tav>
                                        <p:tav tm="100000">
                                          <p:val>
                                            <p:strVal val="#ppt_x"/>
                                          </p:val>
                                        </p:tav>
                                      </p:tavLst>
                                    </p:anim>
                                    <p:anim calcmode="lin" valueType="num">
                                      <p:cBhvr additive="base">
                                        <p:cTn id="20" dur="500" fill="hold"/>
                                        <p:tgtEl>
                                          <p:spTgt spid="16999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4" fill="hold" nodeType="afterEffect">
                                  <p:stCondLst>
                                    <p:cond delay="0"/>
                                  </p:stCondLst>
                                  <p:childTnLst>
                                    <p:set>
                                      <p:cBhvr>
                                        <p:cTn id="23" dur="1" fill="hold">
                                          <p:stCondLst>
                                            <p:cond delay="0"/>
                                          </p:stCondLst>
                                        </p:cTn>
                                        <p:tgtEl>
                                          <p:spTgt spid="170009"/>
                                        </p:tgtEl>
                                        <p:attrNameLst>
                                          <p:attrName>style.visibility</p:attrName>
                                        </p:attrNameLst>
                                      </p:cBhvr>
                                      <p:to>
                                        <p:strVal val="visible"/>
                                      </p:to>
                                    </p:set>
                                    <p:anim calcmode="lin" valueType="num">
                                      <p:cBhvr additive="base">
                                        <p:cTn id="24" dur="500" fill="hold"/>
                                        <p:tgtEl>
                                          <p:spTgt spid="170009"/>
                                        </p:tgtEl>
                                        <p:attrNameLst>
                                          <p:attrName>ppt_x</p:attrName>
                                        </p:attrNameLst>
                                      </p:cBhvr>
                                      <p:tavLst>
                                        <p:tav tm="0">
                                          <p:val>
                                            <p:strVal val="#ppt_x"/>
                                          </p:val>
                                        </p:tav>
                                        <p:tav tm="100000">
                                          <p:val>
                                            <p:strVal val="#ppt_x"/>
                                          </p:val>
                                        </p:tav>
                                      </p:tavLst>
                                    </p:anim>
                                    <p:anim calcmode="lin" valueType="num">
                                      <p:cBhvr additive="base">
                                        <p:cTn id="25" dur="500" fill="hold"/>
                                        <p:tgtEl>
                                          <p:spTgt spid="17000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9994"/>
                                        </p:tgtEl>
                                        <p:attrNameLst>
                                          <p:attrName>style.visibility</p:attrName>
                                        </p:attrNameLst>
                                      </p:cBhvr>
                                      <p:to>
                                        <p:strVal val="visible"/>
                                      </p:to>
                                    </p:set>
                                    <p:anim calcmode="lin" valueType="num">
                                      <p:cBhvr additive="base">
                                        <p:cTn id="30" dur="500" fill="hold"/>
                                        <p:tgtEl>
                                          <p:spTgt spid="169994"/>
                                        </p:tgtEl>
                                        <p:attrNameLst>
                                          <p:attrName>ppt_x</p:attrName>
                                        </p:attrNameLst>
                                      </p:cBhvr>
                                      <p:tavLst>
                                        <p:tav tm="0">
                                          <p:val>
                                            <p:strVal val="#ppt_x"/>
                                          </p:val>
                                        </p:tav>
                                        <p:tav tm="100000">
                                          <p:val>
                                            <p:strVal val="#ppt_x"/>
                                          </p:val>
                                        </p:tav>
                                      </p:tavLst>
                                    </p:anim>
                                    <p:anim calcmode="lin" valueType="num">
                                      <p:cBhvr additive="base">
                                        <p:cTn id="31" dur="500" fill="hold"/>
                                        <p:tgtEl>
                                          <p:spTgt spid="169994"/>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 presetClass="entr" presetSubtype="4" fill="hold" nodeType="afterEffect">
                                  <p:stCondLst>
                                    <p:cond delay="0"/>
                                  </p:stCondLst>
                                  <p:childTnLst>
                                    <p:set>
                                      <p:cBhvr>
                                        <p:cTn id="34" dur="1" fill="hold">
                                          <p:stCondLst>
                                            <p:cond delay="0"/>
                                          </p:stCondLst>
                                        </p:cTn>
                                        <p:tgtEl>
                                          <p:spTgt spid="170011"/>
                                        </p:tgtEl>
                                        <p:attrNameLst>
                                          <p:attrName>style.visibility</p:attrName>
                                        </p:attrNameLst>
                                      </p:cBhvr>
                                      <p:to>
                                        <p:strVal val="visible"/>
                                      </p:to>
                                    </p:set>
                                    <p:anim calcmode="lin" valueType="num">
                                      <p:cBhvr additive="base">
                                        <p:cTn id="35" dur="500" fill="hold"/>
                                        <p:tgtEl>
                                          <p:spTgt spid="170011"/>
                                        </p:tgtEl>
                                        <p:attrNameLst>
                                          <p:attrName>ppt_x</p:attrName>
                                        </p:attrNameLst>
                                      </p:cBhvr>
                                      <p:tavLst>
                                        <p:tav tm="0">
                                          <p:val>
                                            <p:strVal val="#ppt_x"/>
                                          </p:val>
                                        </p:tav>
                                        <p:tav tm="100000">
                                          <p:val>
                                            <p:strVal val="#ppt_x"/>
                                          </p:val>
                                        </p:tav>
                                      </p:tavLst>
                                    </p:anim>
                                    <p:anim calcmode="lin" valueType="num">
                                      <p:cBhvr additive="base">
                                        <p:cTn id="36" dur="500" fill="hold"/>
                                        <p:tgtEl>
                                          <p:spTgt spid="170011"/>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69995"/>
                                        </p:tgtEl>
                                        <p:attrNameLst>
                                          <p:attrName>style.visibility</p:attrName>
                                        </p:attrNameLst>
                                      </p:cBhvr>
                                      <p:to>
                                        <p:strVal val="visible"/>
                                      </p:to>
                                    </p:set>
                                    <p:animEffect transition="in" filter="strips(downRight)">
                                      <p:cBhvr>
                                        <p:cTn id="41" dur="500"/>
                                        <p:tgtEl>
                                          <p:spTgt spid="16999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70014"/>
                                        </p:tgtEl>
                                        <p:attrNameLst>
                                          <p:attrName>style.visibility</p:attrName>
                                        </p:attrNameLst>
                                      </p:cBhvr>
                                      <p:to>
                                        <p:strVal val="visible"/>
                                      </p:to>
                                    </p:set>
                                    <p:anim calcmode="lin" valueType="num">
                                      <p:cBhvr additive="base">
                                        <p:cTn id="46" dur="500" fill="hold"/>
                                        <p:tgtEl>
                                          <p:spTgt spid="170014"/>
                                        </p:tgtEl>
                                        <p:attrNameLst>
                                          <p:attrName>ppt_x</p:attrName>
                                        </p:attrNameLst>
                                      </p:cBhvr>
                                      <p:tavLst>
                                        <p:tav tm="0">
                                          <p:val>
                                            <p:strVal val="#ppt_x"/>
                                          </p:val>
                                        </p:tav>
                                        <p:tav tm="100000">
                                          <p:val>
                                            <p:strVal val="#ppt_x"/>
                                          </p:val>
                                        </p:tav>
                                      </p:tavLst>
                                    </p:anim>
                                    <p:anim calcmode="lin" valueType="num">
                                      <p:cBhvr additive="base">
                                        <p:cTn id="47" dur="500" fill="hold"/>
                                        <p:tgtEl>
                                          <p:spTgt spid="170014"/>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0020"/>
                                        </p:tgtEl>
                                        <p:attrNameLst>
                                          <p:attrName>style.visibility</p:attrName>
                                        </p:attrNameLst>
                                      </p:cBhvr>
                                      <p:to>
                                        <p:strVal val="visible"/>
                                      </p:to>
                                    </p:set>
                                    <p:animEffect transition="in" filter="dissolve">
                                      <p:cBhvr>
                                        <p:cTn id="52" dur="500"/>
                                        <p:tgtEl>
                                          <p:spTgt spid="1700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70025"/>
                                        </p:tgtEl>
                                        <p:attrNameLst>
                                          <p:attrName>style.visibility</p:attrName>
                                        </p:attrNameLst>
                                      </p:cBhvr>
                                      <p:to>
                                        <p:strVal val="visible"/>
                                      </p:to>
                                    </p:set>
                                    <p:anim calcmode="lin" valueType="num">
                                      <p:cBhvr additive="base">
                                        <p:cTn id="57" dur="500" fill="hold"/>
                                        <p:tgtEl>
                                          <p:spTgt spid="170025"/>
                                        </p:tgtEl>
                                        <p:attrNameLst>
                                          <p:attrName>ppt_x</p:attrName>
                                        </p:attrNameLst>
                                      </p:cBhvr>
                                      <p:tavLst>
                                        <p:tav tm="0">
                                          <p:val>
                                            <p:strVal val="#ppt_x"/>
                                          </p:val>
                                        </p:tav>
                                        <p:tav tm="100000">
                                          <p:val>
                                            <p:strVal val="#ppt_x"/>
                                          </p:val>
                                        </p:tav>
                                      </p:tavLst>
                                    </p:anim>
                                    <p:anim calcmode="lin" valueType="num">
                                      <p:cBhvr additive="base">
                                        <p:cTn id="58" dur="500" fill="hold"/>
                                        <p:tgtEl>
                                          <p:spTgt spid="170025"/>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70027"/>
                                        </p:tgtEl>
                                        <p:attrNameLst>
                                          <p:attrName>style.visibility</p:attrName>
                                        </p:attrNameLst>
                                      </p:cBhvr>
                                      <p:to>
                                        <p:strVal val="visible"/>
                                      </p:to>
                                    </p:set>
                                    <p:anim calcmode="lin" valueType="num">
                                      <p:cBhvr additive="base">
                                        <p:cTn id="63" dur="500" fill="hold"/>
                                        <p:tgtEl>
                                          <p:spTgt spid="170027"/>
                                        </p:tgtEl>
                                        <p:attrNameLst>
                                          <p:attrName>ppt_x</p:attrName>
                                        </p:attrNameLst>
                                      </p:cBhvr>
                                      <p:tavLst>
                                        <p:tav tm="0">
                                          <p:val>
                                            <p:strVal val="#ppt_x"/>
                                          </p:val>
                                        </p:tav>
                                        <p:tav tm="100000">
                                          <p:val>
                                            <p:strVal val="#ppt_x"/>
                                          </p:val>
                                        </p:tav>
                                      </p:tavLst>
                                    </p:anim>
                                    <p:anim calcmode="lin" valueType="num">
                                      <p:cBhvr additive="base">
                                        <p:cTn id="64" dur="500" fill="hold"/>
                                        <p:tgtEl>
                                          <p:spTgt spid="170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p:bldP spid="169993" grpId="0"/>
      <p:bldP spid="169994" grpId="0"/>
      <p:bldP spid="169995" grpId="0"/>
      <p:bldP spid="170008" grpId="0" autoUpdateAnimBg="0"/>
      <p:bldP spid="17002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7">
            <a:extLst>
              <a:ext uri="{FF2B5EF4-FFF2-40B4-BE49-F238E27FC236}">
                <a16:creationId xmlns:a16="http://schemas.microsoft.com/office/drawing/2014/main" id="{5B864606-77C6-8D49-A707-4CA36AAFCA7C}"/>
              </a:ext>
            </a:extLst>
          </p:cNvPr>
          <p:cNvSpPr>
            <a:spLocks noGrp="1"/>
          </p:cNvSpPr>
          <p:nvPr>
            <p:ph type="sldNum" sz="quarter" idx="12"/>
          </p:nvPr>
        </p:nvSpPr>
        <p:spPr/>
        <p:txBody>
          <a:bodyPr/>
          <a:lstStyle/>
          <a:p>
            <a:fld id="{6000560D-A525-A14E-86AD-66F658CF5DC5}" type="slidenum">
              <a:rPr lang="en-US" altLang="zh-CN"/>
              <a:pPr/>
              <a:t>62</a:t>
            </a:fld>
            <a:endParaRPr lang="en-US" altLang="zh-CN"/>
          </a:p>
        </p:txBody>
      </p:sp>
      <p:sp>
        <p:nvSpPr>
          <p:cNvPr id="171016" name="Rectangle 8">
            <a:extLst>
              <a:ext uri="{FF2B5EF4-FFF2-40B4-BE49-F238E27FC236}">
                <a16:creationId xmlns:a16="http://schemas.microsoft.com/office/drawing/2014/main" id="{EA87EDFA-9D89-1A4E-8DC5-BB106698B099}"/>
              </a:ext>
            </a:extLst>
          </p:cNvPr>
          <p:cNvSpPr>
            <a:spLocks noChangeArrowheads="1"/>
          </p:cNvSpPr>
          <p:nvPr/>
        </p:nvSpPr>
        <p:spPr bwMode="auto">
          <a:xfrm>
            <a:off x="1042988" y="765175"/>
            <a:ext cx="1025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en-US" altLang="zh-CN" b="1">
                <a:ea typeface="楷体_GB2312" panose="02010609030101010101" pitchFamily="49" charset="-122"/>
                <a:cs typeface="Times New Roman" panose="02020603050405020304" pitchFamily="18" charset="0"/>
              </a:rPr>
              <a:t>   </a:t>
            </a:r>
            <a:r>
              <a:rPr kumimoji="0" lang="zh-CN" altLang="en-US" b="1">
                <a:ea typeface="楷体_GB2312" panose="02010609030101010101" pitchFamily="49" charset="-122"/>
                <a:cs typeface="Times New Roman" panose="02020603050405020304" pitchFamily="18" charset="0"/>
              </a:rPr>
              <a:t>又有</a:t>
            </a:r>
          </a:p>
        </p:txBody>
      </p:sp>
      <p:sp>
        <p:nvSpPr>
          <p:cNvPr id="171019" name="Rectangle 11">
            <a:extLst>
              <a:ext uri="{FF2B5EF4-FFF2-40B4-BE49-F238E27FC236}">
                <a16:creationId xmlns:a16="http://schemas.microsoft.com/office/drawing/2014/main" id="{FD2CB9D4-CEDF-AE43-A4F3-7C42DEA4BE75}"/>
              </a:ext>
            </a:extLst>
          </p:cNvPr>
          <p:cNvSpPr>
            <a:spLocks noChangeArrowheads="1"/>
          </p:cNvSpPr>
          <p:nvPr/>
        </p:nvSpPr>
        <p:spPr bwMode="auto">
          <a:xfrm>
            <a:off x="1258888" y="2133600"/>
            <a:ext cx="252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ea typeface="楷体_GB2312" panose="02010609030101010101" pitchFamily="49" charset="-122"/>
                <a:cs typeface="Times New Roman" panose="02020603050405020304" pitchFamily="18" charset="0"/>
              </a:rPr>
              <a:t>代入上式可得</a:t>
            </a:r>
          </a:p>
        </p:txBody>
      </p:sp>
      <p:graphicFrame>
        <p:nvGraphicFramePr>
          <p:cNvPr id="171032" name="Object 24">
            <a:extLst>
              <a:ext uri="{FF2B5EF4-FFF2-40B4-BE49-F238E27FC236}">
                <a16:creationId xmlns:a16="http://schemas.microsoft.com/office/drawing/2014/main" id="{1AC6F235-5249-7C4A-89DF-F786CFCA8315}"/>
              </a:ext>
            </a:extLst>
          </p:cNvPr>
          <p:cNvGraphicFramePr>
            <a:graphicFrameLocks noGrp="1" noChangeAspect="1"/>
          </p:cNvGraphicFramePr>
          <p:nvPr>
            <p:ph sz="half" idx="1"/>
          </p:nvPr>
        </p:nvGraphicFramePr>
        <p:xfrm>
          <a:off x="2314575" y="2636838"/>
          <a:ext cx="3219450" cy="1158875"/>
        </p:xfrm>
        <a:graphic>
          <a:graphicData uri="http://schemas.openxmlformats.org/presentationml/2006/ole">
            <mc:AlternateContent xmlns:mc="http://schemas.openxmlformats.org/markup-compatibility/2006">
              <mc:Choice xmlns:v="urn:schemas-microsoft-com:vml" Requires="v">
                <p:oleObj spid="_x0000_s45061" name="公式" r:id="rId3" imgW="29260800" imgH="10528300" progId="Equation.3">
                  <p:embed/>
                </p:oleObj>
              </mc:Choice>
              <mc:Fallback>
                <p:oleObj name="公式" r:id="rId3" imgW="29260800" imgH="10528300" progId="Equation.3">
                  <p:embed/>
                  <p:pic>
                    <p:nvPicPr>
                      <p:cNvPr id="171032" name="Object 24">
                        <a:extLst>
                          <a:ext uri="{FF2B5EF4-FFF2-40B4-BE49-F238E27FC236}">
                            <a16:creationId xmlns:a16="http://schemas.microsoft.com/office/drawing/2014/main" id="{1AC6F235-5249-7C4A-89DF-F786CFCA8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75" y="2636838"/>
                        <a:ext cx="3219450"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1034" name="Object 26">
            <a:extLst>
              <a:ext uri="{FF2B5EF4-FFF2-40B4-BE49-F238E27FC236}">
                <a16:creationId xmlns:a16="http://schemas.microsoft.com/office/drawing/2014/main" id="{7F436C3B-B461-984B-AFF2-F4842134EA8B}"/>
              </a:ext>
            </a:extLst>
          </p:cNvPr>
          <p:cNvGraphicFramePr>
            <a:graphicFrameLocks noGrp="1" noChangeAspect="1"/>
          </p:cNvGraphicFramePr>
          <p:nvPr>
            <p:ph sz="quarter" idx="2"/>
          </p:nvPr>
        </p:nvGraphicFramePr>
        <p:xfrm>
          <a:off x="2771775" y="765175"/>
          <a:ext cx="2016125" cy="1276350"/>
        </p:xfrm>
        <a:graphic>
          <a:graphicData uri="http://schemas.openxmlformats.org/presentationml/2006/ole">
            <mc:AlternateContent xmlns:mc="http://schemas.openxmlformats.org/markup-compatibility/2006">
              <mc:Choice xmlns:v="urn:schemas-microsoft-com:vml" Requires="v">
                <p:oleObj spid="_x0000_s45062" name="公式" r:id="rId5" imgW="17551400" imgH="11112500" progId="Equation.3">
                  <p:embed/>
                </p:oleObj>
              </mc:Choice>
              <mc:Fallback>
                <p:oleObj name="公式" r:id="rId5" imgW="17551400" imgH="11112500" progId="Equation.3">
                  <p:embed/>
                  <p:pic>
                    <p:nvPicPr>
                      <p:cNvPr id="171034" name="Object 26">
                        <a:extLst>
                          <a:ext uri="{FF2B5EF4-FFF2-40B4-BE49-F238E27FC236}">
                            <a16:creationId xmlns:a16="http://schemas.microsoft.com/office/drawing/2014/main" id="{7F436C3B-B461-984B-AFF2-F4842134EA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765175"/>
                        <a:ext cx="2016125"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1037" name="Object 29">
            <a:extLst>
              <a:ext uri="{FF2B5EF4-FFF2-40B4-BE49-F238E27FC236}">
                <a16:creationId xmlns:a16="http://schemas.microsoft.com/office/drawing/2014/main" id="{FF52C579-4BC2-AA41-ACA6-CB3BF581051F}"/>
              </a:ext>
            </a:extLst>
          </p:cNvPr>
          <p:cNvGraphicFramePr>
            <a:graphicFrameLocks noGrp="1" noChangeAspect="1"/>
          </p:cNvGraphicFramePr>
          <p:nvPr>
            <p:ph sz="quarter" idx="3"/>
          </p:nvPr>
        </p:nvGraphicFramePr>
        <p:xfrm>
          <a:off x="2836863" y="3716338"/>
          <a:ext cx="5054600" cy="1352550"/>
        </p:xfrm>
        <a:graphic>
          <a:graphicData uri="http://schemas.openxmlformats.org/presentationml/2006/ole">
            <mc:AlternateContent xmlns:mc="http://schemas.openxmlformats.org/markup-compatibility/2006">
              <mc:Choice xmlns:v="urn:schemas-microsoft-com:vml" Requires="v">
                <p:oleObj spid="_x0000_s45063" name="公式" r:id="rId7" imgW="41541700" imgH="11112500" progId="Equation.3">
                  <p:embed/>
                </p:oleObj>
              </mc:Choice>
              <mc:Fallback>
                <p:oleObj name="公式" r:id="rId7" imgW="41541700" imgH="11112500" progId="Equation.3">
                  <p:embed/>
                  <p:pic>
                    <p:nvPicPr>
                      <p:cNvPr id="171037" name="Object 29">
                        <a:extLst>
                          <a:ext uri="{FF2B5EF4-FFF2-40B4-BE49-F238E27FC236}">
                            <a16:creationId xmlns:a16="http://schemas.microsoft.com/office/drawing/2014/main" id="{FF52C579-4BC2-AA41-ACA6-CB3BF58105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6863" y="3716338"/>
                        <a:ext cx="5054600" cy="135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1042" name="Rectangle 34">
            <a:extLst>
              <a:ext uri="{FF2B5EF4-FFF2-40B4-BE49-F238E27FC236}">
                <a16:creationId xmlns:a16="http://schemas.microsoft.com/office/drawing/2014/main" id="{D9B1B059-FDDB-664E-9BD5-24A7728CAD10}"/>
              </a:ext>
            </a:extLst>
          </p:cNvPr>
          <p:cNvSpPr>
            <a:spLocks noChangeArrowheads="1"/>
          </p:cNvSpPr>
          <p:nvPr/>
        </p:nvSpPr>
        <p:spPr bwMode="auto">
          <a:xfrm>
            <a:off x="1254125" y="5032375"/>
            <a:ext cx="1230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ea typeface="楷体_GB2312" panose="02010609030101010101" pitchFamily="49" charset="-122"/>
                <a:cs typeface="Times New Roman" panose="02020603050405020304" pitchFamily="18" charset="0"/>
              </a:rPr>
              <a:t>所以</a:t>
            </a:r>
            <a:endParaRPr kumimoji="0" lang="zh-CN" altLang="en-US" b="1">
              <a:latin typeface="Arial" panose="020B0604020202020204" pitchFamily="34" charset="0"/>
              <a:ea typeface="楷体_GB2312" panose="02010609030101010101" pitchFamily="49" charset="-122"/>
              <a:cs typeface="Times New Roman" panose="02020603050405020304" pitchFamily="18" charset="0"/>
            </a:endParaRPr>
          </a:p>
        </p:txBody>
      </p:sp>
      <p:graphicFrame>
        <p:nvGraphicFramePr>
          <p:cNvPr id="171046" name="Object 38">
            <a:extLst>
              <a:ext uri="{FF2B5EF4-FFF2-40B4-BE49-F238E27FC236}">
                <a16:creationId xmlns:a16="http://schemas.microsoft.com/office/drawing/2014/main" id="{48C56539-36C5-FF48-9D57-C745279EED9B}"/>
              </a:ext>
            </a:extLst>
          </p:cNvPr>
          <p:cNvGraphicFramePr>
            <a:graphicFrameLocks noChangeAspect="1"/>
          </p:cNvGraphicFramePr>
          <p:nvPr/>
        </p:nvGraphicFramePr>
        <p:xfrm>
          <a:off x="2268538" y="5373688"/>
          <a:ext cx="3976687" cy="1316037"/>
        </p:xfrm>
        <a:graphic>
          <a:graphicData uri="http://schemas.openxmlformats.org/presentationml/2006/ole">
            <mc:AlternateContent xmlns:mc="http://schemas.openxmlformats.org/markup-compatibility/2006">
              <mc:Choice xmlns:v="urn:schemas-microsoft-com:vml" Requires="v">
                <p:oleObj spid="_x0000_s45064" name="公式" r:id="rId9" imgW="32766000" imgH="10820400" progId="Equation.3">
                  <p:embed/>
                </p:oleObj>
              </mc:Choice>
              <mc:Fallback>
                <p:oleObj name="公式" r:id="rId9" imgW="32766000" imgH="10820400" progId="Equation.3">
                  <p:embed/>
                  <p:pic>
                    <p:nvPicPr>
                      <p:cNvPr id="171046" name="Object 38">
                        <a:extLst>
                          <a:ext uri="{FF2B5EF4-FFF2-40B4-BE49-F238E27FC236}">
                            <a16:creationId xmlns:a16="http://schemas.microsoft.com/office/drawing/2014/main" id="{48C56539-36C5-FF48-9D57-C745279EED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8538" y="5373688"/>
                        <a:ext cx="3976687"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2914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1034"/>
                                        </p:tgtEl>
                                        <p:attrNameLst>
                                          <p:attrName>style.visibility</p:attrName>
                                        </p:attrNameLst>
                                      </p:cBhvr>
                                      <p:to>
                                        <p:strVal val="visible"/>
                                      </p:to>
                                    </p:set>
                                    <p:anim calcmode="lin" valueType="num">
                                      <p:cBhvr additive="base">
                                        <p:cTn id="7" dur="500" fill="hold"/>
                                        <p:tgtEl>
                                          <p:spTgt spid="171034"/>
                                        </p:tgtEl>
                                        <p:attrNameLst>
                                          <p:attrName>ppt_x</p:attrName>
                                        </p:attrNameLst>
                                      </p:cBhvr>
                                      <p:tavLst>
                                        <p:tav tm="0">
                                          <p:val>
                                            <p:strVal val="#ppt_x"/>
                                          </p:val>
                                        </p:tav>
                                        <p:tav tm="100000">
                                          <p:val>
                                            <p:strVal val="#ppt_x"/>
                                          </p:val>
                                        </p:tav>
                                      </p:tavLst>
                                    </p:anim>
                                    <p:anim calcmode="lin" valueType="num">
                                      <p:cBhvr additive="base">
                                        <p:cTn id="8" dur="500" fill="hold"/>
                                        <p:tgtEl>
                                          <p:spTgt spid="1710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71019"/>
                                        </p:tgtEl>
                                        <p:attrNameLst>
                                          <p:attrName>style.visibility</p:attrName>
                                        </p:attrNameLst>
                                      </p:cBhvr>
                                      <p:to>
                                        <p:strVal val="visible"/>
                                      </p:to>
                                    </p:set>
                                    <p:anim calcmode="discrete" valueType="clr">
                                      <p:cBhvr override="childStyle">
                                        <p:cTn id="13" dur="80"/>
                                        <p:tgtEl>
                                          <p:spTgt spid="1710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1019"/>
                                        </p:tgtEl>
                                        <p:attrNameLst>
                                          <p:attrName>fillcolor</p:attrName>
                                        </p:attrNameLst>
                                      </p:cBhvr>
                                      <p:tavLst>
                                        <p:tav tm="0">
                                          <p:val>
                                            <p:clrVal>
                                              <a:schemeClr val="accent2"/>
                                            </p:clrVal>
                                          </p:val>
                                        </p:tav>
                                        <p:tav tm="50000">
                                          <p:val>
                                            <p:clrVal>
                                              <a:schemeClr val="hlink"/>
                                            </p:clrVal>
                                          </p:val>
                                        </p:tav>
                                      </p:tavLst>
                                    </p:anim>
                                    <p:set>
                                      <p:cBhvr>
                                        <p:cTn id="15" dur="80"/>
                                        <p:tgtEl>
                                          <p:spTgt spid="171019"/>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71032"/>
                                        </p:tgtEl>
                                        <p:attrNameLst>
                                          <p:attrName>style.visibility</p:attrName>
                                        </p:attrNameLst>
                                      </p:cBhvr>
                                      <p:to>
                                        <p:strVal val="visible"/>
                                      </p:to>
                                    </p:set>
                                    <p:anim calcmode="lin" valueType="num">
                                      <p:cBhvr additive="base">
                                        <p:cTn id="20" dur="500" fill="hold"/>
                                        <p:tgtEl>
                                          <p:spTgt spid="171032"/>
                                        </p:tgtEl>
                                        <p:attrNameLst>
                                          <p:attrName>ppt_x</p:attrName>
                                        </p:attrNameLst>
                                      </p:cBhvr>
                                      <p:tavLst>
                                        <p:tav tm="0">
                                          <p:val>
                                            <p:strVal val="#ppt_x"/>
                                          </p:val>
                                        </p:tav>
                                        <p:tav tm="100000">
                                          <p:val>
                                            <p:strVal val="#ppt_x"/>
                                          </p:val>
                                        </p:tav>
                                      </p:tavLst>
                                    </p:anim>
                                    <p:anim calcmode="lin" valueType="num">
                                      <p:cBhvr additive="base">
                                        <p:cTn id="21" dur="500" fill="hold"/>
                                        <p:tgtEl>
                                          <p:spTgt spid="171032"/>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71037"/>
                                        </p:tgtEl>
                                        <p:attrNameLst>
                                          <p:attrName>style.visibility</p:attrName>
                                        </p:attrNameLst>
                                      </p:cBhvr>
                                      <p:to>
                                        <p:strVal val="visible"/>
                                      </p:to>
                                    </p:set>
                                    <p:anim calcmode="lin" valueType="num">
                                      <p:cBhvr additive="base">
                                        <p:cTn id="26" dur="500" fill="hold"/>
                                        <p:tgtEl>
                                          <p:spTgt spid="171037"/>
                                        </p:tgtEl>
                                        <p:attrNameLst>
                                          <p:attrName>ppt_x</p:attrName>
                                        </p:attrNameLst>
                                      </p:cBhvr>
                                      <p:tavLst>
                                        <p:tav tm="0">
                                          <p:val>
                                            <p:strVal val="#ppt_x"/>
                                          </p:val>
                                        </p:tav>
                                        <p:tav tm="100000">
                                          <p:val>
                                            <p:strVal val="#ppt_x"/>
                                          </p:val>
                                        </p:tav>
                                      </p:tavLst>
                                    </p:anim>
                                    <p:anim calcmode="lin" valueType="num">
                                      <p:cBhvr additive="base">
                                        <p:cTn id="27" dur="500" fill="hold"/>
                                        <p:tgtEl>
                                          <p:spTgt spid="171037"/>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1042"/>
                                        </p:tgtEl>
                                        <p:attrNameLst>
                                          <p:attrName>style.visibility</p:attrName>
                                        </p:attrNameLst>
                                      </p:cBhvr>
                                      <p:to>
                                        <p:strVal val="visible"/>
                                      </p:to>
                                    </p:set>
                                    <p:anim calcmode="lin" valueType="num">
                                      <p:cBhvr additive="base">
                                        <p:cTn id="32" dur="500" fill="hold"/>
                                        <p:tgtEl>
                                          <p:spTgt spid="171042"/>
                                        </p:tgtEl>
                                        <p:attrNameLst>
                                          <p:attrName>ppt_x</p:attrName>
                                        </p:attrNameLst>
                                      </p:cBhvr>
                                      <p:tavLst>
                                        <p:tav tm="0">
                                          <p:val>
                                            <p:strVal val="#ppt_x"/>
                                          </p:val>
                                        </p:tav>
                                        <p:tav tm="100000">
                                          <p:val>
                                            <p:strVal val="#ppt_x"/>
                                          </p:val>
                                        </p:tav>
                                      </p:tavLst>
                                    </p:anim>
                                    <p:anim calcmode="lin" valueType="num">
                                      <p:cBhvr additive="base">
                                        <p:cTn id="33" dur="500" fill="hold"/>
                                        <p:tgtEl>
                                          <p:spTgt spid="171042"/>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71046"/>
                                        </p:tgtEl>
                                        <p:attrNameLst>
                                          <p:attrName>style.visibility</p:attrName>
                                        </p:attrNameLst>
                                      </p:cBhvr>
                                      <p:to>
                                        <p:strVal val="visible"/>
                                      </p:to>
                                    </p:set>
                                    <p:anim calcmode="lin" valueType="num">
                                      <p:cBhvr additive="base">
                                        <p:cTn id="38" dur="500" fill="hold"/>
                                        <p:tgtEl>
                                          <p:spTgt spid="171046"/>
                                        </p:tgtEl>
                                        <p:attrNameLst>
                                          <p:attrName>ppt_x</p:attrName>
                                        </p:attrNameLst>
                                      </p:cBhvr>
                                      <p:tavLst>
                                        <p:tav tm="0">
                                          <p:val>
                                            <p:strVal val="#ppt_x"/>
                                          </p:val>
                                        </p:tav>
                                        <p:tav tm="100000">
                                          <p:val>
                                            <p:strVal val="#ppt_x"/>
                                          </p:val>
                                        </p:tav>
                                      </p:tavLst>
                                    </p:anim>
                                    <p:anim calcmode="lin" valueType="num">
                                      <p:cBhvr additive="base">
                                        <p:cTn id="39" dur="500" fill="hold"/>
                                        <p:tgtEl>
                                          <p:spTgt spid="1710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9" grpId="0"/>
      <p:bldP spid="17104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4">
            <a:extLst>
              <a:ext uri="{FF2B5EF4-FFF2-40B4-BE49-F238E27FC236}">
                <a16:creationId xmlns:a16="http://schemas.microsoft.com/office/drawing/2014/main" id="{623487C5-E407-8F4A-89A3-DD11ACA787B4}"/>
              </a:ext>
            </a:extLst>
          </p:cNvPr>
          <p:cNvSpPr>
            <a:spLocks noGrp="1"/>
          </p:cNvSpPr>
          <p:nvPr>
            <p:ph type="sldNum" sz="quarter" idx="12"/>
          </p:nvPr>
        </p:nvSpPr>
        <p:spPr/>
        <p:txBody>
          <a:bodyPr/>
          <a:lstStyle/>
          <a:p>
            <a:fld id="{47EA1B3B-6344-FC40-A66C-12294ABB7793}" type="slidenum">
              <a:rPr lang="en-US" altLang="zh-CN"/>
              <a:pPr/>
              <a:t>63</a:t>
            </a:fld>
            <a:endParaRPr lang="en-US" altLang="zh-CN"/>
          </a:p>
        </p:txBody>
      </p:sp>
      <p:sp>
        <p:nvSpPr>
          <p:cNvPr id="172041" name="Rectangle 9">
            <a:extLst>
              <a:ext uri="{FF2B5EF4-FFF2-40B4-BE49-F238E27FC236}">
                <a16:creationId xmlns:a16="http://schemas.microsoft.com/office/drawing/2014/main" id="{0E235AC4-88DF-2A46-A970-47C3A023BDB6}"/>
              </a:ext>
            </a:extLst>
          </p:cNvPr>
          <p:cNvSpPr>
            <a:spLocks noChangeArrowheads="1"/>
          </p:cNvSpPr>
          <p:nvPr/>
        </p:nvSpPr>
        <p:spPr bwMode="auto">
          <a:xfrm>
            <a:off x="1042988" y="549275"/>
            <a:ext cx="1103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b="1">
                <a:ea typeface="楷体_GB2312" panose="02010609030101010101" pitchFamily="49" charset="-122"/>
                <a:cs typeface="Times New Roman" panose="02020603050405020304" pitchFamily="18" charset="0"/>
              </a:rPr>
              <a:t>注意到</a:t>
            </a:r>
            <a:endParaRPr kumimoji="0" lang="zh-CN" altLang="en-US" b="1">
              <a:latin typeface="Arial" panose="020B0604020202020204" pitchFamily="34" charset="0"/>
              <a:ea typeface="楷体_GB2312" panose="02010609030101010101" pitchFamily="49" charset="-122"/>
              <a:cs typeface="Times New Roman" panose="02020603050405020304" pitchFamily="18" charset="0"/>
            </a:endParaRPr>
          </a:p>
        </p:txBody>
      </p:sp>
      <p:graphicFrame>
        <p:nvGraphicFramePr>
          <p:cNvPr id="172054" name="Object 22">
            <a:extLst>
              <a:ext uri="{FF2B5EF4-FFF2-40B4-BE49-F238E27FC236}">
                <a16:creationId xmlns:a16="http://schemas.microsoft.com/office/drawing/2014/main" id="{5899AEAB-96B1-3E47-AD23-FC4F29876B22}"/>
              </a:ext>
            </a:extLst>
          </p:cNvPr>
          <p:cNvGraphicFramePr>
            <a:graphicFrameLocks noGrp="1" noChangeAspect="1"/>
          </p:cNvGraphicFramePr>
          <p:nvPr>
            <p:ph/>
          </p:nvPr>
        </p:nvGraphicFramePr>
        <p:xfrm>
          <a:off x="3132138" y="620713"/>
          <a:ext cx="2181225" cy="1223962"/>
        </p:xfrm>
        <a:graphic>
          <a:graphicData uri="http://schemas.openxmlformats.org/presentationml/2006/ole">
            <mc:AlternateContent xmlns:mc="http://schemas.openxmlformats.org/markup-compatibility/2006">
              <mc:Choice xmlns:v="urn:schemas-microsoft-com:vml" Requires="v">
                <p:oleObj spid="_x0000_s46085" name="公式" r:id="rId3" imgW="16675100" imgH="9359900" progId="Equation.3">
                  <p:embed/>
                </p:oleObj>
              </mc:Choice>
              <mc:Fallback>
                <p:oleObj name="公式" r:id="rId3" imgW="16675100" imgH="9359900" progId="Equation.3">
                  <p:embed/>
                  <p:pic>
                    <p:nvPicPr>
                      <p:cNvPr id="172054" name="Object 22">
                        <a:extLst>
                          <a:ext uri="{FF2B5EF4-FFF2-40B4-BE49-F238E27FC236}">
                            <a16:creationId xmlns:a16="http://schemas.microsoft.com/office/drawing/2014/main" id="{5899AEAB-96B1-3E47-AD23-FC4F29876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620713"/>
                        <a:ext cx="2181225"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2059" name="Rectangle 27">
            <a:extLst>
              <a:ext uri="{FF2B5EF4-FFF2-40B4-BE49-F238E27FC236}">
                <a16:creationId xmlns:a16="http://schemas.microsoft.com/office/drawing/2014/main" id="{A264823C-29A1-4C43-A644-F4CB36437BED}"/>
              </a:ext>
            </a:extLst>
          </p:cNvPr>
          <p:cNvSpPr>
            <a:spLocks noChangeArrowheads="1"/>
          </p:cNvSpPr>
          <p:nvPr/>
        </p:nvSpPr>
        <p:spPr bwMode="auto">
          <a:xfrm>
            <a:off x="1116013" y="2060575"/>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ea typeface="楷体_GB2312" panose="02010609030101010101" pitchFamily="49" charset="-122"/>
                <a:cs typeface="Times New Roman" panose="02020603050405020304" pitchFamily="18" charset="0"/>
              </a:rPr>
              <a:t>所以</a:t>
            </a:r>
            <a:endParaRPr kumimoji="0" lang="zh-CN" altLang="en-US" b="1">
              <a:latin typeface="Arial" panose="020B0604020202020204" pitchFamily="34" charset="0"/>
              <a:ea typeface="楷体_GB2312" panose="02010609030101010101" pitchFamily="49" charset="-122"/>
              <a:cs typeface="Times New Roman" panose="02020603050405020304" pitchFamily="18" charset="0"/>
            </a:endParaRPr>
          </a:p>
        </p:txBody>
      </p:sp>
      <p:sp>
        <p:nvSpPr>
          <p:cNvPr id="172060" name="Rectangle 28">
            <a:extLst>
              <a:ext uri="{FF2B5EF4-FFF2-40B4-BE49-F238E27FC236}">
                <a16:creationId xmlns:a16="http://schemas.microsoft.com/office/drawing/2014/main" id="{81A813D1-02AA-A34E-BC7E-E11635B3BAE8}"/>
              </a:ext>
            </a:extLst>
          </p:cNvPr>
          <p:cNvSpPr>
            <a:spLocks noChangeArrowheads="1"/>
          </p:cNvSpPr>
          <p:nvPr/>
        </p:nvSpPr>
        <p:spPr bwMode="auto">
          <a:xfrm>
            <a:off x="1206500" y="3770313"/>
            <a:ext cx="156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ea typeface="楷体_GB2312" panose="02010609030101010101" pitchFamily="49" charset="-122"/>
                <a:cs typeface="Times New Roman" panose="02020603050405020304" pitchFamily="18" charset="0"/>
              </a:rPr>
              <a:t>即有</a:t>
            </a:r>
            <a:endParaRPr kumimoji="0" lang="zh-CN" altLang="en-US" b="1">
              <a:latin typeface="Arial" panose="020B0604020202020204" pitchFamily="34" charset="0"/>
              <a:ea typeface="楷体_GB2312" panose="02010609030101010101" pitchFamily="49" charset="-122"/>
              <a:cs typeface="Times New Roman" panose="02020603050405020304" pitchFamily="18" charset="0"/>
            </a:endParaRPr>
          </a:p>
        </p:txBody>
      </p:sp>
      <p:graphicFrame>
        <p:nvGraphicFramePr>
          <p:cNvPr id="172067" name="Object 35">
            <a:extLst>
              <a:ext uri="{FF2B5EF4-FFF2-40B4-BE49-F238E27FC236}">
                <a16:creationId xmlns:a16="http://schemas.microsoft.com/office/drawing/2014/main" id="{B0559BE7-43B0-0646-A66D-85A9B60663A4}"/>
              </a:ext>
            </a:extLst>
          </p:cNvPr>
          <p:cNvGraphicFramePr>
            <a:graphicFrameLocks noChangeAspect="1"/>
          </p:cNvGraphicFramePr>
          <p:nvPr/>
        </p:nvGraphicFramePr>
        <p:xfrm>
          <a:off x="3121025" y="2276475"/>
          <a:ext cx="2260600" cy="1047750"/>
        </p:xfrm>
        <a:graphic>
          <a:graphicData uri="http://schemas.openxmlformats.org/presentationml/2006/ole">
            <mc:AlternateContent xmlns:mc="http://schemas.openxmlformats.org/markup-compatibility/2006">
              <mc:Choice xmlns:v="urn:schemas-microsoft-com:vml" Requires="v">
                <p:oleObj spid="_x0000_s46086" name="公式" r:id="rId5" imgW="20193000" imgH="9359900" progId="Equation.3">
                  <p:embed/>
                </p:oleObj>
              </mc:Choice>
              <mc:Fallback>
                <p:oleObj name="公式" r:id="rId5" imgW="20193000" imgH="9359900" progId="Equation.3">
                  <p:embed/>
                  <p:pic>
                    <p:nvPicPr>
                      <p:cNvPr id="172067" name="Object 35">
                        <a:extLst>
                          <a:ext uri="{FF2B5EF4-FFF2-40B4-BE49-F238E27FC236}">
                            <a16:creationId xmlns:a16="http://schemas.microsoft.com/office/drawing/2014/main" id="{B0559BE7-43B0-0646-A66D-85A9B60663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1025" y="2276475"/>
                        <a:ext cx="2260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2071" name="Object 39">
            <a:extLst>
              <a:ext uri="{FF2B5EF4-FFF2-40B4-BE49-F238E27FC236}">
                <a16:creationId xmlns:a16="http://schemas.microsoft.com/office/drawing/2014/main" id="{8D348271-0CE1-8A4E-81D9-55BAF952E079}"/>
              </a:ext>
            </a:extLst>
          </p:cNvPr>
          <p:cNvGraphicFramePr>
            <a:graphicFrameLocks noChangeAspect="1"/>
          </p:cNvGraphicFramePr>
          <p:nvPr/>
        </p:nvGraphicFramePr>
        <p:xfrm>
          <a:off x="2195513" y="4365625"/>
          <a:ext cx="4937125" cy="727075"/>
        </p:xfrm>
        <a:graphic>
          <a:graphicData uri="http://schemas.openxmlformats.org/presentationml/2006/ole">
            <mc:AlternateContent xmlns:mc="http://schemas.openxmlformats.org/markup-compatibility/2006">
              <mc:Choice xmlns:v="urn:schemas-microsoft-com:vml" Requires="v">
                <p:oleObj spid="_x0000_s46087" name="公式" r:id="rId7" imgW="37744400" imgH="5562600" progId="Equation.3">
                  <p:embed/>
                </p:oleObj>
              </mc:Choice>
              <mc:Fallback>
                <p:oleObj name="公式" r:id="rId7" imgW="37744400" imgH="5562600" progId="Equation.3">
                  <p:embed/>
                  <p:pic>
                    <p:nvPicPr>
                      <p:cNvPr id="172071" name="Object 39">
                        <a:extLst>
                          <a:ext uri="{FF2B5EF4-FFF2-40B4-BE49-F238E27FC236}">
                            <a16:creationId xmlns:a16="http://schemas.microsoft.com/office/drawing/2014/main" id="{8D348271-0CE1-8A4E-81D9-55BAF952E0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4365625"/>
                        <a:ext cx="493712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2073" name="Object 41">
            <a:extLst>
              <a:ext uri="{FF2B5EF4-FFF2-40B4-BE49-F238E27FC236}">
                <a16:creationId xmlns:a16="http://schemas.microsoft.com/office/drawing/2014/main" id="{5C0F0596-4D6B-D14F-B123-4A452FC42DB2}"/>
              </a:ext>
            </a:extLst>
          </p:cNvPr>
          <p:cNvGraphicFramePr>
            <a:graphicFrameLocks noChangeAspect="1"/>
          </p:cNvGraphicFramePr>
          <p:nvPr/>
        </p:nvGraphicFramePr>
        <p:xfrm>
          <a:off x="2870200" y="5373688"/>
          <a:ext cx="4438650" cy="727075"/>
        </p:xfrm>
        <a:graphic>
          <a:graphicData uri="http://schemas.openxmlformats.org/presentationml/2006/ole">
            <mc:AlternateContent xmlns:mc="http://schemas.openxmlformats.org/markup-compatibility/2006">
              <mc:Choice xmlns:v="urn:schemas-microsoft-com:vml" Requires="v">
                <p:oleObj spid="_x0000_s46088" name="公式" r:id="rId9" imgW="33934400" imgH="5562600" progId="Equation.3">
                  <p:embed/>
                </p:oleObj>
              </mc:Choice>
              <mc:Fallback>
                <p:oleObj name="公式" r:id="rId9" imgW="33934400" imgH="5562600" progId="Equation.3">
                  <p:embed/>
                  <p:pic>
                    <p:nvPicPr>
                      <p:cNvPr id="172073" name="Object 41">
                        <a:extLst>
                          <a:ext uri="{FF2B5EF4-FFF2-40B4-BE49-F238E27FC236}">
                            <a16:creationId xmlns:a16="http://schemas.microsoft.com/office/drawing/2014/main" id="{5C0F0596-4D6B-D14F-B123-4A452FC42D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200" y="5373688"/>
                        <a:ext cx="44386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91011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2054"/>
                                        </p:tgtEl>
                                        <p:attrNameLst>
                                          <p:attrName>style.visibility</p:attrName>
                                        </p:attrNameLst>
                                      </p:cBhvr>
                                      <p:to>
                                        <p:strVal val="visible"/>
                                      </p:to>
                                    </p:set>
                                    <p:anim calcmode="lin" valueType="num">
                                      <p:cBhvr additive="base">
                                        <p:cTn id="7" dur="500" fill="hold"/>
                                        <p:tgtEl>
                                          <p:spTgt spid="172054"/>
                                        </p:tgtEl>
                                        <p:attrNameLst>
                                          <p:attrName>ppt_x</p:attrName>
                                        </p:attrNameLst>
                                      </p:cBhvr>
                                      <p:tavLst>
                                        <p:tav tm="0">
                                          <p:val>
                                            <p:strVal val="#ppt_x"/>
                                          </p:val>
                                        </p:tav>
                                        <p:tav tm="100000">
                                          <p:val>
                                            <p:strVal val="#ppt_x"/>
                                          </p:val>
                                        </p:tav>
                                      </p:tavLst>
                                    </p:anim>
                                    <p:anim calcmode="lin" valueType="num">
                                      <p:cBhvr additive="base">
                                        <p:cTn id="8" dur="500" fill="hold"/>
                                        <p:tgtEl>
                                          <p:spTgt spid="1720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2059"/>
                                        </p:tgtEl>
                                        <p:attrNameLst>
                                          <p:attrName>style.visibility</p:attrName>
                                        </p:attrNameLst>
                                      </p:cBhvr>
                                      <p:to>
                                        <p:strVal val="visible"/>
                                      </p:to>
                                    </p:set>
                                    <p:anim calcmode="lin" valueType="num">
                                      <p:cBhvr additive="base">
                                        <p:cTn id="13" dur="500" fill="hold"/>
                                        <p:tgtEl>
                                          <p:spTgt spid="172059"/>
                                        </p:tgtEl>
                                        <p:attrNameLst>
                                          <p:attrName>ppt_x</p:attrName>
                                        </p:attrNameLst>
                                      </p:cBhvr>
                                      <p:tavLst>
                                        <p:tav tm="0">
                                          <p:val>
                                            <p:strVal val="#ppt_x"/>
                                          </p:val>
                                        </p:tav>
                                        <p:tav tm="100000">
                                          <p:val>
                                            <p:strVal val="#ppt_x"/>
                                          </p:val>
                                        </p:tav>
                                      </p:tavLst>
                                    </p:anim>
                                    <p:anim calcmode="lin" valueType="num">
                                      <p:cBhvr additive="base">
                                        <p:cTn id="14" dur="500" fill="hold"/>
                                        <p:tgtEl>
                                          <p:spTgt spid="17205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2067"/>
                                        </p:tgtEl>
                                        <p:attrNameLst>
                                          <p:attrName>style.visibility</p:attrName>
                                        </p:attrNameLst>
                                      </p:cBhvr>
                                      <p:to>
                                        <p:strVal val="visible"/>
                                      </p:to>
                                    </p:set>
                                    <p:anim calcmode="lin" valueType="num">
                                      <p:cBhvr additive="base">
                                        <p:cTn id="19" dur="500" fill="hold"/>
                                        <p:tgtEl>
                                          <p:spTgt spid="172067"/>
                                        </p:tgtEl>
                                        <p:attrNameLst>
                                          <p:attrName>ppt_x</p:attrName>
                                        </p:attrNameLst>
                                      </p:cBhvr>
                                      <p:tavLst>
                                        <p:tav tm="0">
                                          <p:val>
                                            <p:strVal val="#ppt_x"/>
                                          </p:val>
                                        </p:tav>
                                        <p:tav tm="100000">
                                          <p:val>
                                            <p:strVal val="#ppt_x"/>
                                          </p:val>
                                        </p:tav>
                                      </p:tavLst>
                                    </p:anim>
                                    <p:anim calcmode="lin" valueType="num">
                                      <p:cBhvr additive="base">
                                        <p:cTn id="20" dur="500" fill="hold"/>
                                        <p:tgtEl>
                                          <p:spTgt spid="17206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2060"/>
                                        </p:tgtEl>
                                        <p:attrNameLst>
                                          <p:attrName>style.visibility</p:attrName>
                                        </p:attrNameLst>
                                      </p:cBhvr>
                                      <p:to>
                                        <p:strVal val="visible"/>
                                      </p:to>
                                    </p:set>
                                    <p:anim calcmode="lin" valueType="num">
                                      <p:cBhvr additive="base">
                                        <p:cTn id="25" dur="500" fill="hold"/>
                                        <p:tgtEl>
                                          <p:spTgt spid="172060"/>
                                        </p:tgtEl>
                                        <p:attrNameLst>
                                          <p:attrName>ppt_x</p:attrName>
                                        </p:attrNameLst>
                                      </p:cBhvr>
                                      <p:tavLst>
                                        <p:tav tm="0">
                                          <p:val>
                                            <p:strVal val="0-#ppt_w/2"/>
                                          </p:val>
                                        </p:tav>
                                        <p:tav tm="100000">
                                          <p:val>
                                            <p:strVal val="#ppt_x"/>
                                          </p:val>
                                        </p:tav>
                                      </p:tavLst>
                                    </p:anim>
                                    <p:anim calcmode="lin" valueType="num">
                                      <p:cBhvr additive="base">
                                        <p:cTn id="26" dur="500" fill="hold"/>
                                        <p:tgtEl>
                                          <p:spTgt spid="17206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2071"/>
                                        </p:tgtEl>
                                        <p:attrNameLst>
                                          <p:attrName>style.visibility</p:attrName>
                                        </p:attrNameLst>
                                      </p:cBhvr>
                                      <p:to>
                                        <p:strVal val="visible"/>
                                      </p:to>
                                    </p:set>
                                    <p:anim calcmode="lin" valueType="num">
                                      <p:cBhvr additive="base">
                                        <p:cTn id="31" dur="500" fill="hold"/>
                                        <p:tgtEl>
                                          <p:spTgt spid="172071"/>
                                        </p:tgtEl>
                                        <p:attrNameLst>
                                          <p:attrName>ppt_x</p:attrName>
                                        </p:attrNameLst>
                                      </p:cBhvr>
                                      <p:tavLst>
                                        <p:tav tm="0">
                                          <p:val>
                                            <p:strVal val="#ppt_x"/>
                                          </p:val>
                                        </p:tav>
                                        <p:tav tm="100000">
                                          <p:val>
                                            <p:strVal val="#ppt_x"/>
                                          </p:val>
                                        </p:tav>
                                      </p:tavLst>
                                    </p:anim>
                                    <p:anim calcmode="lin" valueType="num">
                                      <p:cBhvr additive="base">
                                        <p:cTn id="32" dur="500" fill="hold"/>
                                        <p:tgtEl>
                                          <p:spTgt spid="17207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2073"/>
                                        </p:tgtEl>
                                        <p:attrNameLst>
                                          <p:attrName>style.visibility</p:attrName>
                                        </p:attrNameLst>
                                      </p:cBhvr>
                                      <p:to>
                                        <p:strVal val="visible"/>
                                      </p:to>
                                    </p:set>
                                    <p:anim calcmode="lin" valueType="num">
                                      <p:cBhvr additive="base">
                                        <p:cTn id="37" dur="500" fill="hold"/>
                                        <p:tgtEl>
                                          <p:spTgt spid="172073"/>
                                        </p:tgtEl>
                                        <p:attrNameLst>
                                          <p:attrName>ppt_x</p:attrName>
                                        </p:attrNameLst>
                                      </p:cBhvr>
                                      <p:tavLst>
                                        <p:tav tm="0">
                                          <p:val>
                                            <p:strVal val="#ppt_x"/>
                                          </p:val>
                                        </p:tav>
                                        <p:tav tm="100000">
                                          <p:val>
                                            <p:strVal val="#ppt_x"/>
                                          </p:val>
                                        </p:tav>
                                      </p:tavLst>
                                    </p:anim>
                                    <p:anim calcmode="lin" valueType="num">
                                      <p:cBhvr additive="base">
                                        <p:cTn id="38" dur="500" fill="hold"/>
                                        <p:tgtEl>
                                          <p:spTgt spid="1720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9" grpId="0"/>
      <p:bldP spid="17206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4">
            <a:extLst>
              <a:ext uri="{FF2B5EF4-FFF2-40B4-BE49-F238E27FC236}">
                <a16:creationId xmlns:a16="http://schemas.microsoft.com/office/drawing/2014/main" id="{8B371E6A-14DD-FA41-83A9-3F1E4701B619}"/>
              </a:ext>
            </a:extLst>
          </p:cNvPr>
          <p:cNvSpPr>
            <a:spLocks noGrp="1"/>
          </p:cNvSpPr>
          <p:nvPr>
            <p:ph type="sldNum" sz="quarter" idx="12"/>
          </p:nvPr>
        </p:nvSpPr>
        <p:spPr/>
        <p:txBody>
          <a:bodyPr/>
          <a:lstStyle/>
          <a:p>
            <a:fld id="{822493CC-4F82-5642-988F-427C312C04E4}" type="slidenum">
              <a:rPr lang="en-US" altLang="zh-CN"/>
              <a:pPr/>
              <a:t>64</a:t>
            </a:fld>
            <a:endParaRPr lang="en-US" altLang="zh-CN"/>
          </a:p>
        </p:txBody>
      </p:sp>
      <p:sp>
        <p:nvSpPr>
          <p:cNvPr id="174087" name="Rectangle 7">
            <a:extLst>
              <a:ext uri="{FF2B5EF4-FFF2-40B4-BE49-F238E27FC236}">
                <a16:creationId xmlns:a16="http://schemas.microsoft.com/office/drawing/2014/main" id="{10F366C0-DF94-FF40-9409-E3DD1D910F02}"/>
              </a:ext>
            </a:extLst>
          </p:cNvPr>
          <p:cNvSpPr>
            <a:spLocks noChangeArrowheads="1"/>
          </p:cNvSpPr>
          <p:nvPr/>
        </p:nvSpPr>
        <p:spPr bwMode="auto">
          <a:xfrm>
            <a:off x="1311275" y="83343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b="1">
                <a:ea typeface="楷体_GB2312" panose="02010609030101010101" pitchFamily="49" charset="-122"/>
              </a:rPr>
              <a:t>将</a:t>
            </a:r>
            <a:endParaRPr kumimoji="0" lang="zh-CN" altLang="en-US" b="1">
              <a:latin typeface="Arial" panose="020B0604020202020204" pitchFamily="34" charset="0"/>
              <a:ea typeface="楷体_GB2312" panose="02010609030101010101" pitchFamily="49" charset="-122"/>
            </a:endParaRPr>
          </a:p>
        </p:txBody>
      </p:sp>
      <p:sp>
        <p:nvSpPr>
          <p:cNvPr id="174088" name="Rectangle 8">
            <a:extLst>
              <a:ext uri="{FF2B5EF4-FFF2-40B4-BE49-F238E27FC236}">
                <a16:creationId xmlns:a16="http://schemas.microsoft.com/office/drawing/2014/main" id="{ACFBE58C-5899-9444-B222-E263860277D8}"/>
              </a:ext>
            </a:extLst>
          </p:cNvPr>
          <p:cNvSpPr>
            <a:spLocks noChangeArrowheads="1"/>
          </p:cNvSpPr>
          <p:nvPr/>
        </p:nvSpPr>
        <p:spPr bwMode="auto">
          <a:xfrm>
            <a:off x="3735388" y="871538"/>
            <a:ext cx="1103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b="1">
                <a:ea typeface="楷体_GB2312" panose="02010609030101010101" pitchFamily="49" charset="-122"/>
                <a:cs typeface="Times New Roman" panose="02020603050405020304" pitchFamily="18" charset="0"/>
              </a:rPr>
              <a:t>代入得</a:t>
            </a:r>
            <a:endParaRPr kumimoji="0" lang="zh-CN" altLang="en-US" b="1">
              <a:latin typeface="Arial" panose="020B0604020202020204" pitchFamily="34" charset="0"/>
              <a:ea typeface="楷体_GB2312" panose="02010609030101010101" pitchFamily="49" charset="-122"/>
              <a:cs typeface="Times New Roman" panose="02020603050405020304" pitchFamily="18" charset="0"/>
            </a:endParaRPr>
          </a:p>
        </p:txBody>
      </p:sp>
      <p:sp>
        <p:nvSpPr>
          <p:cNvPr id="174089" name="Rectangle 9">
            <a:extLst>
              <a:ext uri="{FF2B5EF4-FFF2-40B4-BE49-F238E27FC236}">
                <a16:creationId xmlns:a16="http://schemas.microsoft.com/office/drawing/2014/main" id="{939C6AE1-A9FC-5F4C-A7C2-B80AD862DE35}"/>
              </a:ext>
            </a:extLst>
          </p:cNvPr>
          <p:cNvSpPr>
            <a:spLocks noChangeArrowheads="1"/>
          </p:cNvSpPr>
          <p:nvPr/>
        </p:nvSpPr>
        <p:spPr bwMode="auto">
          <a:xfrm>
            <a:off x="1274763" y="2859088"/>
            <a:ext cx="336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ea typeface="楷体_GB2312" panose="02010609030101010101" pitchFamily="49" charset="-122"/>
                <a:cs typeface="Times New Roman" panose="02020603050405020304" pitchFamily="18" charset="0"/>
              </a:rPr>
              <a:t>由于</a:t>
            </a:r>
            <a:r>
              <a:rPr kumimoji="0" lang="zh-CN" altLang="en-US" b="1">
                <a:ea typeface="楷体_GB2312" panose="02010609030101010101" pitchFamily="49" charset="-122"/>
                <a:cs typeface="Times New Roman" panose="02020603050405020304" pitchFamily="18" charset="0"/>
                <a:sym typeface="Symbol" pitchFamily="2" charset="2"/>
              </a:rPr>
              <a:t></a:t>
            </a:r>
            <a:r>
              <a:rPr kumimoji="0" lang="en-US" altLang="zh-CN" b="1">
                <a:ea typeface="楷体_GB2312" panose="02010609030101010101" pitchFamily="49" charset="-122"/>
                <a:cs typeface="Times New Roman" panose="02020603050405020304" pitchFamily="18" charset="0"/>
                <a:sym typeface="Symbol" pitchFamily="2" charset="2"/>
              </a:rPr>
              <a:t>1</a:t>
            </a:r>
            <a:endParaRPr kumimoji="0" lang="en-US" altLang="zh-CN" b="1">
              <a:latin typeface="Arial" panose="020B0604020202020204" pitchFamily="34" charset="0"/>
              <a:ea typeface="楷体_GB2312" panose="02010609030101010101" pitchFamily="49" charset="-122"/>
              <a:cs typeface="Times New Roman" panose="02020603050405020304" pitchFamily="18" charset="0"/>
              <a:sym typeface="Symbol" pitchFamily="2" charset="2"/>
            </a:endParaRPr>
          </a:p>
        </p:txBody>
      </p:sp>
      <p:sp>
        <p:nvSpPr>
          <p:cNvPr id="174090" name="Rectangle 10">
            <a:extLst>
              <a:ext uri="{FF2B5EF4-FFF2-40B4-BE49-F238E27FC236}">
                <a16:creationId xmlns:a16="http://schemas.microsoft.com/office/drawing/2014/main" id="{57E83145-2249-D444-B424-834FC91B9F3C}"/>
              </a:ext>
            </a:extLst>
          </p:cNvPr>
          <p:cNvSpPr>
            <a:spLocks noChangeArrowheads="1"/>
          </p:cNvSpPr>
          <p:nvPr/>
        </p:nvSpPr>
        <p:spPr bwMode="auto">
          <a:xfrm>
            <a:off x="1304925" y="3624263"/>
            <a:ext cx="2259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ea typeface="楷体_GB2312" panose="02010609030101010101" pitchFamily="49" charset="-122"/>
                <a:cs typeface="Times New Roman" panose="02020603050405020304" pitchFamily="18" charset="0"/>
              </a:rPr>
              <a:t>可得</a:t>
            </a:r>
            <a:endParaRPr kumimoji="0" lang="zh-CN" altLang="en-US" b="1">
              <a:latin typeface="Arial" panose="020B0604020202020204" pitchFamily="34" charset="0"/>
              <a:ea typeface="楷体_GB2312" panose="02010609030101010101" pitchFamily="49" charset="-122"/>
              <a:cs typeface="Times New Roman" panose="02020603050405020304" pitchFamily="18" charset="0"/>
            </a:endParaRPr>
          </a:p>
        </p:txBody>
      </p:sp>
      <p:graphicFrame>
        <p:nvGraphicFramePr>
          <p:cNvPr id="174104" name="Object 24">
            <a:extLst>
              <a:ext uri="{FF2B5EF4-FFF2-40B4-BE49-F238E27FC236}">
                <a16:creationId xmlns:a16="http://schemas.microsoft.com/office/drawing/2014/main" id="{C5C3AE75-2C31-ED42-B463-F33DADF55D49}"/>
              </a:ext>
            </a:extLst>
          </p:cNvPr>
          <p:cNvGraphicFramePr>
            <a:graphicFrameLocks noGrp="1" noChangeAspect="1"/>
          </p:cNvGraphicFramePr>
          <p:nvPr>
            <p:ph/>
          </p:nvPr>
        </p:nvGraphicFramePr>
        <p:xfrm>
          <a:off x="1835150" y="596900"/>
          <a:ext cx="1944688" cy="1103313"/>
        </p:xfrm>
        <a:graphic>
          <a:graphicData uri="http://schemas.openxmlformats.org/presentationml/2006/ole">
            <mc:AlternateContent xmlns:mc="http://schemas.openxmlformats.org/markup-compatibility/2006">
              <mc:Choice xmlns:v="urn:schemas-microsoft-com:vml" Requires="v">
                <p:oleObj spid="_x0000_s47108" name="公式" r:id="rId3" imgW="19596100" imgH="11112500" progId="Equation.3">
                  <p:embed/>
                </p:oleObj>
              </mc:Choice>
              <mc:Fallback>
                <p:oleObj name="公式" r:id="rId3" imgW="19596100" imgH="11112500" progId="Equation.3">
                  <p:embed/>
                  <p:pic>
                    <p:nvPicPr>
                      <p:cNvPr id="174104" name="Object 24">
                        <a:extLst>
                          <a:ext uri="{FF2B5EF4-FFF2-40B4-BE49-F238E27FC236}">
                            <a16:creationId xmlns:a16="http://schemas.microsoft.com/office/drawing/2014/main" id="{C5C3AE75-2C31-ED42-B463-F33DADF55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596900"/>
                        <a:ext cx="1944688"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07" name="Object 27">
            <a:extLst>
              <a:ext uri="{FF2B5EF4-FFF2-40B4-BE49-F238E27FC236}">
                <a16:creationId xmlns:a16="http://schemas.microsoft.com/office/drawing/2014/main" id="{E859A4C3-CCC0-D041-A5BA-94C79679BFE2}"/>
              </a:ext>
            </a:extLst>
          </p:cNvPr>
          <p:cNvGraphicFramePr>
            <a:graphicFrameLocks noChangeAspect="1"/>
          </p:cNvGraphicFramePr>
          <p:nvPr/>
        </p:nvGraphicFramePr>
        <p:xfrm>
          <a:off x="1908175" y="1773238"/>
          <a:ext cx="4516438" cy="842962"/>
        </p:xfrm>
        <a:graphic>
          <a:graphicData uri="http://schemas.openxmlformats.org/presentationml/2006/ole">
            <mc:AlternateContent xmlns:mc="http://schemas.openxmlformats.org/markup-compatibility/2006">
              <mc:Choice xmlns:v="urn:schemas-microsoft-com:vml" Requires="v">
                <p:oleObj spid="_x0000_s47109" name="公式" r:id="rId5" imgW="34518600" imgH="6438900" progId="Equation.3">
                  <p:embed/>
                </p:oleObj>
              </mc:Choice>
              <mc:Fallback>
                <p:oleObj name="公式" r:id="rId5" imgW="34518600" imgH="6438900" progId="Equation.3">
                  <p:embed/>
                  <p:pic>
                    <p:nvPicPr>
                      <p:cNvPr id="174107" name="Object 27">
                        <a:extLst>
                          <a:ext uri="{FF2B5EF4-FFF2-40B4-BE49-F238E27FC236}">
                            <a16:creationId xmlns:a16="http://schemas.microsoft.com/office/drawing/2014/main" id="{E859A4C3-CCC0-D041-A5BA-94C79679BF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1773238"/>
                        <a:ext cx="451643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09" name="Object 29">
            <a:extLst>
              <a:ext uri="{FF2B5EF4-FFF2-40B4-BE49-F238E27FC236}">
                <a16:creationId xmlns:a16="http://schemas.microsoft.com/office/drawing/2014/main" id="{2FF2B9EF-1D9F-3544-9341-F16018EB694E}"/>
              </a:ext>
            </a:extLst>
          </p:cNvPr>
          <p:cNvGraphicFramePr>
            <a:graphicFrameLocks noChangeAspect="1"/>
          </p:cNvGraphicFramePr>
          <p:nvPr/>
        </p:nvGraphicFramePr>
        <p:xfrm>
          <a:off x="1908175" y="4365625"/>
          <a:ext cx="5076825" cy="1114425"/>
        </p:xfrm>
        <a:graphic>
          <a:graphicData uri="http://schemas.openxmlformats.org/presentationml/2006/ole">
            <mc:AlternateContent xmlns:mc="http://schemas.openxmlformats.org/markup-compatibility/2006">
              <mc:Choice xmlns:v="urn:schemas-microsoft-com:vml" Requires="v">
                <p:oleObj spid="_x0000_s47110" name="公式" r:id="rId7" imgW="45351700" imgH="9944100" progId="Equation.3">
                  <p:embed/>
                </p:oleObj>
              </mc:Choice>
              <mc:Fallback>
                <p:oleObj name="公式" r:id="rId7" imgW="45351700" imgH="9944100" progId="Equation.3">
                  <p:embed/>
                  <p:pic>
                    <p:nvPicPr>
                      <p:cNvPr id="174109" name="Object 29">
                        <a:extLst>
                          <a:ext uri="{FF2B5EF4-FFF2-40B4-BE49-F238E27FC236}">
                            <a16:creationId xmlns:a16="http://schemas.microsoft.com/office/drawing/2014/main" id="{2FF2B9EF-1D9F-3544-9341-F16018EB69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4365625"/>
                        <a:ext cx="50768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5584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7"/>
                                        </p:tgtEl>
                                        <p:attrNameLst>
                                          <p:attrName>style.visibility</p:attrName>
                                        </p:attrNameLst>
                                      </p:cBhvr>
                                      <p:to>
                                        <p:strVal val="visible"/>
                                      </p:to>
                                    </p:set>
                                    <p:anim calcmode="lin" valueType="num">
                                      <p:cBhvr additive="base">
                                        <p:cTn id="7" dur="500" fill="hold"/>
                                        <p:tgtEl>
                                          <p:spTgt spid="174107"/>
                                        </p:tgtEl>
                                        <p:attrNameLst>
                                          <p:attrName>ppt_x</p:attrName>
                                        </p:attrNameLst>
                                      </p:cBhvr>
                                      <p:tavLst>
                                        <p:tav tm="0">
                                          <p:val>
                                            <p:strVal val="#ppt_x"/>
                                          </p:val>
                                        </p:tav>
                                        <p:tav tm="100000">
                                          <p:val>
                                            <p:strVal val="#ppt_x"/>
                                          </p:val>
                                        </p:tav>
                                      </p:tavLst>
                                    </p:anim>
                                    <p:anim calcmode="lin" valueType="num">
                                      <p:cBhvr additive="base">
                                        <p:cTn id="8" dur="500" fill="hold"/>
                                        <p:tgtEl>
                                          <p:spTgt spid="1741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089"/>
                                        </p:tgtEl>
                                        <p:attrNameLst>
                                          <p:attrName>style.visibility</p:attrName>
                                        </p:attrNameLst>
                                      </p:cBhvr>
                                      <p:to>
                                        <p:strVal val="visible"/>
                                      </p:to>
                                    </p:set>
                                    <p:anim calcmode="lin" valueType="num">
                                      <p:cBhvr additive="base">
                                        <p:cTn id="13" dur="500" fill="hold"/>
                                        <p:tgtEl>
                                          <p:spTgt spid="174089"/>
                                        </p:tgtEl>
                                        <p:attrNameLst>
                                          <p:attrName>ppt_x</p:attrName>
                                        </p:attrNameLst>
                                      </p:cBhvr>
                                      <p:tavLst>
                                        <p:tav tm="0">
                                          <p:val>
                                            <p:strVal val="0-#ppt_w/2"/>
                                          </p:val>
                                        </p:tav>
                                        <p:tav tm="100000">
                                          <p:val>
                                            <p:strVal val="#ppt_x"/>
                                          </p:val>
                                        </p:tav>
                                      </p:tavLst>
                                    </p:anim>
                                    <p:anim calcmode="lin" valueType="num">
                                      <p:cBhvr additive="base">
                                        <p:cTn id="14" dur="500" fill="hold"/>
                                        <p:tgtEl>
                                          <p:spTgt spid="17408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74090">
                                            <p:txEl>
                                              <p:pRg st="0" end="0"/>
                                            </p:txEl>
                                          </p:spTgt>
                                        </p:tgtEl>
                                        <p:attrNameLst>
                                          <p:attrName>style.visibility</p:attrName>
                                        </p:attrNameLst>
                                      </p:cBhvr>
                                      <p:to>
                                        <p:strVal val="visible"/>
                                      </p:to>
                                    </p:set>
                                    <p:anim calcmode="discrete" valueType="clr">
                                      <p:cBhvr override="childStyle">
                                        <p:cTn id="19" dur="80"/>
                                        <p:tgtEl>
                                          <p:spTgt spid="17409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4090">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174090">
                                            <p:txEl>
                                              <p:pRg st="0" end="0"/>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74109"/>
                                        </p:tgtEl>
                                        <p:attrNameLst>
                                          <p:attrName>style.visibility</p:attrName>
                                        </p:attrNameLst>
                                      </p:cBhvr>
                                      <p:to>
                                        <p:strVal val="visible"/>
                                      </p:to>
                                    </p:set>
                                    <p:anim calcmode="lin" valueType="num">
                                      <p:cBhvr additive="base">
                                        <p:cTn id="26" dur="500" fill="hold"/>
                                        <p:tgtEl>
                                          <p:spTgt spid="174109"/>
                                        </p:tgtEl>
                                        <p:attrNameLst>
                                          <p:attrName>ppt_x</p:attrName>
                                        </p:attrNameLst>
                                      </p:cBhvr>
                                      <p:tavLst>
                                        <p:tav tm="0">
                                          <p:val>
                                            <p:strVal val="#ppt_x"/>
                                          </p:val>
                                        </p:tav>
                                        <p:tav tm="100000">
                                          <p:val>
                                            <p:strVal val="#ppt_x"/>
                                          </p:val>
                                        </p:tav>
                                      </p:tavLst>
                                    </p:anim>
                                    <p:anim calcmode="lin" valueType="num">
                                      <p:cBhvr additive="base">
                                        <p:cTn id="27" dur="500" fill="hold"/>
                                        <p:tgtEl>
                                          <p:spTgt spid="174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4">
            <a:extLst>
              <a:ext uri="{FF2B5EF4-FFF2-40B4-BE49-F238E27FC236}">
                <a16:creationId xmlns:a16="http://schemas.microsoft.com/office/drawing/2014/main" id="{DEDE1D6C-7960-CA42-BD9B-A251892BCE88}"/>
              </a:ext>
            </a:extLst>
          </p:cNvPr>
          <p:cNvSpPr>
            <a:spLocks noGrp="1"/>
          </p:cNvSpPr>
          <p:nvPr>
            <p:ph type="sldNum" sz="quarter" idx="12"/>
          </p:nvPr>
        </p:nvSpPr>
        <p:spPr/>
        <p:txBody>
          <a:bodyPr/>
          <a:lstStyle/>
          <a:p>
            <a:fld id="{EAB8032C-4550-9241-BC0B-1FE643C7820D}" type="slidenum">
              <a:rPr lang="en-US" altLang="zh-CN"/>
              <a:pPr/>
              <a:t>65</a:t>
            </a:fld>
            <a:endParaRPr lang="en-US" altLang="zh-CN"/>
          </a:p>
        </p:txBody>
      </p:sp>
      <p:sp>
        <p:nvSpPr>
          <p:cNvPr id="175110" name="Rectangle 6">
            <a:extLst>
              <a:ext uri="{FF2B5EF4-FFF2-40B4-BE49-F238E27FC236}">
                <a16:creationId xmlns:a16="http://schemas.microsoft.com/office/drawing/2014/main" id="{1927C87C-7107-4D45-BBC3-18451F7B3114}"/>
              </a:ext>
            </a:extLst>
          </p:cNvPr>
          <p:cNvSpPr>
            <a:spLocks noChangeArrowheads="1"/>
          </p:cNvSpPr>
          <p:nvPr/>
        </p:nvSpPr>
        <p:spPr bwMode="auto">
          <a:xfrm>
            <a:off x="1116013" y="188913"/>
            <a:ext cx="165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ea typeface="楷体_GB2312" panose="02010609030101010101" pitchFamily="49" charset="-122"/>
                <a:cs typeface="Times New Roman" panose="02020603050405020304" pitchFamily="18" charset="0"/>
              </a:rPr>
              <a:t>所以</a:t>
            </a:r>
            <a:endParaRPr kumimoji="0" lang="zh-CN" altLang="en-US" b="1">
              <a:latin typeface="Arial" panose="020B0604020202020204" pitchFamily="34" charset="0"/>
              <a:ea typeface="楷体_GB2312" panose="02010609030101010101" pitchFamily="49" charset="-122"/>
              <a:cs typeface="Times New Roman" panose="02020603050405020304" pitchFamily="18" charset="0"/>
            </a:endParaRPr>
          </a:p>
        </p:txBody>
      </p:sp>
      <p:sp>
        <p:nvSpPr>
          <p:cNvPr id="175111" name="Rectangle 7">
            <a:extLst>
              <a:ext uri="{FF2B5EF4-FFF2-40B4-BE49-F238E27FC236}">
                <a16:creationId xmlns:a16="http://schemas.microsoft.com/office/drawing/2014/main" id="{1EF60514-5B4B-9F44-ADFF-929D18B34DF2}"/>
              </a:ext>
            </a:extLst>
          </p:cNvPr>
          <p:cNvSpPr>
            <a:spLocks noChangeArrowheads="1"/>
          </p:cNvSpPr>
          <p:nvPr/>
        </p:nvSpPr>
        <p:spPr bwMode="auto">
          <a:xfrm>
            <a:off x="0" y="355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75112" name="Rectangle 8">
            <a:extLst>
              <a:ext uri="{FF2B5EF4-FFF2-40B4-BE49-F238E27FC236}">
                <a16:creationId xmlns:a16="http://schemas.microsoft.com/office/drawing/2014/main" id="{7A3FA15C-F67D-C04B-AED6-45A66551C345}"/>
              </a:ext>
            </a:extLst>
          </p:cNvPr>
          <p:cNvSpPr>
            <a:spLocks noChangeArrowheads="1"/>
          </p:cNvSpPr>
          <p:nvPr/>
        </p:nvSpPr>
        <p:spPr bwMode="auto">
          <a:xfrm>
            <a:off x="1203325" y="227647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ea typeface="楷体_GB2312" panose="02010609030101010101" pitchFamily="49" charset="-122"/>
                <a:cs typeface="Times New Roman" panose="02020603050405020304" pitchFamily="18" charset="0"/>
              </a:rPr>
              <a:t>即</a:t>
            </a:r>
            <a:endParaRPr kumimoji="0" lang="zh-CN" altLang="en-US" b="1">
              <a:latin typeface="Arial" panose="020B0604020202020204" pitchFamily="34" charset="0"/>
              <a:ea typeface="楷体_GB2312" panose="02010609030101010101" pitchFamily="49" charset="-122"/>
              <a:cs typeface="Times New Roman" panose="02020603050405020304" pitchFamily="18" charset="0"/>
            </a:endParaRPr>
          </a:p>
        </p:txBody>
      </p:sp>
      <p:graphicFrame>
        <p:nvGraphicFramePr>
          <p:cNvPr id="175126" name="Object 22">
            <a:extLst>
              <a:ext uri="{FF2B5EF4-FFF2-40B4-BE49-F238E27FC236}">
                <a16:creationId xmlns:a16="http://schemas.microsoft.com/office/drawing/2014/main" id="{EA8F5E09-7220-FC4E-8E19-A8FA4E7B115D}"/>
              </a:ext>
            </a:extLst>
          </p:cNvPr>
          <p:cNvGraphicFramePr>
            <a:graphicFrameLocks noGrp="1" noChangeAspect="1"/>
          </p:cNvGraphicFramePr>
          <p:nvPr>
            <p:ph/>
          </p:nvPr>
        </p:nvGraphicFramePr>
        <p:xfrm>
          <a:off x="2195513" y="549275"/>
          <a:ext cx="4608512" cy="915988"/>
        </p:xfrm>
        <a:graphic>
          <a:graphicData uri="http://schemas.openxmlformats.org/presentationml/2006/ole">
            <mc:AlternateContent xmlns:mc="http://schemas.openxmlformats.org/markup-compatibility/2006">
              <mc:Choice xmlns:v="urn:schemas-microsoft-com:vml" Requires="v">
                <p:oleObj spid="_x0000_s48134" name="公式" r:id="rId3" imgW="51498500" imgH="10236200" progId="Equation.3">
                  <p:embed/>
                </p:oleObj>
              </mc:Choice>
              <mc:Fallback>
                <p:oleObj name="公式" r:id="rId3" imgW="51498500" imgH="10236200" progId="Equation.3">
                  <p:embed/>
                  <p:pic>
                    <p:nvPicPr>
                      <p:cNvPr id="175126" name="Object 22">
                        <a:extLst>
                          <a:ext uri="{FF2B5EF4-FFF2-40B4-BE49-F238E27FC236}">
                            <a16:creationId xmlns:a16="http://schemas.microsoft.com/office/drawing/2014/main" id="{EA8F5E09-7220-FC4E-8E19-A8FA4E7B11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549275"/>
                        <a:ext cx="4608512"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29" name="Object 25">
            <a:extLst>
              <a:ext uri="{FF2B5EF4-FFF2-40B4-BE49-F238E27FC236}">
                <a16:creationId xmlns:a16="http://schemas.microsoft.com/office/drawing/2014/main" id="{E538C076-86DD-4B46-936F-3F04E360783F}"/>
              </a:ext>
            </a:extLst>
          </p:cNvPr>
          <p:cNvGraphicFramePr>
            <a:graphicFrameLocks noChangeAspect="1"/>
          </p:cNvGraphicFramePr>
          <p:nvPr/>
        </p:nvGraphicFramePr>
        <p:xfrm>
          <a:off x="2627313" y="1431925"/>
          <a:ext cx="3011487" cy="915988"/>
        </p:xfrm>
        <a:graphic>
          <a:graphicData uri="http://schemas.openxmlformats.org/presentationml/2006/ole">
            <mc:AlternateContent xmlns:mc="http://schemas.openxmlformats.org/markup-compatibility/2006">
              <mc:Choice xmlns:v="urn:schemas-microsoft-com:vml" Requires="v">
                <p:oleObj spid="_x0000_s48135" name="公式" r:id="rId5" imgW="33642300" imgH="10236200" progId="Equation.3">
                  <p:embed/>
                </p:oleObj>
              </mc:Choice>
              <mc:Fallback>
                <p:oleObj name="公式" r:id="rId5" imgW="33642300" imgH="10236200" progId="Equation.3">
                  <p:embed/>
                  <p:pic>
                    <p:nvPicPr>
                      <p:cNvPr id="175129" name="Object 25">
                        <a:extLst>
                          <a:ext uri="{FF2B5EF4-FFF2-40B4-BE49-F238E27FC236}">
                            <a16:creationId xmlns:a16="http://schemas.microsoft.com/office/drawing/2014/main" id="{E538C076-86DD-4B46-936F-3F04E36078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1431925"/>
                        <a:ext cx="30114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5134" name="Object 30">
            <a:extLst>
              <a:ext uri="{FF2B5EF4-FFF2-40B4-BE49-F238E27FC236}">
                <a16:creationId xmlns:a16="http://schemas.microsoft.com/office/drawing/2014/main" id="{66FF8A60-0D5C-2A4F-8F51-19340F662857}"/>
              </a:ext>
            </a:extLst>
          </p:cNvPr>
          <p:cNvGraphicFramePr>
            <a:graphicFrameLocks noChangeAspect="1"/>
          </p:cNvGraphicFramePr>
          <p:nvPr/>
        </p:nvGraphicFramePr>
        <p:xfrm>
          <a:off x="2098675" y="2565400"/>
          <a:ext cx="4583113" cy="1098550"/>
        </p:xfrm>
        <a:graphic>
          <a:graphicData uri="http://schemas.openxmlformats.org/presentationml/2006/ole">
            <mc:AlternateContent xmlns:mc="http://schemas.openxmlformats.org/markup-compatibility/2006">
              <mc:Choice xmlns:v="urn:schemas-microsoft-com:vml" Requires="v">
                <p:oleObj spid="_x0000_s48136" name="公式" r:id="rId7" imgW="51206400" imgH="12293600" progId="Equation.3">
                  <p:embed/>
                </p:oleObj>
              </mc:Choice>
              <mc:Fallback>
                <p:oleObj name="公式" r:id="rId7" imgW="51206400" imgH="12293600" progId="Equation.3">
                  <p:embed/>
                  <p:pic>
                    <p:nvPicPr>
                      <p:cNvPr id="175134" name="Object 30">
                        <a:extLst>
                          <a:ext uri="{FF2B5EF4-FFF2-40B4-BE49-F238E27FC236}">
                            <a16:creationId xmlns:a16="http://schemas.microsoft.com/office/drawing/2014/main" id="{66FF8A60-0D5C-2A4F-8F51-19340F6628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8675" y="2565400"/>
                        <a:ext cx="45831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5135" name="Rectangle 31">
            <a:extLst>
              <a:ext uri="{FF2B5EF4-FFF2-40B4-BE49-F238E27FC236}">
                <a16:creationId xmlns:a16="http://schemas.microsoft.com/office/drawing/2014/main" id="{0F746328-B442-024A-BAB5-C22E13C6E675}"/>
              </a:ext>
            </a:extLst>
          </p:cNvPr>
          <p:cNvSpPr>
            <a:spLocks noChangeArrowheads="1"/>
          </p:cNvSpPr>
          <p:nvPr/>
        </p:nvSpPr>
        <p:spPr bwMode="auto">
          <a:xfrm>
            <a:off x="5076825" y="5851525"/>
            <a:ext cx="410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ea typeface="楷体_GB2312" panose="02010609030101010101" pitchFamily="49" charset="-122"/>
                <a:cs typeface="Times New Roman" panose="02020603050405020304" pitchFamily="18" charset="0"/>
              </a:rPr>
              <a:t>是相对论修正后的结果。   </a:t>
            </a:r>
          </a:p>
        </p:txBody>
      </p:sp>
      <p:sp>
        <p:nvSpPr>
          <p:cNvPr id="175136" name="Rectangle 32">
            <a:extLst>
              <a:ext uri="{FF2B5EF4-FFF2-40B4-BE49-F238E27FC236}">
                <a16:creationId xmlns:a16="http://schemas.microsoft.com/office/drawing/2014/main" id="{C2F060EE-0B96-1449-B6D6-61A2E4558B30}"/>
              </a:ext>
            </a:extLst>
          </p:cNvPr>
          <p:cNvSpPr>
            <a:spLocks noChangeArrowheads="1"/>
          </p:cNvSpPr>
          <p:nvPr/>
        </p:nvSpPr>
        <p:spPr bwMode="auto">
          <a:xfrm>
            <a:off x="1304925" y="3898900"/>
            <a:ext cx="607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ea typeface="楷体_GB2312" panose="02010609030101010101" pitchFamily="49" charset="-122"/>
                <a:cs typeface="Times New Roman" panose="02020603050405020304" pitchFamily="18" charset="0"/>
              </a:rPr>
              <a:t>上式为考虑相对论效应后给出的</a:t>
            </a:r>
            <a:r>
              <a:rPr kumimoji="0" lang="zh-CN" altLang="en-US" b="1">
                <a:solidFill>
                  <a:srgbClr val="FF0000"/>
                </a:solidFill>
                <a:ea typeface="楷体_GB2312" panose="02010609030101010101" pitchFamily="49" charset="-122"/>
                <a:cs typeface="Times New Roman" panose="02020603050405020304" pitchFamily="18" charset="0"/>
              </a:rPr>
              <a:t>能级表达式</a:t>
            </a:r>
          </a:p>
        </p:txBody>
      </p:sp>
      <p:sp>
        <p:nvSpPr>
          <p:cNvPr id="175138" name="Rectangle 34">
            <a:extLst>
              <a:ext uri="{FF2B5EF4-FFF2-40B4-BE49-F238E27FC236}">
                <a16:creationId xmlns:a16="http://schemas.microsoft.com/office/drawing/2014/main" id="{9D4F6D94-9881-F647-9D3D-F4E718455BCC}"/>
              </a:ext>
            </a:extLst>
          </p:cNvPr>
          <p:cNvSpPr>
            <a:spLocks noChangeArrowheads="1"/>
          </p:cNvSpPr>
          <p:nvPr/>
        </p:nvSpPr>
        <p:spPr bwMode="auto">
          <a:xfrm>
            <a:off x="5100638" y="4916488"/>
            <a:ext cx="271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b="1">
                <a:ea typeface="楷体_GB2312" panose="02010609030101010101" pitchFamily="49" charset="-122"/>
                <a:cs typeface="Times New Roman" panose="02020603050405020304" pitchFamily="18" charset="0"/>
              </a:rPr>
              <a:t>是玻尔理论结果， </a:t>
            </a:r>
          </a:p>
        </p:txBody>
      </p:sp>
      <p:sp>
        <p:nvSpPr>
          <p:cNvPr id="175139" name="Rectangle 35">
            <a:extLst>
              <a:ext uri="{FF2B5EF4-FFF2-40B4-BE49-F238E27FC236}">
                <a16:creationId xmlns:a16="http://schemas.microsoft.com/office/drawing/2014/main" id="{B554B5B9-ED2A-5C46-9BC3-9E924E7E6783}"/>
              </a:ext>
            </a:extLst>
          </p:cNvPr>
          <p:cNvSpPr>
            <a:spLocks noChangeArrowheads="1"/>
          </p:cNvSpPr>
          <p:nvPr/>
        </p:nvSpPr>
        <p:spPr bwMode="auto">
          <a:xfrm>
            <a:off x="1331913" y="4868863"/>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en-US" b="1">
                <a:ea typeface="楷体_GB2312" panose="02010609030101010101" pitchFamily="49" charset="-122"/>
              </a:rPr>
              <a:t>其中第一项</a:t>
            </a:r>
          </a:p>
        </p:txBody>
      </p:sp>
      <p:sp>
        <p:nvSpPr>
          <p:cNvPr id="175140" name="Rectangle 36">
            <a:extLst>
              <a:ext uri="{FF2B5EF4-FFF2-40B4-BE49-F238E27FC236}">
                <a16:creationId xmlns:a16="http://schemas.microsoft.com/office/drawing/2014/main" id="{C87DAC8E-7F63-5942-8813-F68440BEB3EA}"/>
              </a:ext>
            </a:extLst>
          </p:cNvPr>
          <p:cNvSpPr>
            <a:spLocks noChangeArrowheads="1"/>
          </p:cNvSpPr>
          <p:nvPr/>
        </p:nvSpPr>
        <p:spPr bwMode="auto">
          <a:xfrm>
            <a:off x="1331913" y="5851525"/>
            <a:ext cx="230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ea typeface="楷体_GB2312" panose="02010609030101010101" pitchFamily="49" charset="-122"/>
                <a:cs typeface="Times New Roman" panose="02020603050405020304" pitchFamily="18" charset="0"/>
              </a:rPr>
              <a:t>第二项</a:t>
            </a:r>
          </a:p>
        </p:txBody>
      </p:sp>
      <p:graphicFrame>
        <p:nvGraphicFramePr>
          <p:cNvPr id="175145" name="Object 41">
            <a:extLst>
              <a:ext uri="{FF2B5EF4-FFF2-40B4-BE49-F238E27FC236}">
                <a16:creationId xmlns:a16="http://schemas.microsoft.com/office/drawing/2014/main" id="{FE05EB29-B69A-2847-ABFD-D415305A9900}"/>
              </a:ext>
            </a:extLst>
          </p:cNvPr>
          <p:cNvGraphicFramePr>
            <a:graphicFrameLocks noChangeAspect="1"/>
          </p:cNvGraphicFramePr>
          <p:nvPr/>
        </p:nvGraphicFramePr>
        <p:xfrm>
          <a:off x="3132138" y="4581525"/>
          <a:ext cx="1911350" cy="968375"/>
        </p:xfrm>
        <a:graphic>
          <a:graphicData uri="http://schemas.openxmlformats.org/presentationml/2006/ole">
            <mc:AlternateContent xmlns:mc="http://schemas.openxmlformats.org/markup-compatibility/2006">
              <mc:Choice xmlns:v="urn:schemas-microsoft-com:vml" Requires="v">
                <p:oleObj spid="_x0000_s48137" name="公式" r:id="rId9" imgW="21361400" imgH="10820400" progId="Equation.3">
                  <p:embed/>
                </p:oleObj>
              </mc:Choice>
              <mc:Fallback>
                <p:oleObj name="公式" r:id="rId9" imgW="21361400" imgH="10820400" progId="Equation.3">
                  <p:embed/>
                  <p:pic>
                    <p:nvPicPr>
                      <p:cNvPr id="175145" name="Object 41">
                        <a:extLst>
                          <a:ext uri="{FF2B5EF4-FFF2-40B4-BE49-F238E27FC236}">
                            <a16:creationId xmlns:a16="http://schemas.microsoft.com/office/drawing/2014/main" id="{FE05EB29-B69A-2847-ABFD-D415305A99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2138" y="4581525"/>
                        <a:ext cx="19113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5147" name="Object 43">
            <a:extLst>
              <a:ext uri="{FF2B5EF4-FFF2-40B4-BE49-F238E27FC236}">
                <a16:creationId xmlns:a16="http://schemas.microsoft.com/office/drawing/2014/main" id="{0556B7A9-1C9A-4947-8F08-C4A2BB406B5D}"/>
              </a:ext>
            </a:extLst>
          </p:cNvPr>
          <p:cNvGraphicFramePr>
            <a:graphicFrameLocks noChangeAspect="1"/>
          </p:cNvGraphicFramePr>
          <p:nvPr/>
        </p:nvGraphicFramePr>
        <p:xfrm>
          <a:off x="2987675" y="5589588"/>
          <a:ext cx="1989138" cy="966787"/>
        </p:xfrm>
        <a:graphic>
          <a:graphicData uri="http://schemas.openxmlformats.org/presentationml/2006/ole">
            <mc:AlternateContent xmlns:mc="http://schemas.openxmlformats.org/markup-compatibility/2006">
              <mc:Choice xmlns:v="urn:schemas-microsoft-com:vml" Requires="v">
                <p:oleObj spid="_x0000_s48138" name="公式" r:id="rId11" imgW="22237700" imgH="10820400" progId="Equation.3">
                  <p:embed/>
                </p:oleObj>
              </mc:Choice>
              <mc:Fallback>
                <p:oleObj name="公式" r:id="rId11" imgW="22237700" imgH="10820400" progId="Equation.3">
                  <p:embed/>
                  <p:pic>
                    <p:nvPicPr>
                      <p:cNvPr id="175147" name="Object 43">
                        <a:extLst>
                          <a:ext uri="{FF2B5EF4-FFF2-40B4-BE49-F238E27FC236}">
                            <a16:creationId xmlns:a16="http://schemas.microsoft.com/office/drawing/2014/main" id="{0556B7A9-1C9A-4947-8F08-C4A2BB406B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7675" y="5589588"/>
                        <a:ext cx="1989138"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75559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5126"/>
                                        </p:tgtEl>
                                        <p:attrNameLst>
                                          <p:attrName>style.visibility</p:attrName>
                                        </p:attrNameLst>
                                      </p:cBhvr>
                                      <p:to>
                                        <p:strVal val="visible"/>
                                      </p:to>
                                    </p:set>
                                    <p:anim calcmode="lin" valueType="num">
                                      <p:cBhvr additive="base">
                                        <p:cTn id="7" dur="500" fill="hold"/>
                                        <p:tgtEl>
                                          <p:spTgt spid="175126"/>
                                        </p:tgtEl>
                                        <p:attrNameLst>
                                          <p:attrName>ppt_x</p:attrName>
                                        </p:attrNameLst>
                                      </p:cBhvr>
                                      <p:tavLst>
                                        <p:tav tm="0">
                                          <p:val>
                                            <p:strVal val="#ppt_x"/>
                                          </p:val>
                                        </p:tav>
                                        <p:tav tm="100000">
                                          <p:val>
                                            <p:strVal val="#ppt_x"/>
                                          </p:val>
                                        </p:tav>
                                      </p:tavLst>
                                    </p:anim>
                                    <p:anim calcmode="lin" valueType="num">
                                      <p:cBhvr additive="base">
                                        <p:cTn id="8" dur="500" fill="hold"/>
                                        <p:tgtEl>
                                          <p:spTgt spid="1751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5129"/>
                                        </p:tgtEl>
                                        <p:attrNameLst>
                                          <p:attrName>style.visibility</p:attrName>
                                        </p:attrNameLst>
                                      </p:cBhvr>
                                      <p:to>
                                        <p:strVal val="visible"/>
                                      </p:to>
                                    </p:set>
                                    <p:anim calcmode="lin" valueType="num">
                                      <p:cBhvr additive="base">
                                        <p:cTn id="13" dur="500" fill="hold"/>
                                        <p:tgtEl>
                                          <p:spTgt spid="175129"/>
                                        </p:tgtEl>
                                        <p:attrNameLst>
                                          <p:attrName>ppt_x</p:attrName>
                                        </p:attrNameLst>
                                      </p:cBhvr>
                                      <p:tavLst>
                                        <p:tav tm="0">
                                          <p:val>
                                            <p:strVal val="#ppt_x"/>
                                          </p:val>
                                        </p:tav>
                                        <p:tav tm="100000">
                                          <p:val>
                                            <p:strVal val="#ppt_x"/>
                                          </p:val>
                                        </p:tav>
                                      </p:tavLst>
                                    </p:anim>
                                    <p:anim calcmode="lin" valueType="num">
                                      <p:cBhvr additive="base">
                                        <p:cTn id="14" dur="500" fill="hold"/>
                                        <p:tgtEl>
                                          <p:spTgt spid="17512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5112"/>
                                        </p:tgtEl>
                                        <p:attrNameLst>
                                          <p:attrName>style.visibility</p:attrName>
                                        </p:attrNameLst>
                                      </p:cBhvr>
                                      <p:to>
                                        <p:strVal val="visible"/>
                                      </p:to>
                                    </p:set>
                                    <p:anim calcmode="lin" valueType="num">
                                      <p:cBhvr additive="base">
                                        <p:cTn id="19" dur="500" fill="hold"/>
                                        <p:tgtEl>
                                          <p:spTgt spid="175112"/>
                                        </p:tgtEl>
                                        <p:attrNameLst>
                                          <p:attrName>ppt_x</p:attrName>
                                        </p:attrNameLst>
                                      </p:cBhvr>
                                      <p:tavLst>
                                        <p:tav tm="0">
                                          <p:val>
                                            <p:strVal val="#ppt_x"/>
                                          </p:val>
                                        </p:tav>
                                        <p:tav tm="100000">
                                          <p:val>
                                            <p:strVal val="#ppt_x"/>
                                          </p:val>
                                        </p:tav>
                                      </p:tavLst>
                                    </p:anim>
                                    <p:anim calcmode="lin" valueType="num">
                                      <p:cBhvr additive="base">
                                        <p:cTn id="20" dur="500" fill="hold"/>
                                        <p:tgtEl>
                                          <p:spTgt spid="1751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5134"/>
                                        </p:tgtEl>
                                        <p:attrNameLst>
                                          <p:attrName>style.visibility</p:attrName>
                                        </p:attrNameLst>
                                      </p:cBhvr>
                                      <p:to>
                                        <p:strVal val="visible"/>
                                      </p:to>
                                    </p:set>
                                    <p:anim calcmode="lin" valueType="num">
                                      <p:cBhvr additive="base">
                                        <p:cTn id="25" dur="500" fill="hold"/>
                                        <p:tgtEl>
                                          <p:spTgt spid="175134"/>
                                        </p:tgtEl>
                                        <p:attrNameLst>
                                          <p:attrName>ppt_x</p:attrName>
                                        </p:attrNameLst>
                                      </p:cBhvr>
                                      <p:tavLst>
                                        <p:tav tm="0">
                                          <p:val>
                                            <p:strVal val="#ppt_x"/>
                                          </p:val>
                                        </p:tav>
                                        <p:tav tm="100000">
                                          <p:val>
                                            <p:strVal val="#ppt_x"/>
                                          </p:val>
                                        </p:tav>
                                      </p:tavLst>
                                    </p:anim>
                                    <p:anim calcmode="lin" valueType="num">
                                      <p:cBhvr additive="base">
                                        <p:cTn id="26" dur="500" fill="hold"/>
                                        <p:tgtEl>
                                          <p:spTgt spid="17513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75136"/>
                                        </p:tgtEl>
                                        <p:attrNameLst>
                                          <p:attrName>style.visibility</p:attrName>
                                        </p:attrNameLst>
                                      </p:cBhvr>
                                      <p:to>
                                        <p:strVal val="visible"/>
                                      </p:to>
                                    </p:set>
                                    <p:anim calcmode="discrete" valueType="clr">
                                      <p:cBhvr override="childStyle">
                                        <p:cTn id="31" dur="80"/>
                                        <p:tgtEl>
                                          <p:spTgt spid="17513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75136"/>
                                        </p:tgtEl>
                                        <p:attrNameLst>
                                          <p:attrName>fillcolor</p:attrName>
                                        </p:attrNameLst>
                                      </p:cBhvr>
                                      <p:tavLst>
                                        <p:tav tm="0">
                                          <p:val>
                                            <p:clrVal>
                                              <a:schemeClr val="accent2"/>
                                            </p:clrVal>
                                          </p:val>
                                        </p:tav>
                                        <p:tav tm="50000">
                                          <p:val>
                                            <p:clrVal>
                                              <a:schemeClr val="hlink"/>
                                            </p:clrVal>
                                          </p:val>
                                        </p:tav>
                                      </p:tavLst>
                                    </p:anim>
                                    <p:set>
                                      <p:cBhvr>
                                        <p:cTn id="33" dur="80"/>
                                        <p:tgtEl>
                                          <p:spTgt spid="175136"/>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75139"/>
                                        </p:tgtEl>
                                        <p:attrNameLst>
                                          <p:attrName>style.visibility</p:attrName>
                                        </p:attrNameLst>
                                      </p:cBhvr>
                                      <p:to>
                                        <p:strVal val="visible"/>
                                      </p:to>
                                    </p:set>
                                    <p:animEffect transition="in" filter="checkerboard(across)">
                                      <p:cBhvr>
                                        <p:cTn id="38" dur="500"/>
                                        <p:tgtEl>
                                          <p:spTgt spid="175139"/>
                                        </p:tgtEl>
                                      </p:cBhvr>
                                    </p:animEffect>
                                  </p:childTnLst>
                                </p:cTn>
                              </p:par>
                            </p:childTnLst>
                          </p:cTn>
                        </p:par>
                        <p:par>
                          <p:cTn id="39" fill="hold" nodeType="after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175145"/>
                                        </p:tgtEl>
                                        <p:attrNameLst>
                                          <p:attrName>style.visibility</p:attrName>
                                        </p:attrNameLst>
                                      </p:cBhvr>
                                      <p:to>
                                        <p:strVal val="visible"/>
                                      </p:to>
                                    </p:set>
                                    <p:anim calcmode="lin" valueType="num">
                                      <p:cBhvr additive="base">
                                        <p:cTn id="42" dur="500" fill="hold"/>
                                        <p:tgtEl>
                                          <p:spTgt spid="175145"/>
                                        </p:tgtEl>
                                        <p:attrNameLst>
                                          <p:attrName>ppt_x</p:attrName>
                                        </p:attrNameLst>
                                      </p:cBhvr>
                                      <p:tavLst>
                                        <p:tav tm="0">
                                          <p:val>
                                            <p:strVal val="#ppt_x"/>
                                          </p:val>
                                        </p:tav>
                                        <p:tav tm="100000">
                                          <p:val>
                                            <p:strVal val="#ppt_x"/>
                                          </p:val>
                                        </p:tav>
                                      </p:tavLst>
                                    </p:anim>
                                    <p:anim calcmode="lin" valueType="num">
                                      <p:cBhvr additive="base">
                                        <p:cTn id="43" dur="500" fill="hold"/>
                                        <p:tgtEl>
                                          <p:spTgt spid="175145"/>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000"/>
                            </p:stCondLst>
                            <p:childTnLst>
                              <p:par>
                                <p:cTn id="45" presetID="5" presetClass="entr" presetSubtype="10" fill="hold" grpId="0" nodeType="afterEffect">
                                  <p:stCondLst>
                                    <p:cond delay="0"/>
                                  </p:stCondLst>
                                  <p:childTnLst>
                                    <p:set>
                                      <p:cBhvr>
                                        <p:cTn id="46" dur="1" fill="hold">
                                          <p:stCondLst>
                                            <p:cond delay="0"/>
                                          </p:stCondLst>
                                        </p:cTn>
                                        <p:tgtEl>
                                          <p:spTgt spid="175138"/>
                                        </p:tgtEl>
                                        <p:attrNameLst>
                                          <p:attrName>style.visibility</p:attrName>
                                        </p:attrNameLst>
                                      </p:cBhvr>
                                      <p:to>
                                        <p:strVal val="visible"/>
                                      </p:to>
                                    </p:set>
                                    <p:animEffect transition="in" filter="checkerboard(across)">
                                      <p:cBhvr>
                                        <p:cTn id="47" dur="500"/>
                                        <p:tgtEl>
                                          <p:spTgt spid="17513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5140"/>
                                        </p:tgtEl>
                                        <p:attrNameLst>
                                          <p:attrName>style.visibility</p:attrName>
                                        </p:attrNameLst>
                                      </p:cBhvr>
                                      <p:to>
                                        <p:strVal val="visible"/>
                                      </p:to>
                                    </p:set>
                                    <p:animEffect transition="in" filter="blinds(horizontal)">
                                      <p:cBhvr>
                                        <p:cTn id="52" dur="500"/>
                                        <p:tgtEl>
                                          <p:spTgt spid="175140"/>
                                        </p:tgtEl>
                                      </p:cBhvr>
                                    </p:animEffect>
                                  </p:childTnLst>
                                </p:cTn>
                              </p:par>
                            </p:childTnLst>
                          </p:cTn>
                        </p:par>
                        <p:par>
                          <p:cTn id="53" fill="hold" nodeType="afterGroup">
                            <p:stCondLst>
                              <p:cond delay="500"/>
                            </p:stCondLst>
                            <p:childTnLst>
                              <p:par>
                                <p:cTn id="54" presetID="2" presetClass="entr" presetSubtype="4" fill="hold" nodeType="afterEffect">
                                  <p:stCondLst>
                                    <p:cond delay="0"/>
                                  </p:stCondLst>
                                  <p:childTnLst>
                                    <p:set>
                                      <p:cBhvr>
                                        <p:cTn id="55" dur="1" fill="hold">
                                          <p:stCondLst>
                                            <p:cond delay="0"/>
                                          </p:stCondLst>
                                        </p:cTn>
                                        <p:tgtEl>
                                          <p:spTgt spid="175147"/>
                                        </p:tgtEl>
                                        <p:attrNameLst>
                                          <p:attrName>style.visibility</p:attrName>
                                        </p:attrNameLst>
                                      </p:cBhvr>
                                      <p:to>
                                        <p:strVal val="visible"/>
                                      </p:to>
                                    </p:set>
                                    <p:anim calcmode="lin" valueType="num">
                                      <p:cBhvr additive="base">
                                        <p:cTn id="56" dur="500" fill="hold"/>
                                        <p:tgtEl>
                                          <p:spTgt spid="175147"/>
                                        </p:tgtEl>
                                        <p:attrNameLst>
                                          <p:attrName>ppt_x</p:attrName>
                                        </p:attrNameLst>
                                      </p:cBhvr>
                                      <p:tavLst>
                                        <p:tav tm="0">
                                          <p:val>
                                            <p:strVal val="#ppt_x"/>
                                          </p:val>
                                        </p:tav>
                                        <p:tav tm="100000">
                                          <p:val>
                                            <p:strVal val="#ppt_x"/>
                                          </p:val>
                                        </p:tav>
                                      </p:tavLst>
                                    </p:anim>
                                    <p:anim calcmode="lin" valueType="num">
                                      <p:cBhvr additive="base">
                                        <p:cTn id="57" dur="500" fill="hold"/>
                                        <p:tgtEl>
                                          <p:spTgt spid="175147"/>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1000"/>
                            </p:stCondLst>
                            <p:childTnLst>
                              <p:par>
                                <p:cTn id="59" presetID="3" presetClass="entr" presetSubtype="10" fill="hold" grpId="0" nodeType="afterEffect">
                                  <p:stCondLst>
                                    <p:cond delay="0"/>
                                  </p:stCondLst>
                                  <p:childTnLst>
                                    <p:set>
                                      <p:cBhvr>
                                        <p:cTn id="60" dur="1" fill="hold">
                                          <p:stCondLst>
                                            <p:cond delay="0"/>
                                          </p:stCondLst>
                                        </p:cTn>
                                        <p:tgtEl>
                                          <p:spTgt spid="175135"/>
                                        </p:tgtEl>
                                        <p:attrNameLst>
                                          <p:attrName>style.visibility</p:attrName>
                                        </p:attrNameLst>
                                      </p:cBhvr>
                                      <p:to>
                                        <p:strVal val="visible"/>
                                      </p:to>
                                    </p:set>
                                    <p:animEffect transition="in" filter="blinds(horizontal)">
                                      <p:cBhvr>
                                        <p:cTn id="61" dur="500"/>
                                        <p:tgtEl>
                                          <p:spTgt spid="17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2" grpId="0"/>
      <p:bldP spid="175135" grpId="0"/>
      <p:bldP spid="175136" grpId="0"/>
      <p:bldP spid="175138" grpId="0"/>
      <p:bldP spid="175139" grpId="0"/>
      <p:bldP spid="17514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a:extLst>
              <a:ext uri="{FF2B5EF4-FFF2-40B4-BE49-F238E27FC236}">
                <a16:creationId xmlns:a16="http://schemas.microsoft.com/office/drawing/2014/main" id="{E2689B21-ED03-104C-8716-F2180272847E}"/>
              </a:ext>
            </a:extLst>
          </p:cNvPr>
          <p:cNvSpPr>
            <a:spLocks noGrp="1"/>
          </p:cNvSpPr>
          <p:nvPr>
            <p:ph type="sldNum" sz="quarter" idx="12"/>
          </p:nvPr>
        </p:nvSpPr>
        <p:spPr/>
        <p:txBody>
          <a:bodyPr/>
          <a:lstStyle/>
          <a:p>
            <a:fld id="{2252455C-A498-7D49-A12E-A866A3D39C77}" type="slidenum">
              <a:rPr lang="en-US" altLang="zh-CN"/>
              <a:pPr/>
              <a:t>66</a:t>
            </a:fld>
            <a:endParaRPr lang="en-US" altLang="zh-CN"/>
          </a:p>
        </p:txBody>
      </p:sp>
      <p:sp>
        <p:nvSpPr>
          <p:cNvPr id="237570" name="Text Box 2">
            <a:extLst>
              <a:ext uri="{FF2B5EF4-FFF2-40B4-BE49-F238E27FC236}">
                <a16:creationId xmlns:a16="http://schemas.microsoft.com/office/drawing/2014/main" id="{F4E6239A-E6BA-B944-AF6E-AAA1BE9F68A3}"/>
              </a:ext>
            </a:extLst>
          </p:cNvPr>
          <p:cNvSpPr txBox="1">
            <a:spLocks noChangeArrowheads="1"/>
          </p:cNvSpPr>
          <p:nvPr/>
        </p:nvSpPr>
        <p:spPr bwMode="auto">
          <a:xfrm>
            <a:off x="684213" y="692150"/>
            <a:ext cx="4876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zh-CN" sz="2800" b="1">
                <a:solidFill>
                  <a:srgbClr val="FF3300"/>
                </a:solidFill>
                <a:ea typeface="楷体_GB2312" panose="02010609030101010101" pitchFamily="49" charset="-122"/>
              </a:rPr>
              <a:t>2</a:t>
            </a:r>
            <a:r>
              <a:rPr lang="zh-CN" altLang="en-US" sz="2800" b="1">
                <a:solidFill>
                  <a:srgbClr val="FF3300"/>
                </a:solidFill>
                <a:ea typeface="楷体_GB2312" panose="02010609030101010101" pitchFamily="49" charset="-122"/>
              </a:rPr>
              <a:t>）玻尔</a:t>
            </a:r>
            <a:r>
              <a:rPr lang="en-US" altLang="zh-CN" sz="2800" b="1">
                <a:solidFill>
                  <a:srgbClr val="FF3300"/>
                </a:solidFill>
                <a:ea typeface="楷体_GB2312" panose="02010609030101010101" pitchFamily="49" charset="-122"/>
              </a:rPr>
              <a:t>-</a:t>
            </a:r>
            <a:r>
              <a:rPr lang="zh-CN" altLang="en-US" sz="2800" b="1">
                <a:solidFill>
                  <a:srgbClr val="FF3300"/>
                </a:solidFill>
                <a:ea typeface="楷体_GB2312" panose="02010609030101010101" pitchFamily="49" charset="-122"/>
              </a:rPr>
              <a:t>索末菲模型</a:t>
            </a:r>
          </a:p>
        </p:txBody>
      </p:sp>
      <p:sp>
        <p:nvSpPr>
          <p:cNvPr id="237571" name="Rectangle 3">
            <a:extLst>
              <a:ext uri="{FF2B5EF4-FFF2-40B4-BE49-F238E27FC236}">
                <a16:creationId xmlns:a16="http://schemas.microsoft.com/office/drawing/2014/main" id="{C3A840EB-C18D-7C46-8F8C-B519D2245E15}"/>
              </a:ext>
            </a:extLst>
          </p:cNvPr>
          <p:cNvSpPr>
            <a:spLocks noChangeArrowheads="1"/>
          </p:cNvSpPr>
          <p:nvPr/>
        </p:nvSpPr>
        <p:spPr bwMode="auto">
          <a:xfrm>
            <a:off x="1116013" y="1268413"/>
            <a:ext cx="74168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en-US" altLang="zh-CN" b="1">
                <a:solidFill>
                  <a:schemeClr val="bg1"/>
                </a:solidFill>
                <a:ea typeface="楷体_GB2312" panose="02010609030101010101" pitchFamily="49" charset="-122"/>
              </a:rPr>
              <a:t>         </a:t>
            </a:r>
            <a:r>
              <a:rPr lang="zh-CN" altLang="en-US" b="1">
                <a:ea typeface="楷体_GB2312" panose="02010609030101010101" pitchFamily="49" charset="-122"/>
              </a:rPr>
              <a:t>根据玻尔理论，电子绕核作圆周运动，轨道量子数</a:t>
            </a:r>
            <a:r>
              <a:rPr lang="en-US" altLang="zh-CN" b="1">
                <a:ea typeface="楷体_GB2312" panose="02010609030101010101" pitchFamily="49" charset="-122"/>
              </a:rPr>
              <a:t>n</a:t>
            </a:r>
            <a:r>
              <a:rPr lang="zh-CN" altLang="en-US" b="1">
                <a:ea typeface="楷体_GB2312" panose="02010609030101010101" pitchFamily="49" charset="-122"/>
              </a:rPr>
              <a:t>取定后，就有确定的</a:t>
            </a:r>
            <a:r>
              <a:rPr lang="en-US" altLang="zh-CN" b="1" i="1">
                <a:ea typeface="楷体_GB2312" panose="02010609030101010101" pitchFamily="49" charset="-122"/>
              </a:rPr>
              <a:t>r</a:t>
            </a:r>
            <a:r>
              <a:rPr lang="en-US" altLang="zh-CN" b="1" i="1" baseline="-25000">
                <a:ea typeface="楷体_GB2312" panose="02010609030101010101" pitchFamily="49" charset="-122"/>
              </a:rPr>
              <a:t>n</a:t>
            </a:r>
            <a:r>
              <a:rPr lang="zh-CN" altLang="en-US" b="1">
                <a:ea typeface="楷体_GB2312" panose="02010609030101010101" pitchFamily="49" charset="-122"/>
              </a:rPr>
              <a:t>和</a:t>
            </a:r>
            <a:r>
              <a:rPr lang="en-US" altLang="zh-CN" b="1" i="1">
                <a:ea typeface="楷体_GB2312" panose="02010609030101010101" pitchFamily="49" charset="-122"/>
              </a:rPr>
              <a:t>E</a:t>
            </a:r>
            <a:r>
              <a:rPr lang="en-US" altLang="zh-CN" b="1" i="1" baseline="-25000">
                <a:ea typeface="楷体_GB2312" panose="02010609030101010101" pitchFamily="49" charset="-122"/>
              </a:rPr>
              <a:t>n</a:t>
            </a:r>
            <a:r>
              <a:rPr lang="zh-CN" altLang="en-US" b="1">
                <a:ea typeface="楷体_GB2312" panose="02010609030101010101" pitchFamily="49" charset="-122"/>
              </a:rPr>
              <a:t>，即电子绕核的运动是一维运动，量子数</a:t>
            </a:r>
            <a:r>
              <a:rPr lang="en-US" altLang="zh-CN" b="1">
                <a:ea typeface="楷体_GB2312" panose="02010609030101010101" pitchFamily="49" charset="-122"/>
              </a:rPr>
              <a:t>n</a:t>
            </a:r>
            <a:r>
              <a:rPr lang="zh-CN" altLang="en-US" b="1">
                <a:ea typeface="楷体_GB2312" panose="02010609030101010101" pitchFamily="49" charset="-122"/>
              </a:rPr>
              <a:t>描述了这个规律。</a:t>
            </a:r>
          </a:p>
        </p:txBody>
      </p:sp>
      <p:sp>
        <p:nvSpPr>
          <p:cNvPr id="237572" name="Rectangle 4">
            <a:extLst>
              <a:ext uri="{FF2B5EF4-FFF2-40B4-BE49-F238E27FC236}">
                <a16:creationId xmlns:a16="http://schemas.microsoft.com/office/drawing/2014/main" id="{21E4EE3D-0AAC-384C-8172-AA44273A83AC}"/>
              </a:ext>
            </a:extLst>
          </p:cNvPr>
          <p:cNvSpPr>
            <a:spLocks noChangeArrowheads="1"/>
          </p:cNvSpPr>
          <p:nvPr/>
        </p:nvSpPr>
        <p:spPr bwMode="auto">
          <a:xfrm>
            <a:off x="1116013" y="2795588"/>
            <a:ext cx="7345362"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kumimoji="0" lang="en-US" altLang="zh-CN" b="1">
                <a:ea typeface="楷体_GB2312" panose="02010609030101010101" pitchFamily="49" charset="-122"/>
              </a:rPr>
              <a:t>        1896</a:t>
            </a:r>
            <a:r>
              <a:rPr kumimoji="0" lang="zh-CN" altLang="en-US" b="1">
                <a:ea typeface="楷体_GB2312" panose="02010609030101010101" pitchFamily="49" charset="-122"/>
              </a:rPr>
              <a:t>年，迈克尔逊和莫雷就发现氢的</a:t>
            </a:r>
            <a:r>
              <a:rPr lang="en-US" altLang="zh-CN" b="1" i="1">
                <a:ea typeface="楷体_GB2312" panose="02010609030101010101" pitchFamily="49" charset="-122"/>
              </a:rPr>
              <a:t>H</a:t>
            </a:r>
            <a:r>
              <a:rPr lang="en-US" altLang="zh-CN" b="1" i="1" baseline="-25000">
                <a:ea typeface="楷体_GB2312" panose="02010609030101010101" pitchFamily="49" charset="-122"/>
              </a:rPr>
              <a:t>α</a:t>
            </a:r>
            <a:r>
              <a:rPr kumimoji="0" lang="zh-CN" altLang="en-US" b="1">
                <a:ea typeface="楷体_GB2312" panose="02010609030101010101" pitchFamily="49" charset="-122"/>
              </a:rPr>
              <a:t>线是双线，后来人们通过高分辨谱仪还发现有三线结构，这就是</a:t>
            </a:r>
            <a:r>
              <a:rPr kumimoji="0" lang="zh-CN" altLang="en-US" b="1">
                <a:effectLst>
                  <a:outerShdw blurRad="38100" dist="38100" dir="2700000" algn="tl">
                    <a:srgbClr val="C0C0C0"/>
                  </a:outerShdw>
                </a:effectLst>
                <a:ea typeface="楷体_GB2312" panose="02010609030101010101" pitchFamily="49" charset="-122"/>
              </a:rPr>
              <a:t>“精细结构”。</a:t>
            </a:r>
            <a:r>
              <a:rPr kumimoji="0" lang="zh-CN" altLang="en-US" b="1">
                <a:ea typeface="楷体_GB2312" panose="02010609030101010101" pitchFamily="49" charset="-122"/>
              </a:rPr>
              <a:t>玻尔理论发表后不久，索末菲为解释氢光谱的精细结构而提出椭圆轨道的理论，他将玻尔的圆形轨道推广为椭圆轨道，并引入了相对论修正。定量计算出的氢的</a:t>
            </a:r>
            <a:r>
              <a:rPr lang="en-US" altLang="zh-CN" b="1" i="1">
                <a:ea typeface="楷体_GB2312" panose="02010609030101010101" pitchFamily="49" charset="-122"/>
              </a:rPr>
              <a:t>H</a:t>
            </a:r>
            <a:r>
              <a:rPr lang="en-US" altLang="zh-CN" b="1" i="1" baseline="-25000">
                <a:ea typeface="楷体_GB2312" panose="02010609030101010101" pitchFamily="49" charset="-122"/>
              </a:rPr>
              <a:t>α</a:t>
            </a:r>
            <a:r>
              <a:rPr kumimoji="0" lang="zh-CN" altLang="en-US" b="1">
                <a:ea typeface="楷体_GB2312" panose="02010609030101010101" pitchFamily="49" charset="-122"/>
              </a:rPr>
              <a:t>线与实验完全符合。</a:t>
            </a:r>
          </a:p>
        </p:txBody>
      </p:sp>
    </p:spTree>
    <p:extLst>
      <p:ext uri="{BB962C8B-B14F-4D97-AF65-F5344CB8AC3E}">
        <p14:creationId xmlns:p14="http://schemas.microsoft.com/office/powerpoint/2010/main" val="3335789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37571"/>
                                        </p:tgtEl>
                                        <p:attrNameLst>
                                          <p:attrName>style.visibility</p:attrName>
                                        </p:attrNameLst>
                                      </p:cBhvr>
                                      <p:to>
                                        <p:strVal val="visible"/>
                                      </p:to>
                                    </p:set>
                                    <p:animEffect transition="in" filter="fade">
                                      <p:cBhvr>
                                        <p:cTn id="7" dur="800" decel="100000"/>
                                        <p:tgtEl>
                                          <p:spTgt spid="237571"/>
                                        </p:tgtEl>
                                      </p:cBhvr>
                                    </p:animEffect>
                                    <p:anim calcmode="lin" valueType="num">
                                      <p:cBhvr>
                                        <p:cTn id="8" dur="800" decel="100000" fill="hold"/>
                                        <p:tgtEl>
                                          <p:spTgt spid="237571"/>
                                        </p:tgtEl>
                                        <p:attrNameLst>
                                          <p:attrName>style.rotation</p:attrName>
                                        </p:attrNameLst>
                                      </p:cBhvr>
                                      <p:tavLst>
                                        <p:tav tm="0">
                                          <p:val>
                                            <p:fltVal val="-90"/>
                                          </p:val>
                                        </p:tav>
                                        <p:tav tm="100000">
                                          <p:val>
                                            <p:fltVal val="0"/>
                                          </p:val>
                                        </p:tav>
                                      </p:tavLst>
                                    </p:anim>
                                    <p:anim calcmode="lin" valueType="num">
                                      <p:cBhvr>
                                        <p:cTn id="9" dur="800" decel="100000" fill="hold"/>
                                        <p:tgtEl>
                                          <p:spTgt spid="237571"/>
                                        </p:tgtEl>
                                        <p:attrNameLst>
                                          <p:attrName>ppt_x</p:attrName>
                                        </p:attrNameLst>
                                      </p:cBhvr>
                                      <p:tavLst>
                                        <p:tav tm="0">
                                          <p:val>
                                            <p:strVal val="#ppt_x+0.4"/>
                                          </p:val>
                                        </p:tav>
                                        <p:tav tm="100000">
                                          <p:val>
                                            <p:strVal val="#ppt_x-0.05"/>
                                          </p:val>
                                        </p:tav>
                                      </p:tavLst>
                                    </p:anim>
                                    <p:anim calcmode="lin" valueType="num">
                                      <p:cBhvr>
                                        <p:cTn id="10" dur="800" decel="100000" fill="hold"/>
                                        <p:tgtEl>
                                          <p:spTgt spid="23757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757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7571"/>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7572"/>
                                        </p:tgtEl>
                                        <p:attrNameLst>
                                          <p:attrName>style.visibility</p:attrName>
                                        </p:attrNameLst>
                                      </p:cBhvr>
                                      <p:to>
                                        <p:strVal val="visible"/>
                                      </p:to>
                                    </p:set>
                                    <p:animEffect transition="in" filter="blinds(horizontal)">
                                      <p:cBhvr>
                                        <p:cTn id="17" dur="500"/>
                                        <p:tgtEl>
                                          <p:spTgt spid="237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p:bldP spid="23757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4">
            <a:extLst>
              <a:ext uri="{FF2B5EF4-FFF2-40B4-BE49-F238E27FC236}">
                <a16:creationId xmlns:a16="http://schemas.microsoft.com/office/drawing/2014/main" id="{F894088F-ADB8-1F44-9FDF-1F4BC2535A5B}"/>
              </a:ext>
            </a:extLst>
          </p:cNvPr>
          <p:cNvSpPr>
            <a:spLocks noGrp="1"/>
          </p:cNvSpPr>
          <p:nvPr>
            <p:ph type="sldNum" sz="quarter" idx="12"/>
          </p:nvPr>
        </p:nvSpPr>
        <p:spPr/>
        <p:txBody>
          <a:bodyPr/>
          <a:lstStyle/>
          <a:p>
            <a:fld id="{301BCF9B-4DD8-2B42-9089-4F7B6196D3A1}" type="slidenum">
              <a:rPr lang="en-US" altLang="zh-CN"/>
              <a:pPr/>
              <a:t>67</a:t>
            </a:fld>
            <a:endParaRPr lang="en-US" altLang="zh-CN"/>
          </a:p>
        </p:txBody>
      </p:sp>
      <p:sp>
        <p:nvSpPr>
          <p:cNvPr id="245764" name="Rectangle 4">
            <a:extLst>
              <a:ext uri="{FF2B5EF4-FFF2-40B4-BE49-F238E27FC236}">
                <a16:creationId xmlns:a16="http://schemas.microsoft.com/office/drawing/2014/main" id="{73E29D62-0497-6C4B-811F-D78161C2B2ED}"/>
              </a:ext>
            </a:extLst>
          </p:cNvPr>
          <p:cNvSpPr>
            <a:spLocks noChangeArrowheads="1"/>
          </p:cNvSpPr>
          <p:nvPr/>
        </p:nvSpPr>
        <p:spPr bwMode="auto">
          <a:xfrm>
            <a:off x="900113" y="2160588"/>
            <a:ext cx="621188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zh-CN" b="1">
                <a:solidFill>
                  <a:schemeClr val="bg1"/>
                </a:solidFill>
                <a:latin typeface="宋体" panose="02010600030101010101" pitchFamily="2" charset="-122"/>
              </a:rPr>
              <a:t>   </a:t>
            </a:r>
            <a:endParaRPr lang="en-US" altLang="zh-CN" b="1">
              <a:latin typeface="宋体" panose="02010600030101010101" pitchFamily="2" charset="-122"/>
            </a:endParaRPr>
          </a:p>
        </p:txBody>
      </p:sp>
      <p:sp>
        <p:nvSpPr>
          <p:cNvPr id="245765" name="Rectangle 5">
            <a:extLst>
              <a:ext uri="{FF2B5EF4-FFF2-40B4-BE49-F238E27FC236}">
                <a16:creationId xmlns:a16="http://schemas.microsoft.com/office/drawing/2014/main" id="{793934E0-27FF-304E-80EE-41CFBB7B0AD2}"/>
              </a:ext>
            </a:extLst>
          </p:cNvPr>
          <p:cNvSpPr>
            <a:spLocks noChangeArrowheads="1"/>
          </p:cNvSpPr>
          <p:nvPr/>
        </p:nvSpPr>
        <p:spPr bwMode="auto">
          <a:xfrm>
            <a:off x="611188" y="1223963"/>
            <a:ext cx="7920037"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en-US" altLang="zh-CN" b="1">
                <a:ea typeface="楷体_GB2312" panose="02010609030101010101" pitchFamily="49" charset="-122"/>
              </a:rPr>
              <a:t>        </a:t>
            </a:r>
            <a:r>
              <a:rPr lang="zh-CN" altLang="en-US" b="1">
                <a:ea typeface="楷体_GB2312" panose="02010609030101010101" pitchFamily="49" charset="-122"/>
              </a:rPr>
              <a:t>根据玻尔理论，用一个量子数 </a:t>
            </a:r>
            <a:r>
              <a:rPr lang="en-US" altLang="zh-CN" b="1" i="1">
                <a:solidFill>
                  <a:srgbClr val="FF0000"/>
                </a:solidFill>
                <a:ea typeface="楷体_GB2312" panose="02010609030101010101" pitchFamily="49" charset="-122"/>
              </a:rPr>
              <a:t>n</a:t>
            </a:r>
            <a:r>
              <a:rPr lang="en-US" altLang="zh-CN" b="1">
                <a:ea typeface="楷体_GB2312" panose="02010609030101010101" pitchFamily="49" charset="-122"/>
              </a:rPr>
              <a:t> </a:t>
            </a:r>
            <a:r>
              <a:rPr lang="zh-CN" altLang="en-US" b="1">
                <a:ea typeface="楷体_GB2312" panose="02010609030101010101" pitchFamily="49" charset="-122"/>
              </a:rPr>
              <a:t>就可以描述电子绕核的运动。索末菲引用经典力学中开普勒定律，将电子的运动轨迹用椭圆表示，这是因为在平方反比力作用下，经典例子的轨迹是椭圆。</a:t>
            </a:r>
          </a:p>
        </p:txBody>
      </p:sp>
      <p:sp>
        <p:nvSpPr>
          <p:cNvPr id="245785" name="Rectangle 25">
            <a:extLst>
              <a:ext uri="{FF2B5EF4-FFF2-40B4-BE49-F238E27FC236}">
                <a16:creationId xmlns:a16="http://schemas.microsoft.com/office/drawing/2014/main" id="{26569338-953B-FE4E-A348-3BEAE9B740AD}"/>
              </a:ext>
            </a:extLst>
          </p:cNvPr>
          <p:cNvSpPr>
            <a:spLocks noChangeArrowheads="1"/>
          </p:cNvSpPr>
          <p:nvPr/>
        </p:nvSpPr>
        <p:spPr bwMode="auto">
          <a:xfrm>
            <a:off x="611188" y="3168650"/>
            <a:ext cx="7993062"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en-US" altLang="zh-CN" b="1">
                <a:ea typeface="楷体_GB2312" panose="02010609030101010101" pitchFamily="49" charset="-122"/>
              </a:rPr>
              <a:t>        </a:t>
            </a:r>
            <a:r>
              <a:rPr lang="zh-CN" altLang="en-US" b="1">
                <a:ea typeface="楷体_GB2312" panose="02010609030101010101" pitchFamily="49" charset="-122"/>
              </a:rPr>
              <a:t>在经典力学中允许存在的诸多轨道中，要选取量子论允许存在的那些稳定的轨道，一个量子条件就不够了。索末菲把电子绕核的运动由一维运动推广为二维运动，提出了一般的量子化通则，通常称为索莫菲量子化条件。</a:t>
            </a:r>
          </a:p>
        </p:txBody>
      </p:sp>
      <p:graphicFrame>
        <p:nvGraphicFramePr>
          <p:cNvPr id="245787" name="Object 27">
            <a:extLst>
              <a:ext uri="{FF2B5EF4-FFF2-40B4-BE49-F238E27FC236}">
                <a16:creationId xmlns:a16="http://schemas.microsoft.com/office/drawing/2014/main" id="{81F93952-AED7-9D48-80CA-E56459AAAC61}"/>
              </a:ext>
            </a:extLst>
          </p:cNvPr>
          <p:cNvGraphicFramePr>
            <a:graphicFrameLocks noChangeAspect="1"/>
          </p:cNvGraphicFramePr>
          <p:nvPr/>
        </p:nvGraphicFramePr>
        <p:xfrm>
          <a:off x="2555875" y="5162550"/>
          <a:ext cx="3240088" cy="1146175"/>
        </p:xfrm>
        <a:graphic>
          <a:graphicData uri="http://schemas.openxmlformats.org/presentationml/2006/ole">
            <mc:AlternateContent xmlns:mc="http://schemas.openxmlformats.org/markup-compatibility/2006">
              <mc:Choice xmlns:v="urn:schemas-microsoft-com:vml" Requires="v">
                <p:oleObj spid="_x0000_s49154" name="公式" r:id="rId3" imgW="19011900" imgH="6731000" progId="Equation.3">
                  <p:embed/>
                </p:oleObj>
              </mc:Choice>
              <mc:Fallback>
                <p:oleObj name="公式" r:id="rId3" imgW="19011900" imgH="6731000" progId="Equation.3">
                  <p:embed/>
                  <p:pic>
                    <p:nvPicPr>
                      <p:cNvPr id="245787" name="Object 27">
                        <a:extLst>
                          <a:ext uri="{FF2B5EF4-FFF2-40B4-BE49-F238E27FC236}">
                            <a16:creationId xmlns:a16="http://schemas.microsoft.com/office/drawing/2014/main" id="{81F93952-AED7-9D48-80CA-E56459AAA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5162550"/>
                        <a:ext cx="32400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89" name="Text Box 29">
            <a:extLst>
              <a:ext uri="{FF2B5EF4-FFF2-40B4-BE49-F238E27FC236}">
                <a16:creationId xmlns:a16="http://schemas.microsoft.com/office/drawing/2014/main" id="{968970E6-B37F-D941-99D4-B1A47AB61093}"/>
              </a:ext>
            </a:extLst>
          </p:cNvPr>
          <p:cNvSpPr txBox="1">
            <a:spLocks noChangeArrowheads="1"/>
          </p:cNvSpPr>
          <p:nvPr/>
        </p:nvSpPr>
        <p:spPr bwMode="auto">
          <a:xfrm>
            <a:off x="722313" y="533400"/>
            <a:ext cx="4210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zh-CN" sz="2800" b="1">
                <a:solidFill>
                  <a:srgbClr val="FF0000"/>
                </a:solidFill>
                <a:ea typeface="楷体_GB2312" panose="02010609030101010101" pitchFamily="49" charset="-122"/>
              </a:rPr>
              <a:t>(1)</a:t>
            </a:r>
            <a:r>
              <a:rPr kumimoji="0" lang="zh-CN" altLang="en-US" sz="2800" b="1">
                <a:solidFill>
                  <a:srgbClr val="FF0000"/>
                </a:solidFill>
                <a:ea typeface="楷体_GB2312" panose="02010609030101010101" pitchFamily="49" charset="-122"/>
              </a:rPr>
              <a:t>索莫菲量子化条件</a:t>
            </a:r>
          </a:p>
        </p:txBody>
      </p:sp>
    </p:spTree>
    <p:extLst>
      <p:ext uri="{BB962C8B-B14F-4D97-AF65-F5344CB8AC3E}">
        <p14:creationId xmlns:p14="http://schemas.microsoft.com/office/powerpoint/2010/main" val="3927713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65"/>
                                        </p:tgtEl>
                                        <p:attrNameLst>
                                          <p:attrName>style.visibility</p:attrName>
                                        </p:attrNameLst>
                                      </p:cBhvr>
                                      <p:to>
                                        <p:strVal val="visible"/>
                                      </p:to>
                                    </p:set>
                                    <p:animEffect transition="in" filter="blinds(horizontal)">
                                      <p:cBhvr>
                                        <p:cTn id="7" dur="500"/>
                                        <p:tgtEl>
                                          <p:spTgt spid="2457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85"/>
                                        </p:tgtEl>
                                        <p:attrNameLst>
                                          <p:attrName>style.visibility</p:attrName>
                                        </p:attrNameLst>
                                      </p:cBhvr>
                                      <p:to>
                                        <p:strVal val="visible"/>
                                      </p:to>
                                    </p:set>
                                    <p:animEffect transition="in" filter="blinds(horizontal)">
                                      <p:cBhvr>
                                        <p:cTn id="12" dur="500"/>
                                        <p:tgtEl>
                                          <p:spTgt spid="2457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5787"/>
                                        </p:tgtEl>
                                        <p:attrNameLst>
                                          <p:attrName>style.visibility</p:attrName>
                                        </p:attrNameLst>
                                      </p:cBhvr>
                                      <p:to>
                                        <p:strVal val="visible"/>
                                      </p:to>
                                    </p:set>
                                    <p:anim calcmode="lin" valueType="num">
                                      <p:cBhvr additive="base">
                                        <p:cTn id="17" dur="500" fill="hold"/>
                                        <p:tgtEl>
                                          <p:spTgt spid="245787"/>
                                        </p:tgtEl>
                                        <p:attrNameLst>
                                          <p:attrName>ppt_x</p:attrName>
                                        </p:attrNameLst>
                                      </p:cBhvr>
                                      <p:tavLst>
                                        <p:tav tm="0">
                                          <p:val>
                                            <p:strVal val="#ppt_x"/>
                                          </p:val>
                                        </p:tav>
                                        <p:tav tm="100000">
                                          <p:val>
                                            <p:strVal val="#ppt_x"/>
                                          </p:val>
                                        </p:tav>
                                      </p:tavLst>
                                    </p:anim>
                                    <p:anim calcmode="lin" valueType="num">
                                      <p:cBhvr additive="base">
                                        <p:cTn id="18" dur="500" fill="hold"/>
                                        <p:tgtEl>
                                          <p:spTgt spid="2457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5" grpId="0"/>
      <p:bldP spid="24578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灯片编号占位符 3">
            <a:extLst>
              <a:ext uri="{FF2B5EF4-FFF2-40B4-BE49-F238E27FC236}">
                <a16:creationId xmlns:a16="http://schemas.microsoft.com/office/drawing/2014/main" id="{93D1DF52-1C11-E640-B087-E2C150E50C6F}"/>
              </a:ext>
            </a:extLst>
          </p:cNvPr>
          <p:cNvSpPr>
            <a:spLocks noGrp="1"/>
          </p:cNvSpPr>
          <p:nvPr>
            <p:ph type="sldNum" sz="quarter" idx="12"/>
          </p:nvPr>
        </p:nvSpPr>
        <p:spPr/>
        <p:txBody>
          <a:bodyPr/>
          <a:lstStyle/>
          <a:p>
            <a:fld id="{44DBD5A4-BBD5-2E42-A368-254706DB48EB}" type="slidenum">
              <a:rPr lang="en-US" altLang="zh-CN"/>
              <a:pPr/>
              <a:t>68</a:t>
            </a:fld>
            <a:endParaRPr lang="en-US" altLang="zh-CN"/>
          </a:p>
        </p:txBody>
      </p:sp>
      <p:sp>
        <p:nvSpPr>
          <p:cNvPr id="271362" name="Rectangle 2">
            <a:extLst>
              <a:ext uri="{FF2B5EF4-FFF2-40B4-BE49-F238E27FC236}">
                <a16:creationId xmlns:a16="http://schemas.microsoft.com/office/drawing/2014/main" id="{6856CAF7-D2D1-F645-A263-58DBFE160FFA}"/>
              </a:ext>
            </a:extLst>
          </p:cNvPr>
          <p:cNvSpPr>
            <a:spLocks noChangeArrowheads="1"/>
          </p:cNvSpPr>
          <p:nvPr/>
        </p:nvSpPr>
        <p:spPr bwMode="auto">
          <a:xfrm>
            <a:off x="0" y="239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271363" name="Picture 3">
            <a:extLst>
              <a:ext uri="{FF2B5EF4-FFF2-40B4-BE49-F238E27FC236}">
                <a16:creationId xmlns:a16="http://schemas.microsoft.com/office/drawing/2014/main" id="{5217CCF8-38D3-414E-A8AE-120030731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990600"/>
            <a:ext cx="2971800" cy="2636838"/>
          </a:xfrm>
          <a:prstGeom prst="rect">
            <a:avLst/>
          </a:prstGeom>
          <a:noFill/>
          <a:extLst>
            <a:ext uri="{909E8E84-426E-40DD-AFC4-6F175D3DCCD1}">
              <a14:hiddenFill xmlns:a14="http://schemas.microsoft.com/office/drawing/2010/main">
                <a:solidFill>
                  <a:srgbClr val="FFFFFF"/>
                </a:solidFill>
              </a14:hiddenFill>
            </a:ext>
          </a:extLst>
        </p:spPr>
      </p:pic>
      <p:sp>
        <p:nvSpPr>
          <p:cNvPr id="271364" name="Rectangle 4">
            <a:extLst>
              <a:ext uri="{FF2B5EF4-FFF2-40B4-BE49-F238E27FC236}">
                <a16:creationId xmlns:a16="http://schemas.microsoft.com/office/drawing/2014/main" id="{CBA38AF9-D80A-2540-9512-66CE7F5D4A2C}"/>
              </a:ext>
            </a:extLst>
          </p:cNvPr>
          <p:cNvSpPr>
            <a:spLocks noChangeArrowheads="1"/>
          </p:cNvSpPr>
          <p:nvPr/>
        </p:nvSpPr>
        <p:spPr bwMode="auto">
          <a:xfrm>
            <a:off x="685800" y="1452563"/>
            <a:ext cx="51816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04800">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0" hangingPunct="0">
              <a:lnSpc>
                <a:spcPct val="120000"/>
              </a:lnSpc>
            </a:pPr>
            <a:r>
              <a:rPr kumimoji="0" lang="en-US" altLang="zh-CN" b="1">
                <a:ea typeface="楷体_GB2312" panose="02010609030101010101" pitchFamily="49" charset="-122"/>
                <a:cs typeface="Times New Roman" panose="02020603050405020304" pitchFamily="18" charset="0"/>
              </a:rPr>
              <a:t>    </a:t>
            </a:r>
            <a:r>
              <a:rPr kumimoji="0" lang="zh-CN" altLang="en-US" b="1">
                <a:ea typeface="楷体_GB2312" panose="02010609030101010101" pitchFamily="49" charset="-122"/>
                <a:cs typeface="Times New Roman" panose="02020603050405020304" pitchFamily="18" charset="0"/>
              </a:rPr>
              <a:t>电子在库仑场中运动如同行星绕太阳运动，运动轨迹是一个椭圆。</a:t>
            </a:r>
          </a:p>
        </p:txBody>
      </p:sp>
      <p:sp>
        <p:nvSpPr>
          <p:cNvPr id="271365" name="Rectangle 5">
            <a:extLst>
              <a:ext uri="{FF2B5EF4-FFF2-40B4-BE49-F238E27FC236}">
                <a16:creationId xmlns:a16="http://schemas.microsoft.com/office/drawing/2014/main" id="{5D93A683-41FE-614D-907C-320B10694652}"/>
              </a:ext>
            </a:extLst>
          </p:cNvPr>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71369" name="Rectangle 9">
            <a:extLst>
              <a:ext uri="{FF2B5EF4-FFF2-40B4-BE49-F238E27FC236}">
                <a16:creationId xmlns:a16="http://schemas.microsoft.com/office/drawing/2014/main" id="{7B4F1E11-73FE-B34B-94C1-8043039F140A}"/>
              </a:ext>
            </a:extLst>
          </p:cNvPr>
          <p:cNvSpPr>
            <a:spLocks noChangeArrowheads="1"/>
          </p:cNvSpPr>
          <p:nvPr/>
        </p:nvSpPr>
        <p:spPr bwMode="auto">
          <a:xfrm>
            <a:off x="0" y="3233738"/>
            <a:ext cx="9144000" cy="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71372" name="Text Box 12">
            <a:extLst>
              <a:ext uri="{FF2B5EF4-FFF2-40B4-BE49-F238E27FC236}">
                <a16:creationId xmlns:a16="http://schemas.microsoft.com/office/drawing/2014/main" id="{1F13C6ED-A005-D14E-A59A-5F8E99756750}"/>
              </a:ext>
            </a:extLst>
          </p:cNvPr>
          <p:cNvSpPr txBox="1">
            <a:spLocks noChangeArrowheads="1"/>
          </p:cNvSpPr>
          <p:nvPr/>
        </p:nvSpPr>
        <p:spPr bwMode="auto">
          <a:xfrm>
            <a:off x="395288" y="69215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zh-CN" sz="2800" b="1">
                <a:solidFill>
                  <a:srgbClr val="FF0000"/>
                </a:solidFill>
                <a:ea typeface="楷体_GB2312" panose="02010609030101010101" pitchFamily="49" charset="-122"/>
              </a:rPr>
              <a:t>(2)</a:t>
            </a:r>
            <a:r>
              <a:rPr kumimoji="0" lang="zh-CN" altLang="en-US" sz="2800" b="1">
                <a:solidFill>
                  <a:srgbClr val="FF0000"/>
                </a:solidFill>
                <a:ea typeface="楷体_GB2312" panose="02010609030101010101" pitchFamily="49" charset="-122"/>
              </a:rPr>
              <a:t>电子的椭圆轨道</a:t>
            </a:r>
          </a:p>
        </p:txBody>
      </p:sp>
      <p:graphicFrame>
        <p:nvGraphicFramePr>
          <p:cNvPr id="271382" name="Object 22">
            <a:extLst>
              <a:ext uri="{FF2B5EF4-FFF2-40B4-BE49-F238E27FC236}">
                <a16:creationId xmlns:a16="http://schemas.microsoft.com/office/drawing/2014/main" id="{5D1C2B93-E3C4-9048-8756-72D47D751AE7}"/>
              </a:ext>
            </a:extLst>
          </p:cNvPr>
          <p:cNvGraphicFramePr>
            <a:graphicFrameLocks noChangeAspect="1"/>
          </p:cNvGraphicFramePr>
          <p:nvPr/>
        </p:nvGraphicFramePr>
        <p:xfrm>
          <a:off x="2843213" y="2925763"/>
          <a:ext cx="793750" cy="454025"/>
        </p:xfrm>
        <a:graphic>
          <a:graphicData uri="http://schemas.openxmlformats.org/presentationml/2006/ole">
            <mc:AlternateContent xmlns:mc="http://schemas.openxmlformats.org/markup-compatibility/2006">
              <mc:Choice xmlns:v="urn:schemas-microsoft-com:vml" Requires="v">
                <p:oleObj spid="_x0000_s50183" name="公式" r:id="rId4" imgW="6438900" imgH="3797300" progId="Equation.3">
                  <p:embed/>
                </p:oleObj>
              </mc:Choice>
              <mc:Fallback>
                <p:oleObj name="公式" r:id="rId4" imgW="6438900" imgH="3797300" progId="Equation.3">
                  <p:embed/>
                  <p:pic>
                    <p:nvPicPr>
                      <p:cNvPr id="271382" name="Object 22">
                        <a:extLst>
                          <a:ext uri="{FF2B5EF4-FFF2-40B4-BE49-F238E27FC236}">
                            <a16:creationId xmlns:a16="http://schemas.microsoft.com/office/drawing/2014/main" id="{5D1C2B93-E3C4-9048-8756-72D47D751A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2925763"/>
                        <a:ext cx="79375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81" name="Object 21">
            <a:extLst>
              <a:ext uri="{FF2B5EF4-FFF2-40B4-BE49-F238E27FC236}">
                <a16:creationId xmlns:a16="http://schemas.microsoft.com/office/drawing/2014/main" id="{D4A479F5-4EB4-4B49-8F5B-95DE2DA86F2C}"/>
              </a:ext>
            </a:extLst>
          </p:cNvPr>
          <p:cNvGraphicFramePr>
            <a:graphicFrameLocks noChangeAspect="1"/>
          </p:cNvGraphicFramePr>
          <p:nvPr/>
        </p:nvGraphicFramePr>
        <p:xfrm>
          <a:off x="2916238" y="3860800"/>
          <a:ext cx="1152525" cy="857250"/>
        </p:xfrm>
        <a:graphic>
          <a:graphicData uri="http://schemas.openxmlformats.org/presentationml/2006/ole">
            <mc:AlternateContent xmlns:mc="http://schemas.openxmlformats.org/markup-compatibility/2006">
              <mc:Choice xmlns:v="urn:schemas-microsoft-com:vml" Requires="v">
                <p:oleObj spid="_x0000_s50184" name="公式" r:id="rId6" imgW="11696700" imgH="9359900" progId="Equation.3">
                  <p:embed/>
                </p:oleObj>
              </mc:Choice>
              <mc:Fallback>
                <p:oleObj name="公式" r:id="rId6" imgW="11696700" imgH="9359900" progId="Equation.3">
                  <p:embed/>
                  <p:pic>
                    <p:nvPicPr>
                      <p:cNvPr id="271381" name="Object 21">
                        <a:extLst>
                          <a:ext uri="{FF2B5EF4-FFF2-40B4-BE49-F238E27FC236}">
                            <a16:creationId xmlns:a16="http://schemas.microsoft.com/office/drawing/2014/main" id="{D4A479F5-4EB4-4B49-8F5B-95DE2DA86F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238" y="3860800"/>
                        <a:ext cx="1152525"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80" name="Object 20">
            <a:extLst>
              <a:ext uri="{FF2B5EF4-FFF2-40B4-BE49-F238E27FC236}">
                <a16:creationId xmlns:a16="http://schemas.microsoft.com/office/drawing/2014/main" id="{E147169D-768B-9849-9BF5-656A91149088}"/>
              </a:ext>
            </a:extLst>
          </p:cNvPr>
          <p:cNvGraphicFramePr>
            <a:graphicFrameLocks noChangeAspect="1"/>
          </p:cNvGraphicFramePr>
          <p:nvPr/>
        </p:nvGraphicFramePr>
        <p:xfrm>
          <a:off x="6877050" y="3860800"/>
          <a:ext cx="1295400" cy="831850"/>
        </p:xfrm>
        <a:graphic>
          <a:graphicData uri="http://schemas.openxmlformats.org/presentationml/2006/ole">
            <mc:AlternateContent xmlns:mc="http://schemas.openxmlformats.org/markup-compatibility/2006">
              <mc:Choice xmlns:v="urn:schemas-microsoft-com:vml" Requires="v">
                <p:oleObj spid="_x0000_s50185" name="公式" r:id="rId8" imgW="14922500" imgH="9359900" progId="Equation.3">
                  <p:embed/>
                </p:oleObj>
              </mc:Choice>
              <mc:Fallback>
                <p:oleObj name="公式" r:id="rId8" imgW="14922500" imgH="9359900" progId="Equation.3">
                  <p:embed/>
                  <p:pic>
                    <p:nvPicPr>
                      <p:cNvPr id="271380" name="Object 20">
                        <a:extLst>
                          <a:ext uri="{FF2B5EF4-FFF2-40B4-BE49-F238E27FC236}">
                            <a16:creationId xmlns:a16="http://schemas.microsoft.com/office/drawing/2014/main" id="{E147169D-768B-9849-9BF5-656A911490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7050" y="3860800"/>
                        <a:ext cx="129540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9" name="Object 19">
            <a:extLst>
              <a:ext uri="{FF2B5EF4-FFF2-40B4-BE49-F238E27FC236}">
                <a16:creationId xmlns:a16="http://schemas.microsoft.com/office/drawing/2014/main" id="{8F3AA074-B2F9-084D-8F2A-B60672E82E3C}"/>
              </a:ext>
            </a:extLst>
          </p:cNvPr>
          <p:cNvGraphicFramePr>
            <a:graphicFrameLocks noChangeAspect="1"/>
          </p:cNvGraphicFramePr>
          <p:nvPr/>
        </p:nvGraphicFramePr>
        <p:xfrm>
          <a:off x="2843213" y="4868863"/>
          <a:ext cx="2376487" cy="876300"/>
        </p:xfrm>
        <a:graphic>
          <a:graphicData uri="http://schemas.openxmlformats.org/presentationml/2006/ole">
            <mc:AlternateContent xmlns:mc="http://schemas.openxmlformats.org/markup-compatibility/2006">
              <mc:Choice xmlns:v="urn:schemas-microsoft-com:vml" Requires="v">
                <p:oleObj spid="_x0000_s50186" name="公式" r:id="rId10" imgW="25742900" imgH="9359900" progId="Equation.3">
                  <p:embed/>
                </p:oleObj>
              </mc:Choice>
              <mc:Fallback>
                <p:oleObj name="公式" r:id="rId10" imgW="25742900" imgH="9359900" progId="Equation.3">
                  <p:embed/>
                  <p:pic>
                    <p:nvPicPr>
                      <p:cNvPr id="271379" name="Object 19">
                        <a:extLst>
                          <a:ext uri="{FF2B5EF4-FFF2-40B4-BE49-F238E27FC236}">
                            <a16:creationId xmlns:a16="http://schemas.microsoft.com/office/drawing/2014/main" id="{8F3AA074-B2F9-084D-8F2A-B60672E82E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213" y="4868863"/>
                        <a:ext cx="2376487"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7" name="Object 17">
            <a:extLst>
              <a:ext uri="{FF2B5EF4-FFF2-40B4-BE49-F238E27FC236}">
                <a16:creationId xmlns:a16="http://schemas.microsoft.com/office/drawing/2014/main" id="{BEE36C28-F07B-9C45-BB3B-2AEDD9E79B81}"/>
              </a:ext>
            </a:extLst>
          </p:cNvPr>
          <p:cNvGraphicFramePr>
            <a:graphicFrameLocks noChangeAspect="1"/>
          </p:cNvGraphicFramePr>
          <p:nvPr/>
        </p:nvGraphicFramePr>
        <p:xfrm>
          <a:off x="2795588" y="5876925"/>
          <a:ext cx="2855912" cy="849313"/>
        </p:xfrm>
        <a:graphic>
          <a:graphicData uri="http://schemas.openxmlformats.org/presentationml/2006/ole">
            <mc:AlternateContent xmlns:mc="http://schemas.openxmlformats.org/markup-compatibility/2006">
              <mc:Choice xmlns:v="urn:schemas-microsoft-com:vml" Requires="v">
                <p:oleObj spid="_x0000_s50187" name="公式" r:id="rId12" imgW="31889700" imgH="9359900" progId="Equation.3">
                  <p:embed/>
                </p:oleObj>
              </mc:Choice>
              <mc:Fallback>
                <p:oleObj name="公式" r:id="rId12" imgW="31889700" imgH="9359900" progId="Equation.3">
                  <p:embed/>
                  <p:pic>
                    <p:nvPicPr>
                      <p:cNvPr id="271377" name="Object 17">
                        <a:extLst>
                          <a:ext uri="{FF2B5EF4-FFF2-40B4-BE49-F238E27FC236}">
                            <a16:creationId xmlns:a16="http://schemas.microsoft.com/office/drawing/2014/main" id="{BEE36C28-F07B-9C45-BB3B-2AEDD9E79B8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95588" y="5876925"/>
                        <a:ext cx="2855912" cy="849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6" name="Object 16">
            <a:extLst>
              <a:ext uri="{FF2B5EF4-FFF2-40B4-BE49-F238E27FC236}">
                <a16:creationId xmlns:a16="http://schemas.microsoft.com/office/drawing/2014/main" id="{B3318256-D058-D544-81C2-EF27695E69FA}"/>
              </a:ext>
            </a:extLst>
          </p:cNvPr>
          <p:cNvGraphicFramePr>
            <a:graphicFrameLocks noChangeAspect="1"/>
          </p:cNvGraphicFramePr>
          <p:nvPr/>
        </p:nvGraphicFramePr>
        <p:xfrm>
          <a:off x="3413125" y="6986588"/>
          <a:ext cx="123825" cy="200025"/>
        </p:xfrm>
        <a:graphic>
          <a:graphicData uri="http://schemas.openxmlformats.org/presentationml/2006/ole">
            <mc:AlternateContent xmlns:mc="http://schemas.openxmlformats.org/markup-compatibility/2006">
              <mc:Choice xmlns:v="urn:schemas-microsoft-com:vml" Requires="v">
                <p:oleObj spid="_x0000_s50188" name="公式" r:id="rId14" imgW="2921000" imgH="4686300" progId="Equation.3">
                  <p:embed/>
                </p:oleObj>
              </mc:Choice>
              <mc:Fallback>
                <p:oleObj name="公式" r:id="rId14" imgW="2921000" imgH="4686300" progId="Equation.3">
                  <p:embed/>
                  <p:pic>
                    <p:nvPicPr>
                      <p:cNvPr id="271376" name="Object 16">
                        <a:extLst>
                          <a:ext uri="{FF2B5EF4-FFF2-40B4-BE49-F238E27FC236}">
                            <a16:creationId xmlns:a16="http://schemas.microsoft.com/office/drawing/2014/main" id="{B3318256-D058-D544-81C2-EF27695E69F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13125" y="6986588"/>
                        <a:ext cx="1238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83" name="Rectangle 23">
            <a:extLst>
              <a:ext uri="{FF2B5EF4-FFF2-40B4-BE49-F238E27FC236}">
                <a16:creationId xmlns:a16="http://schemas.microsoft.com/office/drawing/2014/main" id="{1AE2AE9E-6DC7-F342-805E-9B86E9450D02}"/>
              </a:ext>
            </a:extLst>
          </p:cNvPr>
          <p:cNvSpPr>
            <a:spLocks noChangeArrowheads="1"/>
          </p:cNvSpPr>
          <p:nvPr/>
        </p:nvSpPr>
        <p:spPr bwMode="auto">
          <a:xfrm>
            <a:off x="822325" y="2852738"/>
            <a:ext cx="288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b="1">
                <a:ea typeface="楷体_GB2312" panose="02010609030101010101" pitchFamily="49" charset="-122"/>
              </a:rPr>
              <a:t>广义坐标：</a:t>
            </a:r>
          </a:p>
        </p:txBody>
      </p:sp>
      <p:sp>
        <p:nvSpPr>
          <p:cNvPr id="271384" name="Rectangle 24">
            <a:extLst>
              <a:ext uri="{FF2B5EF4-FFF2-40B4-BE49-F238E27FC236}">
                <a16:creationId xmlns:a16="http://schemas.microsoft.com/office/drawing/2014/main" id="{2CED8C45-6B5C-6E43-88CE-BCB9C0D168DA}"/>
              </a:ext>
            </a:extLst>
          </p:cNvPr>
          <p:cNvSpPr>
            <a:spLocks noChangeArrowheads="1"/>
          </p:cNvSpPr>
          <p:nvPr/>
        </p:nvSpPr>
        <p:spPr bwMode="auto">
          <a:xfrm>
            <a:off x="827088" y="3502025"/>
            <a:ext cx="2881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b="1">
                <a:ea typeface="楷体_GB2312" panose="02010609030101010101" pitchFamily="49" charset="-122"/>
              </a:rPr>
              <a:t>广义速度：</a:t>
            </a:r>
          </a:p>
        </p:txBody>
      </p:sp>
      <p:sp>
        <p:nvSpPr>
          <p:cNvPr id="271385" name="Rectangle 25">
            <a:extLst>
              <a:ext uri="{FF2B5EF4-FFF2-40B4-BE49-F238E27FC236}">
                <a16:creationId xmlns:a16="http://schemas.microsoft.com/office/drawing/2014/main" id="{CA6926A4-F9CF-DA41-823D-01D97597971D}"/>
              </a:ext>
            </a:extLst>
          </p:cNvPr>
          <p:cNvSpPr>
            <a:spLocks noChangeArrowheads="1"/>
          </p:cNvSpPr>
          <p:nvPr/>
        </p:nvSpPr>
        <p:spPr bwMode="auto">
          <a:xfrm>
            <a:off x="827088" y="4076700"/>
            <a:ext cx="295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1255713">
              <a:defRPr kumimoji="1" sz="2400">
                <a:solidFill>
                  <a:schemeClr val="tx1"/>
                </a:solidFill>
                <a:latin typeface="Times New Roman" panose="02020603050405020304" pitchFamily="18" charset="0"/>
                <a:ea typeface="宋体" panose="02010600030101010101" pitchFamily="2" charset="-122"/>
              </a:defRPr>
            </a:lvl2pPr>
            <a:lvl3pPr marL="1435100">
              <a:defRPr kumimoji="1" sz="2400">
                <a:solidFill>
                  <a:schemeClr val="tx1"/>
                </a:solidFill>
                <a:latin typeface="Times New Roman" panose="02020603050405020304" pitchFamily="18" charset="0"/>
                <a:ea typeface="宋体" panose="02010600030101010101" pitchFamily="2" charset="-122"/>
              </a:defRPr>
            </a:lvl3pPr>
            <a:lvl4pPr marL="1614488">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b="1">
                <a:ea typeface="楷体_GB2312" panose="02010609030101010101" pitchFamily="49" charset="-122"/>
              </a:rPr>
              <a:t>径向速度</a:t>
            </a:r>
          </a:p>
        </p:txBody>
      </p:sp>
      <p:sp>
        <p:nvSpPr>
          <p:cNvPr id="271386" name="Rectangle 26">
            <a:extLst>
              <a:ext uri="{FF2B5EF4-FFF2-40B4-BE49-F238E27FC236}">
                <a16:creationId xmlns:a16="http://schemas.microsoft.com/office/drawing/2014/main" id="{81AD8168-AEE9-724E-BE69-40AB8ECDC9BA}"/>
              </a:ext>
            </a:extLst>
          </p:cNvPr>
          <p:cNvSpPr>
            <a:spLocks noChangeArrowheads="1"/>
          </p:cNvSpPr>
          <p:nvPr/>
        </p:nvSpPr>
        <p:spPr bwMode="auto">
          <a:xfrm>
            <a:off x="471488" y="4941888"/>
            <a:ext cx="2805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04800">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0" hangingPunct="0"/>
            <a:r>
              <a:rPr lang="zh-CN" altLang="en-US" b="1">
                <a:ea typeface="楷体_GB2312" panose="02010609030101010101" pitchFamily="49" charset="-122"/>
              </a:rPr>
              <a:t>广义动量：</a:t>
            </a:r>
          </a:p>
        </p:txBody>
      </p:sp>
      <p:sp>
        <p:nvSpPr>
          <p:cNvPr id="271388" name="Rectangle 28">
            <a:extLst>
              <a:ext uri="{FF2B5EF4-FFF2-40B4-BE49-F238E27FC236}">
                <a16:creationId xmlns:a16="http://schemas.microsoft.com/office/drawing/2014/main" id="{9CFBCC76-4841-2D45-A996-00CF48E26945}"/>
              </a:ext>
            </a:extLst>
          </p:cNvPr>
          <p:cNvSpPr>
            <a:spLocks noChangeArrowheads="1"/>
          </p:cNvSpPr>
          <p:nvPr/>
        </p:nvSpPr>
        <p:spPr bwMode="auto">
          <a:xfrm>
            <a:off x="5221288" y="5013325"/>
            <a:ext cx="374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066800">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b="1">
                <a:ea typeface="楷体_GB2312" panose="02010609030101010101" pitchFamily="49" charset="-122"/>
              </a:rPr>
              <a:t>相对应的线动量</a:t>
            </a:r>
          </a:p>
        </p:txBody>
      </p:sp>
      <p:sp>
        <p:nvSpPr>
          <p:cNvPr id="271390" name="Rectangle 30">
            <a:extLst>
              <a:ext uri="{FF2B5EF4-FFF2-40B4-BE49-F238E27FC236}">
                <a16:creationId xmlns:a16="http://schemas.microsoft.com/office/drawing/2014/main" id="{50DBB3FE-502B-5B49-B232-DE82999A438E}"/>
              </a:ext>
            </a:extLst>
          </p:cNvPr>
          <p:cNvSpPr>
            <a:spLocks noChangeArrowheads="1"/>
          </p:cNvSpPr>
          <p:nvPr/>
        </p:nvSpPr>
        <p:spPr bwMode="auto">
          <a:xfrm>
            <a:off x="6286500" y="6092825"/>
            <a:ext cx="2678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b="1">
                <a:ea typeface="楷体_GB2312" panose="02010609030101010101" pitchFamily="49" charset="-122"/>
              </a:rPr>
              <a:t>相对应的角动量</a:t>
            </a:r>
          </a:p>
        </p:txBody>
      </p:sp>
      <p:sp>
        <p:nvSpPr>
          <p:cNvPr id="271391" name="Rectangle 31">
            <a:extLst>
              <a:ext uri="{FF2B5EF4-FFF2-40B4-BE49-F238E27FC236}">
                <a16:creationId xmlns:a16="http://schemas.microsoft.com/office/drawing/2014/main" id="{CD08AF4A-F54F-9C44-B000-F47BD6D54DBA}"/>
              </a:ext>
            </a:extLst>
          </p:cNvPr>
          <p:cNvSpPr>
            <a:spLocks noChangeArrowheads="1"/>
          </p:cNvSpPr>
          <p:nvPr/>
        </p:nvSpPr>
        <p:spPr bwMode="auto">
          <a:xfrm>
            <a:off x="4897438" y="4076700"/>
            <a:ext cx="2411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ea typeface="楷体_GB2312" panose="02010609030101010101" pitchFamily="49" charset="-122"/>
              </a:rPr>
              <a:t>横向速度</a:t>
            </a:r>
          </a:p>
        </p:txBody>
      </p:sp>
    </p:spTree>
    <p:extLst>
      <p:ext uri="{BB962C8B-B14F-4D97-AF65-F5344CB8AC3E}">
        <p14:creationId xmlns:p14="http://schemas.microsoft.com/office/powerpoint/2010/main" val="1054318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1364"/>
                                        </p:tgtEl>
                                        <p:attrNameLst>
                                          <p:attrName>style.visibility</p:attrName>
                                        </p:attrNameLst>
                                      </p:cBhvr>
                                      <p:to>
                                        <p:strVal val="visible"/>
                                      </p:to>
                                    </p:set>
                                    <p:animEffect transition="in" filter="blinds(horizontal)">
                                      <p:cBhvr>
                                        <p:cTn id="7" dur="500"/>
                                        <p:tgtEl>
                                          <p:spTgt spid="271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1382"/>
                                        </p:tgtEl>
                                        <p:attrNameLst>
                                          <p:attrName>style.visibility</p:attrName>
                                        </p:attrNameLst>
                                      </p:cBhvr>
                                      <p:to>
                                        <p:strVal val="visible"/>
                                      </p:to>
                                    </p:set>
                                    <p:animEffect transition="in" filter="blinds(horizontal)">
                                      <p:cBhvr>
                                        <p:cTn id="12" dur="500"/>
                                        <p:tgtEl>
                                          <p:spTgt spid="27138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71383"/>
                                        </p:tgtEl>
                                        <p:attrNameLst>
                                          <p:attrName>style.visibility</p:attrName>
                                        </p:attrNameLst>
                                      </p:cBhvr>
                                      <p:to>
                                        <p:strVal val="visible"/>
                                      </p:to>
                                    </p:set>
                                    <p:animEffect transition="in" filter="blinds(horizontal)">
                                      <p:cBhvr>
                                        <p:cTn id="15" dur="500"/>
                                        <p:tgtEl>
                                          <p:spTgt spid="2713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71384"/>
                                        </p:tgtEl>
                                        <p:attrNameLst>
                                          <p:attrName>style.visibility</p:attrName>
                                        </p:attrNameLst>
                                      </p:cBhvr>
                                      <p:to>
                                        <p:strVal val="visible"/>
                                      </p:to>
                                    </p:set>
                                    <p:animEffect transition="in" filter="blinds(horizontal)">
                                      <p:cBhvr>
                                        <p:cTn id="20" dur="500"/>
                                        <p:tgtEl>
                                          <p:spTgt spid="27138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71381"/>
                                        </p:tgtEl>
                                        <p:attrNameLst>
                                          <p:attrName>style.visibility</p:attrName>
                                        </p:attrNameLst>
                                      </p:cBhvr>
                                      <p:to>
                                        <p:strVal val="visible"/>
                                      </p:to>
                                    </p:set>
                                    <p:animEffect transition="in" filter="blinds(horizontal)">
                                      <p:cBhvr>
                                        <p:cTn id="25" dur="500"/>
                                        <p:tgtEl>
                                          <p:spTgt spid="27138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71385"/>
                                        </p:tgtEl>
                                        <p:attrNameLst>
                                          <p:attrName>style.visibility</p:attrName>
                                        </p:attrNameLst>
                                      </p:cBhvr>
                                      <p:to>
                                        <p:strVal val="visible"/>
                                      </p:to>
                                    </p:set>
                                    <p:animEffect transition="in" filter="blinds(horizontal)">
                                      <p:cBhvr>
                                        <p:cTn id="28" dur="500"/>
                                        <p:tgtEl>
                                          <p:spTgt spid="27138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71380"/>
                                        </p:tgtEl>
                                        <p:attrNameLst>
                                          <p:attrName>style.visibility</p:attrName>
                                        </p:attrNameLst>
                                      </p:cBhvr>
                                      <p:to>
                                        <p:strVal val="visible"/>
                                      </p:to>
                                    </p:set>
                                    <p:animEffect transition="in" filter="blinds(horizontal)">
                                      <p:cBhvr>
                                        <p:cTn id="33" dur="500"/>
                                        <p:tgtEl>
                                          <p:spTgt spid="27138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1391"/>
                                        </p:tgtEl>
                                        <p:attrNameLst>
                                          <p:attrName>style.visibility</p:attrName>
                                        </p:attrNameLst>
                                      </p:cBhvr>
                                      <p:to>
                                        <p:strVal val="visible"/>
                                      </p:to>
                                    </p:set>
                                    <p:animEffect transition="in" filter="blinds(horizontal)">
                                      <p:cBhvr>
                                        <p:cTn id="36" dur="500"/>
                                        <p:tgtEl>
                                          <p:spTgt spid="27139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71386"/>
                                        </p:tgtEl>
                                        <p:attrNameLst>
                                          <p:attrName>style.visibility</p:attrName>
                                        </p:attrNameLst>
                                      </p:cBhvr>
                                      <p:to>
                                        <p:strVal val="visible"/>
                                      </p:to>
                                    </p:set>
                                    <p:animEffect transition="in" filter="blinds(horizontal)">
                                      <p:cBhvr>
                                        <p:cTn id="41" dur="500"/>
                                        <p:tgtEl>
                                          <p:spTgt spid="27138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271379"/>
                                        </p:tgtEl>
                                        <p:attrNameLst>
                                          <p:attrName>style.visibility</p:attrName>
                                        </p:attrNameLst>
                                      </p:cBhvr>
                                      <p:to>
                                        <p:strVal val="visible"/>
                                      </p:to>
                                    </p:set>
                                    <p:animEffect transition="in" filter="blinds(horizontal)">
                                      <p:cBhvr>
                                        <p:cTn id="46" dur="500"/>
                                        <p:tgtEl>
                                          <p:spTgt spid="27137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71388"/>
                                        </p:tgtEl>
                                        <p:attrNameLst>
                                          <p:attrName>style.visibility</p:attrName>
                                        </p:attrNameLst>
                                      </p:cBhvr>
                                      <p:to>
                                        <p:strVal val="visible"/>
                                      </p:to>
                                    </p:set>
                                    <p:animEffect transition="in" filter="blinds(horizontal)">
                                      <p:cBhvr>
                                        <p:cTn id="49" dur="500"/>
                                        <p:tgtEl>
                                          <p:spTgt spid="27138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271377"/>
                                        </p:tgtEl>
                                        <p:attrNameLst>
                                          <p:attrName>style.visibility</p:attrName>
                                        </p:attrNameLst>
                                      </p:cBhvr>
                                      <p:to>
                                        <p:strVal val="visible"/>
                                      </p:to>
                                    </p:set>
                                    <p:animEffect transition="in" filter="blinds(horizontal)">
                                      <p:cBhvr>
                                        <p:cTn id="54" dur="500"/>
                                        <p:tgtEl>
                                          <p:spTgt spid="27137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71390"/>
                                        </p:tgtEl>
                                        <p:attrNameLst>
                                          <p:attrName>style.visibility</p:attrName>
                                        </p:attrNameLst>
                                      </p:cBhvr>
                                      <p:to>
                                        <p:strVal val="visible"/>
                                      </p:to>
                                    </p:set>
                                    <p:animEffect transition="in" filter="blinds(horizontal)">
                                      <p:cBhvr>
                                        <p:cTn id="57" dur="500"/>
                                        <p:tgtEl>
                                          <p:spTgt spid="271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p:bldP spid="271383" grpId="0"/>
      <p:bldP spid="271384" grpId="0"/>
      <p:bldP spid="271385" grpId="0"/>
      <p:bldP spid="271386" grpId="0"/>
      <p:bldP spid="271388" grpId="0"/>
      <p:bldP spid="271390" grpId="0"/>
      <p:bldP spid="27139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3">
            <a:extLst>
              <a:ext uri="{FF2B5EF4-FFF2-40B4-BE49-F238E27FC236}">
                <a16:creationId xmlns:a16="http://schemas.microsoft.com/office/drawing/2014/main" id="{D32CFA93-5DE4-AC45-A940-46356CBB3D58}"/>
              </a:ext>
            </a:extLst>
          </p:cNvPr>
          <p:cNvSpPr>
            <a:spLocks noGrp="1"/>
          </p:cNvSpPr>
          <p:nvPr>
            <p:ph type="sldNum" sz="quarter" idx="12"/>
          </p:nvPr>
        </p:nvSpPr>
        <p:spPr/>
        <p:txBody>
          <a:bodyPr/>
          <a:lstStyle/>
          <a:p>
            <a:fld id="{CE6AFBD0-3685-5A42-AB50-4019AA4BA7AB}" type="slidenum">
              <a:rPr lang="en-US" altLang="zh-CN"/>
              <a:pPr/>
              <a:t>69</a:t>
            </a:fld>
            <a:endParaRPr lang="en-US" altLang="zh-CN"/>
          </a:p>
        </p:txBody>
      </p:sp>
      <p:pic>
        <p:nvPicPr>
          <p:cNvPr id="292880" name="Picture 16">
            <a:extLst>
              <a:ext uri="{FF2B5EF4-FFF2-40B4-BE49-F238E27FC236}">
                <a16:creationId xmlns:a16="http://schemas.microsoft.com/office/drawing/2014/main" id="{DBBB163D-8D09-9C4B-9EC4-37FB7214F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0"/>
            <a:ext cx="1692275" cy="1501775"/>
          </a:xfrm>
          <a:prstGeom prst="rect">
            <a:avLst/>
          </a:prstGeom>
          <a:noFill/>
          <a:extLst>
            <a:ext uri="{909E8E84-426E-40DD-AFC4-6F175D3DCCD1}">
              <a14:hiddenFill xmlns:a14="http://schemas.microsoft.com/office/drawing/2010/main">
                <a:solidFill>
                  <a:srgbClr val="FFFFFF"/>
                </a:solidFill>
              </a14:hiddenFill>
            </a:ext>
          </a:extLst>
        </p:spPr>
      </p:pic>
      <p:sp>
        <p:nvSpPr>
          <p:cNvPr id="292868" name="Rectangle 4">
            <a:extLst>
              <a:ext uri="{FF2B5EF4-FFF2-40B4-BE49-F238E27FC236}">
                <a16:creationId xmlns:a16="http://schemas.microsoft.com/office/drawing/2014/main" id="{43E8E0E5-369B-2C4B-B1E1-DE4BC67B626F}"/>
              </a:ext>
            </a:extLst>
          </p:cNvPr>
          <p:cNvSpPr>
            <a:spLocks noChangeArrowheads="1"/>
          </p:cNvSpPr>
          <p:nvPr/>
        </p:nvSpPr>
        <p:spPr bwMode="auto">
          <a:xfrm>
            <a:off x="661988" y="2924175"/>
            <a:ext cx="743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04800">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buClr>
                <a:srgbClr val="FF3300"/>
              </a:buClr>
              <a:buFont typeface="Wingdings" pitchFamily="2" charset="2"/>
              <a:buChar char="ü"/>
            </a:pPr>
            <a:r>
              <a:rPr kumimoji="0" lang="zh-CN" altLang="en-US" b="1">
                <a:solidFill>
                  <a:srgbClr val="000066"/>
                </a:solidFill>
                <a:ea typeface="楷体_GB2312" panose="02010609030101010101" pitchFamily="49" charset="-122"/>
              </a:rPr>
              <a:t>角动量量子化条件按照角动量定理，在有心力场中</a:t>
            </a:r>
          </a:p>
        </p:txBody>
      </p:sp>
      <p:sp>
        <p:nvSpPr>
          <p:cNvPr id="292869" name="Text Box 5">
            <a:extLst>
              <a:ext uri="{FF2B5EF4-FFF2-40B4-BE49-F238E27FC236}">
                <a16:creationId xmlns:a16="http://schemas.microsoft.com/office/drawing/2014/main" id="{80DAF703-427E-D34C-A285-036307CD00C4}"/>
              </a:ext>
            </a:extLst>
          </p:cNvPr>
          <p:cNvSpPr txBox="1">
            <a:spLocks noChangeArrowheads="1"/>
          </p:cNvSpPr>
          <p:nvPr/>
        </p:nvSpPr>
        <p:spPr bwMode="auto">
          <a:xfrm>
            <a:off x="684213" y="47625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rgbClr val="FF3300"/>
              </a:buClr>
              <a:buFont typeface="Wingdings" pitchFamily="2" charset="2"/>
              <a:buChar char="ü"/>
            </a:pPr>
            <a:r>
              <a:rPr kumimoji="0" lang="zh-CN" altLang="en-US" b="1">
                <a:solidFill>
                  <a:srgbClr val="000066"/>
                </a:solidFill>
                <a:ea typeface="楷体_GB2312" panose="02010609030101010101" pitchFamily="49" charset="-122"/>
              </a:rPr>
              <a:t>椭圆量子化条件</a:t>
            </a:r>
          </a:p>
        </p:txBody>
      </p:sp>
      <p:graphicFrame>
        <p:nvGraphicFramePr>
          <p:cNvPr id="292870" name="Object 6">
            <a:extLst>
              <a:ext uri="{FF2B5EF4-FFF2-40B4-BE49-F238E27FC236}">
                <a16:creationId xmlns:a16="http://schemas.microsoft.com/office/drawing/2014/main" id="{5A4EFC6E-FEAC-EF47-9B77-C704EC5A6220}"/>
              </a:ext>
            </a:extLst>
          </p:cNvPr>
          <p:cNvGraphicFramePr>
            <a:graphicFrameLocks noChangeAspect="1"/>
          </p:cNvGraphicFramePr>
          <p:nvPr/>
        </p:nvGraphicFramePr>
        <p:xfrm>
          <a:off x="1258888" y="1035050"/>
          <a:ext cx="2857500" cy="1752600"/>
        </p:xfrm>
        <a:graphic>
          <a:graphicData uri="http://schemas.openxmlformats.org/presentationml/2006/ole">
            <mc:AlternateContent xmlns:mc="http://schemas.openxmlformats.org/markup-compatibility/2006">
              <mc:Choice xmlns:v="urn:schemas-microsoft-com:vml" Requires="v">
                <p:oleObj spid="_x0000_s51206" name="公式" r:id="rId4" imgW="21945600" imgH="13462000" progId="Equation.3">
                  <p:embed/>
                </p:oleObj>
              </mc:Choice>
              <mc:Fallback>
                <p:oleObj name="公式" r:id="rId4" imgW="21945600" imgH="13462000" progId="Equation.3">
                  <p:embed/>
                  <p:pic>
                    <p:nvPicPr>
                      <p:cNvPr id="292870" name="Object 6">
                        <a:extLst>
                          <a:ext uri="{FF2B5EF4-FFF2-40B4-BE49-F238E27FC236}">
                            <a16:creationId xmlns:a16="http://schemas.microsoft.com/office/drawing/2014/main" id="{5A4EFC6E-FEAC-EF47-9B77-C704EC5A62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03505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2871" name="Object 7">
            <a:extLst>
              <a:ext uri="{FF2B5EF4-FFF2-40B4-BE49-F238E27FC236}">
                <a16:creationId xmlns:a16="http://schemas.microsoft.com/office/drawing/2014/main" id="{14C390D9-CBC7-EE43-AEC1-5B18BCE569E8}"/>
              </a:ext>
            </a:extLst>
          </p:cNvPr>
          <p:cNvGraphicFramePr>
            <a:graphicFrameLocks noChangeAspect="1"/>
          </p:cNvGraphicFramePr>
          <p:nvPr/>
        </p:nvGraphicFramePr>
        <p:xfrm>
          <a:off x="1476375" y="3500438"/>
          <a:ext cx="5895975" cy="1201737"/>
        </p:xfrm>
        <a:graphic>
          <a:graphicData uri="http://schemas.openxmlformats.org/presentationml/2006/ole">
            <mc:AlternateContent xmlns:mc="http://schemas.openxmlformats.org/markup-compatibility/2006">
              <mc:Choice xmlns:v="urn:schemas-microsoft-com:vml" Requires="v">
                <p:oleObj spid="_x0000_s51207" name="公式" r:id="rId6" imgW="45935900" imgH="9359900" progId="Equation.3">
                  <p:embed/>
                </p:oleObj>
              </mc:Choice>
              <mc:Fallback>
                <p:oleObj name="公式" r:id="rId6" imgW="45935900" imgH="9359900" progId="Equation.3">
                  <p:embed/>
                  <p:pic>
                    <p:nvPicPr>
                      <p:cNvPr id="292871" name="Object 7">
                        <a:extLst>
                          <a:ext uri="{FF2B5EF4-FFF2-40B4-BE49-F238E27FC236}">
                            <a16:creationId xmlns:a16="http://schemas.microsoft.com/office/drawing/2014/main" id="{14C390D9-CBC7-EE43-AEC1-5B18BCE569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3500438"/>
                        <a:ext cx="58959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2872" name="Rectangle 8">
            <a:extLst>
              <a:ext uri="{FF2B5EF4-FFF2-40B4-BE49-F238E27FC236}">
                <a16:creationId xmlns:a16="http://schemas.microsoft.com/office/drawing/2014/main" id="{F34A5818-4BCE-0442-BC76-9CBEA04B750C}"/>
              </a:ext>
            </a:extLst>
          </p:cNvPr>
          <p:cNvSpPr>
            <a:spLocks noChangeArrowheads="1"/>
          </p:cNvSpPr>
          <p:nvPr/>
        </p:nvSpPr>
        <p:spPr bwMode="auto">
          <a:xfrm>
            <a:off x="1046163" y="4829175"/>
            <a:ext cx="6981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b="1">
                <a:solidFill>
                  <a:schemeClr val="tx2"/>
                </a:solidFill>
                <a:ea typeface="楷体_GB2312" panose="02010609030101010101" pitchFamily="49" charset="-122"/>
              </a:rPr>
              <a:t>所以在有心力场中运动的质点，角动量是守恒的。</a:t>
            </a:r>
            <a:r>
              <a:rPr kumimoji="0" lang="zh-CN" altLang="en-US" sz="1800" b="1">
                <a:ea typeface="楷体_GB2312" panose="02010609030101010101" pitchFamily="49" charset="-122"/>
              </a:rPr>
              <a:t> </a:t>
            </a:r>
          </a:p>
        </p:txBody>
      </p:sp>
      <p:graphicFrame>
        <p:nvGraphicFramePr>
          <p:cNvPr id="292873" name="Object 9">
            <a:extLst>
              <a:ext uri="{FF2B5EF4-FFF2-40B4-BE49-F238E27FC236}">
                <a16:creationId xmlns:a16="http://schemas.microsoft.com/office/drawing/2014/main" id="{8DD137D6-D8B2-FD44-B02A-DD0260BB2618}"/>
              </a:ext>
            </a:extLst>
          </p:cNvPr>
          <p:cNvGraphicFramePr>
            <a:graphicFrameLocks noChangeAspect="1"/>
          </p:cNvGraphicFramePr>
          <p:nvPr/>
        </p:nvGraphicFramePr>
        <p:xfrm>
          <a:off x="1042988" y="5405438"/>
          <a:ext cx="7232650" cy="1047750"/>
        </p:xfrm>
        <a:graphic>
          <a:graphicData uri="http://schemas.openxmlformats.org/presentationml/2006/ole">
            <mc:AlternateContent xmlns:mc="http://schemas.openxmlformats.org/markup-compatibility/2006">
              <mc:Choice xmlns:v="urn:schemas-microsoft-com:vml" Requires="v">
                <p:oleObj spid="_x0000_s51208" name="公式" r:id="rId8" imgW="64655700" imgH="9359900" progId="Equation.3">
                  <p:embed/>
                </p:oleObj>
              </mc:Choice>
              <mc:Fallback>
                <p:oleObj name="公式" r:id="rId8" imgW="64655700" imgH="9359900" progId="Equation.3">
                  <p:embed/>
                  <p:pic>
                    <p:nvPicPr>
                      <p:cNvPr id="292873" name="Object 9">
                        <a:extLst>
                          <a:ext uri="{FF2B5EF4-FFF2-40B4-BE49-F238E27FC236}">
                            <a16:creationId xmlns:a16="http://schemas.microsoft.com/office/drawing/2014/main" id="{8DD137D6-D8B2-FD44-B02A-DD0260BB26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88" y="5405438"/>
                        <a:ext cx="72326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2875" name="Rectangle 11">
            <a:extLst>
              <a:ext uri="{FF2B5EF4-FFF2-40B4-BE49-F238E27FC236}">
                <a16:creationId xmlns:a16="http://schemas.microsoft.com/office/drawing/2014/main" id="{0E964D63-1564-5F46-89DB-0D04B68BCF57}"/>
              </a:ext>
            </a:extLst>
          </p:cNvPr>
          <p:cNvSpPr>
            <a:spLocks noChangeArrowheads="1"/>
          </p:cNvSpPr>
          <p:nvPr/>
        </p:nvSpPr>
        <p:spPr bwMode="auto">
          <a:xfrm>
            <a:off x="3870325" y="3035300"/>
            <a:ext cx="908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CN" sz="1200"/>
              <a:t>   </a:t>
            </a:r>
            <a:endParaRPr lang="en-US" altLang="zh-CN"/>
          </a:p>
        </p:txBody>
      </p:sp>
      <p:graphicFrame>
        <p:nvGraphicFramePr>
          <p:cNvPr id="292874" name="Object 10">
            <a:extLst>
              <a:ext uri="{FF2B5EF4-FFF2-40B4-BE49-F238E27FC236}">
                <a16:creationId xmlns:a16="http://schemas.microsoft.com/office/drawing/2014/main" id="{DC8DB897-EECE-7940-8774-78DBF2F47B35}"/>
              </a:ext>
            </a:extLst>
          </p:cNvPr>
          <p:cNvGraphicFramePr>
            <a:graphicFrameLocks noChangeAspect="1"/>
          </p:cNvGraphicFramePr>
          <p:nvPr/>
        </p:nvGraphicFramePr>
        <p:xfrm>
          <a:off x="4498975" y="1196975"/>
          <a:ext cx="2387600" cy="600075"/>
        </p:xfrm>
        <a:graphic>
          <a:graphicData uri="http://schemas.openxmlformats.org/presentationml/2006/ole">
            <mc:AlternateContent xmlns:mc="http://schemas.openxmlformats.org/markup-compatibility/2006">
              <mc:Choice xmlns:v="urn:schemas-microsoft-com:vml" Requires="v">
                <p:oleObj spid="_x0000_s51209" name="公式" r:id="rId10" imgW="21945600" imgH="5562600" progId="Equation.3">
                  <p:embed/>
                </p:oleObj>
              </mc:Choice>
              <mc:Fallback>
                <p:oleObj name="公式" r:id="rId10" imgW="21945600" imgH="5562600" progId="Equation.3">
                  <p:embed/>
                  <p:pic>
                    <p:nvPicPr>
                      <p:cNvPr id="292874" name="Object 10">
                        <a:extLst>
                          <a:ext uri="{FF2B5EF4-FFF2-40B4-BE49-F238E27FC236}">
                            <a16:creationId xmlns:a16="http://schemas.microsoft.com/office/drawing/2014/main" id="{DC8DB897-EECE-7940-8774-78DBF2F47B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8975" y="1196975"/>
                        <a:ext cx="238760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2876" name="Rectangle 12">
            <a:extLst>
              <a:ext uri="{FF2B5EF4-FFF2-40B4-BE49-F238E27FC236}">
                <a16:creationId xmlns:a16="http://schemas.microsoft.com/office/drawing/2014/main" id="{402C49B9-F009-CA49-9DB3-C58ABA8DEF3D}"/>
              </a:ext>
            </a:extLst>
          </p:cNvPr>
          <p:cNvSpPr>
            <a:spLocks noChangeArrowheads="1"/>
          </p:cNvSpPr>
          <p:nvPr/>
        </p:nvSpPr>
        <p:spPr bwMode="auto">
          <a:xfrm>
            <a:off x="6932613" y="1233488"/>
            <a:ext cx="253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r>
              <a:rPr lang="zh-CN" altLang="en-US" b="1">
                <a:ea typeface="楷体_GB2312" panose="02010609030101010101" pitchFamily="49" charset="-122"/>
              </a:rPr>
              <a:t>角量子数</a:t>
            </a:r>
          </a:p>
        </p:txBody>
      </p:sp>
      <p:sp>
        <p:nvSpPr>
          <p:cNvPr id="292878" name="Rectangle 14">
            <a:extLst>
              <a:ext uri="{FF2B5EF4-FFF2-40B4-BE49-F238E27FC236}">
                <a16:creationId xmlns:a16="http://schemas.microsoft.com/office/drawing/2014/main" id="{DED18E47-A381-4D4E-B595-A40B7D959CF8}"/>
              </a:ext>
            </a:extLst>
          </p:cNvPr>
          <p:cNvSpPr>
            <a:spLocks noChangeArrowheads="1"/>
          </p:cNvSpPr>
          <p:nvPr/>
        </p:nvSpPr>
        <p:spPr bwMode="auto">
          <a:xfrm>
            <a:off x="3717925" y="3044825"/>
            <a:ext cx="831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CN" sz="1200"/>
              <a:t> </a:t>
            </a:r>
            <a:endParaRPr lang="en-US" altLang="zh-CN"/>
          </a:p>
        </p:txBody>
      </p:sp>
      <p:graphicFrame>
        <p:nvGraphicFramePr>
          <p:cNvPr id="292877" name="Object 13">
            <a:extLst>
              <a:ext uri="{FF2B5EF4-FFF2-40B4-BE49-F238E27FC236}">
                <a16:creationId xmlns:a16="http://schemas.microsoft.com/office/drawing/2014/main" id="{9BE0731F-88C7-DC4E-8247-86130244F8D1}"/>
              </a:ext>
            </a:extLst>
          </p:cNvPr>
          <p:cNvGraphicFramePr>
            <a:graphicFrameLocks noChangeAspect="1"/>
          </p:cNvGraphicFramePr>
          <p:nvPr/>
        </p:nvGraphicFramePr>
        <p:xfrm>
          <a:off x="4545013" y="1989138"/>
          <a:ext cx="2401887" cy="561975"/>
        </p:xfrm>
        <a:graphic>
          <a:graphicData uri="http://schemas.openxmlformats.org/presentationml/2006/ole">
            <mc:AlternateContent xmlns:mc="http://schemas.openxmlformats.org/markup-compatibility/2006">
              <mc:Choice xmlns:v="urn:schemas-microsoft-com:vml" Requires="v">
                <p:oleObj spid="_x0000_s51210" name="公式" r:id="rId12" imgW="21653500" imgH="4978400" progId="Equation.3">
                  <p:embed/>
                </p:oleObj>
              </mc:Choice>
              <mc:Fallback>
                <p:oleObj name="公式" r:id="rId12" imgW="21653500" imgH="4978400" progId="Equation.3">
                  <p:embed/>
                  <p:pic>
                    <p:nvPicPr>
                      <p:cNvPr id="292877" name="Object 13">
                        <a:extLst>
                          <a:ext uri="{FF2B5EF4-FFF2-40B4-BE49-F238E27FC236}">
                            <a16:creationId xmlns:a16="http://schemas.microsoft.com/office/drawing/2014/main" id="{9BE0731F-88C7-DC4E-8247-86130244F8D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5013" y="1989138"/>
                        <a:ext cx="2401887"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2879" name="Rectangle 15">
            <a:extLst>
              <a:ext uri="{FF2B5EF4-FFF2-40B4-BE49-F238E27FC236}">
                <a16:creationId xmlns:a16="http://schemas.microsoft.com/office/drawing/2014/main" id="{88E4D46D-8083-094D-A3CF-0CD8D57920BE}"/>
              </a:ext>
            </a:extLst>
          </p:cNvPr>
          <p:cNvSpPr>
            <a:spLocks noChangeArrowheads="1"/>
          </p:cNvSpPr>
          <p:nvPr/>
        </p:nvSpPr>
        <p:spPr bwMode="auto">
          <a:xfrm>
            <a:off x="6877050" y="2035175"/>
            <a:ext cx="202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b="1">
                <a:ea typeface="楷体_GB2312" panose="02010609030101010101" pitchFamily="49" charset="-122"/>
              </a:rPr>
              <a:t>径向角量子数</a:t>
            </a:r>
          </a:p>
        </p:txBody>
      </p:sp>
    </p:spTree>
    <p:extLst>
      <p:ext uri="{BB962C8B-B14F-4D97-AF65-F5344CB8AC3E}">
        <p14:creationId xmlns:p14="http://schemas.microsoft.com/office/powerpoint/2010/main" val="2551352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2870"/>
                                        </p:tgtEl>
                                        <p:attrNameLst>
                                          <p:attrName>style.visibility</p:attrName>
                                        </p:attrNameLst>
                                      </p:cBhvr>
                                      <p:to>
                                        <p:strVal val="visible"/>
                                      </p:to>
                                    </p:set>
                                    <p:animEffect transition="in" filter="blinds(horizontal)">
                                      <p:cBhvr>
                                        <p:cTn id="7" dur="500"/>
                                        <p:tgtEl>
                                          <p:spTgt spid="292870"/>
                                        </p:tgtEl>
                                      </p:cBhvr>
                                    </p:animEffect>
                                  </p:childTnLst>
                                </p:cTn>
                              </p:par>
                              <p:par>
                                <p:cTn id="8" presetID="3" presetClass="entr" presetSubtype="10" fill="hold" nodeType="withEffect">
                                  <p:stCondLst>
                                    <p:cond delay="0"/>
                                  </p:stCondLst>
                                  <p:childTnLst>
                                    <p:set>
                                      <p:cBhvr>
                                        <p:cTn id="9" dur="1" fill="hold">
                                          <p:stCondLst>
                                            <p:cond delay="0"/>
                                          </p:stCondLst>
                                        </p:cTn>
                                        <p:tgtEl>
                                          <p:spTgt spid="292874"/>
                                        </p:tgtEl>
                                        <p:attrNameLst>
                                          <p:attrName>style.visibility</p:attrName>
                                        </p:attrNameLst>
                                      </p:cBhvr>
                                      <p:to>
                                        <p:strVal val="visible"/>
                                      </p:to>
                                    </p:set>
                                    <p:animEffect transition="in" filter="blinds(horizontal)">
                                      <p:cBhvr>
                                        <p:cTn id="10" dur="500"/>
                                        <p:tgtEl>
                                          <p:spTgt spid="29287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2876"/>
                                        </p:tgtEl>
                                        <p:attrNameLst>
                                          <p:attrName>style.visibility</p:attrName>
                                        </p:attrNameLst>
                                      </p:cBhvr>
                                      <p:to>
                                        <p:strVal val="visible"/>
                                      </p:to>
                                    </p:set>
                                    <p:animEffect transition="in" filter="blinds(horizontal)">
                                      <p:cBhvr>
                                        <p:cTn id="13" dur="500"/>
                                        <p:tgtEl>
                                          <p:spTgt spid="292876"/>
                                        </p:tgtEl>
                                      </p:cBhvr>
                                    </p:animEffect>
                                  </p:childTnLst>
                                </p:cTn>
                              </p:par>
                              <p:par>
                                <p:cTn id="14" presetID="3" presetClass="entr" presetSubtype="10" fill="hold" nodeType="withEffect">
                                  <p:stCondLst>
                                    <p:cond delay="0"/>
                                  </p:stCondLst>
                                  <p:childTnLst>
                                    <p:set>
                                      <p:cBhvr>
                                        <p:cTn id="15" dur="1" fill="hold">
                                          <p:stCondLst>
                                            <p:cond delay="0"/>
                                          </p:stCondLst>
                                        </p:cTn>
                                        <p:tgtEl>
                                          <p:spTgt spid="292877"/>
                                        </p:tgtEl>
                                        <p:attrNameLst>
                                          <p:attrName>style.visibility</p:attrName>
                                        </p:attrNameLst>
                                      </p:cBhvr>
                                      <p:to>
                                        <p:strVal val="visible"/>
                                      </p:to>
                                    </p:set>
                                    <p:animEffect transition="in" filter="blinds(horizontal)">
                                      <p:cBhvr>
                                        <p:cTn id="16" dur="500"/>
                                        <p:tgtEl>
                                          <p:spTgt spid="29287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2879"/>
                                        </p:tgtEl>
                                        <p:attrNameLst>
                                          <p:attrName>style.visibility</p:attrName>
                                        </p:attrNameLst>
                                      </p:cBhvr>
                                      <p:to>
                                        <p:strVal val="visible"/>
                                      </p:to>
                                    </p:set>
                                    <p:animEffect transition="in" filter="blinds(horizontal)">
                                      <p:cBhvr>
                                        <p:cTn id="19" dur="500"/>
                                        <p:tgtEl>
                                          <p:spTgt spid="29287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2868"/>
                                        </p:tgtEl>
                                        <p:attrNameLst>
                                          <p:attrName>style.visibility</p:attrName>
                                        </p:attrNameLst>
                                      </p:cBhvr>
                                      <p:to>
                                        <p:strVal val="visible"/>
                                      </p:to>
                                    </p:set>
                                    <p:anim calcmode="lin" valueType="num">
                                      <p:cBhvr additive="base">
                                        <p:cTn id="24" dur="500" fill="hold"/>
                                        <p:tgtEl>
                                          <p:spTgt spid="292868"/>
                                        </p:tgtEl>
                                        <p:attrNameLst>
                                          <p:attrName>ppt_x</p:attrName>
                                        </p:attrNameLst>
                                      </p:cBhvr>
                                      <p:tavLst>
                                        <p:tav tm="0">
                                          <p:val>
                                            <p:strVal val="#ppt_x"/>
                                          </p:val>
                                        </p:tav>
                                        <p:tav tm="100000">
                                          <p:val>
                                            <p:strVal val="#ppt_x"/>
                                          </p:val>
                                        </p:tav>
                                      </p:tavLst>
                                    </p:anim>
                                    <p:anim calcmode="lin" valueType="num">
                                      <p:cBhvr additive="base">
                                        <p:cTn id="25" dur="500" fill="hold"/>
                                        <p:tgtEl>
                                          <p:spTgt spid="29286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92871"/>
                                        </p:tgtEl>
                                        <p:attrNameLst>
                                          <p:attrName>style.visibility</p:attrName>
                                        </p:attrNameLst>
                                      </p:cBhvr>
                                      <p:to>
                                        <p:strVal val="visible"/>
                                      </p:to>
                                    </p:set>
                                    <p:anim calcmode="lin" valueType="num">
                                      <p:cBhvr additive="base">
                                        <p:cTn id="30" dur="500" fill="hold"/>
                                        <p:tgtEl>
                                          <p:spTgt spid="292871"/>
                                        </p:tgtEl>
                                        <p:attrNameLst>
                                          <p:attrName>ppt_x</p:attrName>
                                        </p:attrNameLst>
                                      </p:cBhvr>
                                      <p:tavLst>
                                        <p:tav tm="0">
                                          <p:val>
                                            <p:strVal val="#ppt_x"/>
                                          </p:val>
                                        </p:tav>
                                        <p:tav tm="100000">
                                          <p:val>
                                            <p:strVal val="#ppt_x"/>
                                          </p:val>
                                        </p:tav>
                                      </p:tavLst>
                                    </p:anim>
                                    <p:anim calcmode="lin" valueType="num">
                                      <p:cBhvr additive="base">
                                        <p:cTn id="31" dur="500" fill="hold"/>
                                        <p:tgtEl>
                                          <p:spTgt spid="292871"/>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92872"/>
                                        </p:tgtEl>
                                        <p:attrNameLst>
                                          <p:attrName>style.visibility</p:attrName>
                                        </p:attrNameLst>
                                      </p:cBhvr>
                                      <p:to>
                                        <p:strVal val="visible"/>
                                      </p:to>
                                    </p:set>
                                    <p:animEffect transition="in" filter="blinds(horizontal)">
                                      <p:cBhvr>
                                        <p:cTn id="36" dur="500"/>
                                        <p:tgtEl>
                                          <p:spTgt spid="29287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92873"/>
                                        </p:tgtEl>
                                        <p:attrNameLst>
                                          <p:attrName>style.visibility</p:attrName>
                                        </p:attrNameLst>
                                      </p:cBhvr>
                                      <p:to>
                                        <p:strVal val="visible"/>
                                      </p:to>
                                    </p:set>
                                    <p:anim calcmode="lin" valueType="num">
                                      <p:cBhvr additive="base">
                                        <p:cTn id="41" dur="500" fill="hold"/>
                                        <p:tgtEl>
                                          <p:spTgt spid="292873"/>
                                        </p:tgtEl>
                                        <p:attrNameLst>
                                          <p:attrName>ppt_x</p:attrName>
                                        </p:attrNameLst>
                                      </p:cBhvr>
                                      <p:tavLst>
                                        <p:tav tm="0">
                                          <p:val>
                                            <p:strVal val="#ppt_x"/>
                                          </p:val>
                                        </p:tav>
                                        <p:tav tm="100000">
                                          <p:val>
                                            <p:strVal val="#ppt_x"/>
                                          </p:val>
                                        </p:tav>
                                      </p:tavLst>
                                    </p:anim>
                                    <p:anim calcmode="lin" valueType="num">
                                      <p:cBhvr additive="base">
                                        <p:cTn id="42" dur="500" fill="hold"/>
                                        <p:tgtEl>
                                          <p:spTgt spid="2928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p:bldP spid="292872" grpId="0"/>
      <p:bldP spid="292876" grpId="0"/>
      <p:bldP spid="2928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a:extLst>
              <a:ext uri="{FF2B5EF4-FFF2-40B4-BE49-F238E27FC236}">
                <a16:creationId xmlns:a16="http://schemas.microsoft.com/office/drawing/2014/main" id="{CE0792A8-654F-0D49-A1C6-F52A7BDB6AFF}"/>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009A77F1-29B4-1C44-8833-967BD86AFB7B}" type="slidenum">
              <a:rPr lang="en-US" altLang="zh-CN" sz="1400"/>
              <a:pPr/>
              <a:t>7</a:t>
            </a:fld>
            <a:endParaRPr lang="en-US" altLang="zh-CN" sz="1400"/>
          </a:p>
        </p:txBody>
      </p:sp>
      <p:sp>
        <p:nvSpPr>
          <p:cNvPr id="9219" name="Rectangle 2">
            <a:extLst>
              <a:ext uri="{FF2B5EF4-FFF2-40B4-BE49-F238E27FC236}">
                <a16:creationId xmlns:a16="http://schemas.microsoft.com/office/drawing/2014/main" id="{CAB68B2A-57BA-DC4C-ACB2-E1820528CE57}"/>
              </a:ext>
            </a:extLst>
          </p:cNvPr>
          <p:cNvSpPr>
            <a:spLocks noChangeArrowheads="1"/>
          </p:cNvSpPr>
          <p:nvPr/>
        </p:nvSpPr>
        <p:spPr bwMode="auto">
          <a:xfrm>
            <a:off x="1062038" y="620713"/>
            <a:ext cx="518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anose="02010609030101010101" pitchFamily="49" charset="-122"/>
                <a:cs typeface="ˎ̥"/>
              </a:rPr>
              <a:t>1917</a:t>
            </a:r>
            <a:r>
              <a:rPr lang="zh-CN" altLang="en-US" sz="2800" b="1">
                <a:ea typeface="楷体_GB2312" panose="02010609030101010101" pitchFamily="49" charset="-122"/>
                <a:cs typeface="ˎ̥"/>
              </a:rPr>
              <a:t>年，密立根公布的结果是：</a:t>
            </a:r>
            <a:endParaRPr kumimoji="0" lang="zh-CN" altLang="en-US" sz="1800">
              <a:ea typeface="楷体_GB2312" panose="02010609030101010101" pitchFamily="49" charset="-122"/>
              <a:cs typeface="ˎ̥"/>
            </a:endParaRPr>
          </a:p>
        </p:txBody>
      </p:sp>
      <p:grpSp>
        <p:nvGrpSpPr>
          <p:cNvPr id="305155" name="Group 3">
            <a:extLst>
              <a:ext uri="{FF2B5EF4-FFF2-40B4-BE49-F238E27FC236}">
                <a16:creationId xmlns:a16="http://schemas.microsoft.com/office/drawing/2014/main" id="{69346F7B-4024-EA47-8930-201F0AB6F334}"/>
              </a:ext>
            </a:extLst>
          </p:cNvPr>
          <p:cNvGrpSpPr>
            <a:grpSpLocks/>
          </p:cNvGrpSpPr>
          <p:nvPr/>
        </p:nvGrpSpPr>
        <p:grpSpPr bwMode="auto">
          <a:xfrm>
            <a:off x="2463800" y="1443038"/>
            <a:ext cx="5788025" cy="574675"/>
            <a:chOff x="1274" y="720"/>
            <a:chExt cx="3646" cy="362"/>
          </a:xfrm>
        </p:grpSpPr>
        <p:graphicFrame>
          <p:nvGraphicFramePr>
            <p:cNvPr id="9231" name="Object 4">
              <a:extLst>
                <a:ext uri="{FF2B5EF4-FFF2-40B4-BE49-F238E27FC236}">
                  <a16:creationId xmlns:a16="http://schemas.microsoft.com/office/drawing/2014/main" id="{99CCF5C8-C67C-9A46-8D28-E2D64771668C}"/>
                </a:ext>
              </a:extLst>
            </p:cNvPr>
            <p:cNvGraphicFramePr>
              <a:graphicFrameLocks noChangeAspect="1"/>
            </p:cNvGraphicFramePr>
            <p:nvPr/>
          </p:nvGraphicFramePr>
          <p:xfrm>
            <a:off x="1274" y="720"/>
            <a:ext cx="2657" cy="362"/>
          </p:xfrm>
          <a:graphic>
            <a:graphicData uri="http://schemas.openxmlformats.org/presentationml/2006/ole">
              <mc:AlternateContent xmlns:mc="http://schemas.openxmlformats.org/markup-compatibility/2006">
                <mc:Choice xmlns:v="urn:schemas-microsoft-com:vml" Requires="v">
                  <p:oleObj spid="_x0000_s2054" name="公式" r:id="rId3" imgW="1536700" imgH="215900" progId="Equation.3">
                    <p:embed/>
                  </p:oleObj>
                </mc:Choice>
                <mc:Fallback>
                  <p:oleObj name="公式" r:id="rId3" imgW="1536700" imgH="215900" progId="Equation.3">
                    <p:embed/>
                    <p:pic>
                      <p:nvPicPr>
                        <p:cNvPr id="9231" name="Object 4">
                          <a:extLst>
                            <a:ext uri="{FF2B5EF4-FFF2-40B4-BE49-F238E27FC236}">
                              <a16:creationId xmlns:a16="http://schemas.microsoft.com/office/drawing/2014/main" id="{99CCF5C8-C67C-9A46-8D28-E2D647716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 y="720"/>
                          <a:ext cx="2657" cy="36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2" name="Rectangle 5">
              <a:extLst>
                <a:ext uri="{FF2B5EF4-FFF2-40B4-BE49-F238E27FC236}">
                  <a16:creationId xmlns:a16="http://schemas.microsoft.com/office/drawing/2014/main" id="{817E1E70-44DE-8C46-A077-FC4D82EF3535}"/>
                </a:ext>
              </a:extLst>
            </p:cNvPr>
            <p:cNvSpPr>
              <a:spLocks noChangeArrowheads="1"/>
            </p:cNvSpPr>
            <p:nvPr/>
          </p:nvSpPr>
          <p:spPr bwMode="auto">
            <a:xfrm>
              <a:off x="4032" y="720"/>
              <a:ext cx="888" cy="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ea typeface="楷体_GB2312" panose="02010609030101010101" pitchFamily="49" charset="-122"/>
                  <a:cs typeface="ˎ̥"/>
                </a:rPr>
                <a:t>静电单位</a:t>
              </a:r>
              <a:endParaRPr kumimoji="0" lang="zh-CN" altLang="en-US" sz="1800">
                <a:ea typeface="楷体_GB2312" panose="02010609030101010101" pitchFamily="49" charset="-122"/>
                <a:cs typeface="ˎ̥"/>
              </a:endParaRPr>
            </a:p>
          </p:txBody>
        </p:sp>
      </p:grpSp>
      <p:sp>
        <p:nvSpPr>
          <p:cNvPr id="305158" name="Rectangle 6">
            <a:extLst>
              <a:ext uri="{FF2B5EF4-FFF2-40B4-BE49-F238E27FC236}">
                <a16:creationId xmlns:a16="http://schemas.microsoft.com/office/drawing/2014/main" id="{D8EF272D-83C5-F84D-9554-B7FCDBB4AA28}"/>
              </a:ext>
            </a:extLst>
          </p:cNvPr>
          <p:cNvSpPr>
            <a:spLocks noChangeArrowheads="1"/>
          </p:cNvSpPr>
          <p:nvPr/>
        </p:nvSpPr>
        <p:spPr bwMode="auto">
          <a:xfrm>
            <a:off x="1166813" y="5097463"/>
            <a:ext cx="2684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ea typeface="楷体_GB2312" panose="02010609030101010101" pitchFamily="49" charset="-122"/>
                <a:cs typeface="ˎ̥"/>
              </a:rPr>
              <a:t>电子的质量为：</a:t>
            </a:r>
            <a:endParaRPr kumimoji="0" lang="zh-CN" altLang="en-US" sz="1800">
              <a:ea typeface="楷体_GB2312" panose="02010609030101010101" pitchFamily="49" charset="-122"/>
              <a:cs typeface="ˎ̥"/>
            </a:endParaRPr>
          </a:p>
        </p:txBody>
      </p:sp>
      <p:grpSp>
        <p:nvGrpSpPr>
          <p:cNvPr id="305159" name="Group 7">
            <a:extLst>
              <a:ext uri="{FF2B5EF4-FFF2-40B4-BE49-F238E27FC236}">
                <a16:creationId xmlns:a16="http://schemas.microsoft.com/office/drawing/2014/main" id="{3BA100A4-AFB5-B94E-BE1B-3FF86B01F5D2}"/>
              </a:ext>
            </a:extLst>
          </p:cNvPr>
          <p:cNvGrpSpPr>
            <a:grpSpLocks/>
          </p:cNvGrpSpPr>
          <p:nvPr/>
        </p:nvGrpSpPr>
        <p:grpSpPr bwMode="auto">
          <a:xfrm>
            <a:off x="2382838" y="2814638"/>
            <a:ext cx="5945187" cy="598487"/>
            <a:chOff x="1223" y="1584"/>
            <a:chExt cx="3745" cy="377"/>
          </a:xfrm>
        </p:grpSpPr>
        <p:graphicFrame>
          <p:nvGraphicFramePr>
            <p:cNvPr id="9229" name="Object 8">
              <a:extLst>
                <a:ext uri="{FF2B5EF4-FFF2-40B4-BE49-F238E27FC236}">
                  <a16:creationId xmlns:a16="http://schemas.microsoft.com/office/drawing/2014/main" id="{1712F4A3-6564-5B48-B521-7E9B57FC4C98}"/>
                </a:ext>
              </a:extLst>
            </p:cNvPr>
            <p:cNvGraphicFramePr>
              <a:graphicFrameLocks noChangeAspect="1"/>
            </p:cNvGraphicFramePr>
            <p:nvPr/>
          </p:nvGraphicFramePr>
          <p:xfrm>
            <a:off x="1223" y="1584"/>
            <a:ext cx="2738" cy="377"/>
          </p:xfrm>
          <a:graphic>
            <a:graphicData uri="http://schemas.openxmlformats.org/presentationml/2006/ole">
              <mc:AlternateContent xmlns:mc="http://schemas.openxmlformats.org/markup-compatibility/2006">
                <mc:Choice xmlns:v="urn:schemas-microsoft-com:vml" Requires="v">
                  <p:oleObj spid="_x0000_s2055" name="公式" r:id="rId5" imgW="1524000" imgH="215900" progId="Equation.3">
                    <p:embed/>
                  </p:oleObj>
                </mc:Choice>
                <mc:Fallback>
                  <p:oleObj name="公式" r:id="rId5" imgW="1524000" imgH="215900" progId="Equation.3">
                    <p:embed/>
                    <p:pic>
                      <p:nvPicPr>
                        <p:cNvPr id="9229" name="Object 8">
                          <a:extLst>
                            <a:ext uri="{FF2B5EF4-FFF2-40B4-BE49-F238E27FC236}">
                              <a16:creationId xmlns:a16="http://schemas.microsoft.com/office/drawing/2014/main" id="{1712F4A3-6564-5B48-B521-7E9B57FC4C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 y="1584"/>
                          <a:ext cx="2738" cy="37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0" name="Rectangle 9">
              <a:extLst>
                <a:ext uri="{FF2B5EF4-FFF2-40B4-BE49-F238E27FC236}">
                  <a16:creationId xmlns:a16="http://schemas.microsoft.com/office/drawing/2014/main" id="{4E4ABC6D-F6F8-944F-956D-F29497B9C69B}"/>
                </a:ext>
              </a:extLst>
            </p:cNvPr>
            <p:cNvSpPr>
              <a:spLocks noChangeArrowheads="1"/>
            </p:cNvSpPr>
            <p:nvPr/>
          </p:nvSpPr>
          <p:spPr bwMode="auto">
            <a:xfrm>
              <a:off x="4080" y="1632"/>
              <a:ext cx="888" cy="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ea typeface="楷体_GB2312" panose="02010609030101010101" pitchFamily="49" charset="-122"/>
                  <a:cs typeface="ˎ̥"/>
                </a:rPr>
                <a:t>静电单位</a:t>
              </a:r>
              <a:endParaRPr kumimoji="0" lang="zh-CN" altLang="en-US" sz="1800">
                <a:ea typeface="楷体_GB2312" panose="02010609030101010101" pitchFamily="49" charset="-122"/>
                <a:cs typeface="ˎ̥"/>
              </a:endParaRPr>
            </a:p>
          </p:txBody>
        </p:sp>
      </p:grpSp>
      <p:sp>
        <p:nvSpPr>
          <p:cNvPr id="305162" name="Rectangle 10">
            <a:extLst>
              <a:ext uri="{FF2B5EF4-FFF2-40B4-BE49-F238E27FC236}">
                <a16:creationId xmlns:a16="http://schemas.microsoft.com/office/drawing/2014/main" id="{9E7D9D2B-32D9-884C-8677-17DAE4600C40}"/>
              </a:ext>
            </a:extLst>
          </p:cNvPr>
          <p:cNvSpPr>
            <a:spLocks noChangeArrowheads="1"/>
          </p:cNvSpPr>
          <p:nvPr/>
        </p:nvSpPr>
        <p:spPr bwMode="auto">
          <a:xfrm>
            <a:off x="1057275" y="2165350"/>
            <a:ext cx="447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ea typeface="楷体_GB2312" panose="02010609030101010101" pitchFamily="49" charset="-122"/>
                <a:cs typeface="ˎ̥"/>
              </a:rPr>
              <a:t>近代精确的电子电荷量是：</a:t>
            </a:r>
            <a:endParaRPr kumimoji="0" lang="zh-CN" altLang="en-US" sz="1800">
              <a:ea typeface="楷体_GB2312" panose="02010609030101010101" pitchFamily="49" charset="-122"/>
              <a:cs typeface="ˎ̥"/>
            </a:endParaRPr>
          </a:p>
        </p:txBody>
      </p:sp>
      <p:grpSp>
        <p:nvGrpSpPr>
          <p:cNvPr id="305163" name="Group 11">
            <a:extLst>
              <a:ext uri="{FF2B5EF4-FFF2-40B4-BE49-F238E27FC236}">
                <a16:creationId xmlns:a16="http://schemas.microsoft.com/office/drawing/2014/main" id="{C651373D-4254-1C45-868B-EDECFED042E6}"/>
              </a:ext>
            </a:extLst>
          </p:cNvPr>
          <p:cNvGrpSpPr>
            <a:grpSpLocks/>
          </p:cNvGrpSpPr>
          <p:nvPr/>
        </p:nvGrpSpPr>
        <p:grpSpPr bwMode="auto">
          <a:xfrm>
            <a:off x="2695575" y="3500438"/>
            <a:ext cx="5019675" cy="579437"/>
            <a:chOff x="1420" y="2016"/>
            <a:chExt cx="3162" cy="365"/>
          </a:xfrm>
        </p:grpSpPr>
        <p:graphicFrame>
          <p:nvGraphicFramePr>
            <p:cNvPr id="9227" name="Object 12">
              <a:extLst>
                <a:ext uri="{FF2B5EF4-FFF2-40B4-BE49-F238E27FC236}">
                  <a16:creationId xmlns:a16="http://schemas.microsoft.com/office/drawing/2014/main" id="{1ED3FFA3-CD7C-3444-8F66-8EC315A6D953}"/>
                </a:ext>
              </a:extLst>
            </p:cNvPr>
            <p:cNvGraphicFramePr>
              <a:graphicFrameLocks noChangeAspect="1"/>
            </p:cNvGraphicFramePr>
            <p:nvPr/>
          </p:nvGraphicFramePr>
          <p:xfrm>
            <a:off x="1420" y="2016"/>
            <a:ext cx="2537" cy="365"/>
          </p:xfrm>
          <a:graphic>
            <a:graphicData uri="http://schemas.openxmlformats.org/presentationml/2006/ole">
              <mc:AlternateContent xmlns:mc="http://schemas.openxmlformats.org/markup-compatibility/2006">
                <mc:Choice xmlns:v="urn:schemas-microsoft-com:vml" Requires="v">
                  <p:oleObj spid="_x0000_s2056" name="公式" r:id="rId7" imgW="1447800" imgH="215900" progId="Equation.3">
                    <p:embed/>
                  </p:oleObj>
                </mc:Choice>
                <mc:Fallback>
                  <p:oleObj name="公式" r:id="rId7" imgW="1447800" imgH="215900" progId="Equation.3">
                    <p:embed/>
                    <p:pic>
                      <p:nvPicPr>
                        <p:cNvPr id="9227" name="Object 12">
                          <a:extLst>
                            <a:ext uri="{FF2B5EF4-FFF2-40B4-BE49-F238E27FC236}">
                              <a16:creationId xmlns:a16="http://schemas.microsoft.com/office/drawing/2014/main" id="{1ED3FFA3-CD7C-3444-8F66-8EC315A6D9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0" y="2016"/>
                          <a:ext cx="2537" cy="36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8" name="Rectangle 13">
              <a:extLst>
                <a:ext uri="{FF2B5EF4-FFF2-40B4-BE49-F238E27FC236}">
                  <a16:creationId xmlns:a16="http://schemas.microsoft.com/office/drawing/2014/main" id="{CD0DB360-AC43-FD41-AE5C-D548DB32611B}"/>
                </a:ext>
              </a:extLst>
            </p:cNvPr>
            <p:cNvSpPr>
              <a:spLocks noChangeArrowheads="1"/>
            </p:cNvSpPr>
            <p:nvPr/>
          </p:nvSpPr>
          <p:spPr bwMode="auto">
            <a:xfrm>
              <a:off x="4080" y="2064"/>
              <a:ext cx="502" cy="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ea typeface="楷体_GB2312" panose="02010609030101010101" pitchFamily="49" charset="-122"/>
                  <a:cs typeface="ˎ̥"/>
                </a:rPr>
                <a:t>库仑</a:t>
              </a:r>
              <a:endParaRPr kumimoji="0" lang="zh-CN" altLang="en-US" sz="1800">
                <a:ea typeface="楷体_GB2312" panose="02010609030101010101" pitchFamily="49" charset="-122"/>
                <a:cs typeface="ˎ̥"/>
              </a:endParaRPr>
            </a:p>
          </p:txBody>
        </p:sp>
      </p:grpSp>
      <p:graphicFrame>
        <p:nvGraphicFramePr>
          <p:cNvPr id="305166" name="Object 14">
            <a:extLst>
              <a:ext uri="{FF2B5EF4-FFF2-40B4-BE49-F238E27FC236}">
                <a16:creationId xmlns:a16="http://schemas.microsoft.com/office/drawing/2014/main" id="{A6B3F15A-1AA7-5941-A30A-B47BFC065A0B}"/>
              </a:ext>
            </a:extLst>
          </p:cNvPr>
          <p:cNvGraphicFramePr>
            <a:graphicFrameLocks noChangeAspect="1"/>
          </p:cNvGraphicFramePr>
          <p:nvPr>
            <p:extLst>
              <p:ext uri="{D42A27DB-BD31-4B8C-83A1-F6EECF244321}">
                <p14:modId xmlns:p14="http://schemas.microsoft.com/office/powerpoint/2010/main" val="4074296872"/>
              </p:ext>
            </p:extLst>
          </p:nvPr>
        </p:nvGraphicFramePr>
        <p:xfrm>
          <a:off x="2573339" y="4518217"/>
          <a:ext cx="3366814" cy="463358"/>
        </p:xfrm>
        <a:graphic>
          <a:graphicData uri="http://schemas.openxmlformats.org/presentationml/2006/ole">
            <mc:AlternateContent xmlns:mc="http://schemas.openxmlformats.org/markup-compatibility/2006">
              <mc:Choice xmlns:v="urn:schemas-microsoft-com:vml" Requires="v">
                <p:oleObj spid="_x0000_s2057" name="公式" r:id="rId9" imgW="1524000" imgH="215900" progId="Equation.3">
                  <p:embed/>
                </p:oleObj>
              </mc:Choice>
              <mc:Fallback>
                <p:oleObj name="公式" r:id="rId9" imgW="1524000" imgH="215900" progId="Equation.3">
                  <p:embed/>
                  <p:pic>
                    <p:nvPicPr>
                      <p:cNvPr id="305166" name="Object 14">
                        <a:extLst>
                          <a:ext uri="{FF2B5EF4-FFF2-40B4-BE49-F238E27FC236}">
                            <a16:creationId xmlns:a16="http://schemas.microsoft.com/office/drawing/2014/main" id="{A6B3F15A-1AA7-5941-A30A-B47BFC065A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3339" y="4518217"/>
                        <a:ext cx="3366814" cy="463358"/>
                      </a:xfrm>
                      <a:prstGeom prst="rect">
                        <a:avLst/>
                      </a:prstGeom>
                      <a:noFill/>
                      <a:ln>
                        <a:noFill/>
                      </a:ln>
                    </p:spPr>
                  </p:pic>
                </p:oleObj>
              </mc:Fallback>
            </mc:AlternateContent>
          </a:graphicData>
        </a:graphic>
      </p:graphicFrame>
      <p:graphicFrame>
        <p:nvGraphicFramePr>
          <p:cNvPr id="305167" name="Object 15">
            <a:extLst>
              <a:ext uri="{FF2B5EF4-FFF2-40B4-BE49-F238E27FC236}">
                <a16:creationId xmlns:a16="http://schemas.microsoft.com/office/drawing/2014/main" id="{E7BE720F-4919-CC47-A0E0-8BE79AA89607}"/>
              </a:ext>
            </a:extLst>
          </p:cNvPr>
          <p:cNvGraphicFramePr>
            <a:graphicFrameLocks noChangeAspect="1"/>
          </p:cNvGraphicFramePr>
          <p:nvPr/>
        </p:nvGraphicFramePr>
        <p:xfrm>
          <a:off x="2274888" y="5772150"/>
          <a:ext cx="5099050" cy="646113"/>
        </p:xfrm>
        <a:graphic>
          <a:graphicData uri="http://schemas.openxmlformats.org/presentationml/2006/ole">
            <mc:AlternateContent xmlns:mc="http://schemas.openxmlformats.org/markup-compatibility/2006">
              <mc:Choice xmlns:v="urn:schemas-microsoft-com:vml" Requires="v">
                <p:oleObj spid="_x0000_s2058" name="公式" r:id="rId11" imgW="1727200" imgH="228600" progId="Equation.3">
                  <p:embed/>
                </p:oleObj>
              </mc:Choice>
              <mc:Fallback>
                <p:oleObj name="公式" r:id="rId11" imgW="1727200" imgH="228600" progId="Equation.3">
                  <p:embed/>
                  <p:pic>
                    <p:nvPicPr>
                      <p:cNvPr id="305167" name="Object 15">
                        <a:extLst>
                          <a:ext uri="{FF2B5EF4-FFF2-40B4-BE49-F238E27FC236}">
                            <a16:creationId xmlns:a16="http://schemas.microsoft.com/office/drawing/2014/main" id="{E7BE720F-4919-CC47-A0E0-8BE79AA8960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4888" y="5772150"/>
                        <a:ext cx="5099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5155"/>
                                        </p:tgtEl>
                                        <p:attrNameLst>
                                          <p:attrName>style.visibility</p:attrName>
                                        </p:attrNameLst>
                                      </p:cBhvr>
                                      <p:to>
                                        <p:strVal val="visible"/>
                                      </p:to>
                                    </p:set>
                                    <p:anim calcmode="lin" valueType="num">
                                      <p:cBhvr additive="base">
                                        <p:cTn id="7" dur="500" fill="hold"/>
                                        <p:tgtEl>
                                          <p:spTgt spid="305155"/>
                                        </p:tgtEl>
                                        <p:attrNameLst>
                                          <p:attrName>ppt_x</p:attrName>
                                        </p:attrNameLst>
                                      </p:cBhvr>
                                      <p:tavLst>
                                        <p:tav tm="0">
                                          <p:val>
                                            <p:strVal val="0-#ppt_w/2"/>
                                          </p:val>
                                        </p:tav>
                                        <p:tav tm="100000">
                                          <p:val>
                                            <p:strVal val="#ppt_x"/>
                                          </p:val>
                                        </p:tav>
                                      </p:tavLst>
                                    </p:anim>
                                    <p:anim calcmode="lin" valueType="num">
                                      <p:cBhvr additive="base">
                                        <p:cTn id="8" dur="500" fill="hold"/>
                                        <p:tgtEl>
                                          <p:spTgt spid="3051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05162"/>
                                        </p:tgtEl>
                                        <p:attrNameLst>
                                          <p:attrName>style.visibility</p:attrName>
                                        </p:attrNameLst>
                                      </p:cBhvr>
                                      <p:to>
                                        <p:strVal val="visible"/>
                                      </p:to>
                                    </p:set>
                                    <p:animEffect transition="in" filter="blinds(horizontal)">
                                      <p:cBhvr>
                                        <p:cTn id="13" dur="500"/>
                                        <p:tgtEl>
                                          <p:spTgt spid="30516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05159"/>
                                        </p:tgtEl>
                                        <p:attrNameLst>
                                          <p:attrName>style.visibility</p:attrName>
                                        </p:attrNameLst>
                                      </p:cBhvr>
                                      <p:to>
                                        <p:strVal val="visible"/>
                                      </p:to>
                                    </p:set>
                                    <p:animEffect transition="in" filter="checkerboard(across)">
                                      <p:cBhvr>
                                        <p:cTn id="18" dur="500"/>
                                        <p:tgtEl>
                                          <p:spTgt spid="3051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05163"/>
                                        </p:tgtEl>
                                        <p:attrNameLst>
                                          <p:attrName>style.visibility</p:attrName>
                                        </p:attrNameLst>
                                      </p:cBhvr>
                                      <p:to>
                                        <p:strVal val="visible"/>
                                      </p:to>
                                    </p:set>
                                    <p:animEffect transition="in" filter="dissolve">
                                      <p:cBhvr>
                                        <p:cTn id="23" dur="500"/>
                                        <p:tgtEl>
                                          <p:spTgt spid="3051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305166"/>
                                        </p:tgtEl>
                                        <p:attrNameLst>
                                          <p:attrName>style.visibility</p:attrName>
                                        </p:attrNameLst>
                                      </p:cBhvr>
                                      <p:to>
                                        <p:strVal val="visible"/>
                                      </p:to>
                                    </p:set>
                                    <p:animEffect transition="in" filter="strips(downRight)">
                                      <p:cBhvr>
                                        <p:cTn id="28" dur="500"/>
                                        <p:tgtEl>
                                          <p:spTgt spid="30516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05158"/>
                                        </p:tgtEl>
                                        <p:attrNameLst>
                                          <p:attrName>style.visibility</p:attrName>
                                        </p:attrNameLst>
                                      </p:cBhvr>
                                      <p:to>
                                        <p:strVal val="visible"/>
                                      </p:to>
                                    </p:set>
                                    <p:animEffect transition="in" filter="blinds(horizontal)">
                                      <p:cBhvr>
                                        <p:cTn id="33" dur="500"/>
                                        <p:tgtEl>
                                          <p:spTgt spid="30515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6" fill="hold" nodeType="clickEffect">
                                  <p:stCondLst>
                                    <p:cond delay="0"/>
                                  </p:stCondLst>
                                  <p:childTnLst>
                                    <p:set>
                                      <p:cBhvr>
                                        <p:cTn id="37" dur="1" fill="hold">
                                          <p:stCondLst>
                                            <p:cond delay="0"/>
                                          </p:stCondLst>
                                        </p:cTn>
                                        <p:tgtEl>
                                          <p:spTgt spid="305167"/>
                                        </p:tgtEl>
                                        <p:attrNameLst>
                                          <p:attrName>style.visibility</p:attrName>
                                        </p:attrNameLst>
                                      </p:cBhvr>
                                      <p:to>
                                        <p:strVal val="visible"/>
                                      </p:to>
                                    </p:set>
                                    <p:animEffect transition="in" filter="strips(downRight)">
                                      <p:cBhvr>
                                        <p:cTn id="38" dur="500"/>
                                        <p:tgtEl>
                                          <p:spTgt spid="305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8" grpId="0"/>
      <p:bldP spid="30516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3">
            <a:extLst>
              <a:ext uri="{FF2B5EF4-FFF2-40B4-BE49-F238E27FC236}">
                <a16:creationId xmlns:a16="http://schemas.microsoft.com/office/drawing/2014/main" id="{4CD064E2-C178-2642-A945-28BE721BB1CC}"/>
              </a:ext>
            </a:extLst>
          </p:cNvPr>
          <p:cNvSpPr>
            <a:spLocks noGrp="1"/>
          </p:cNvSpPr>
          <p:nvPr>
            <p:ph type="sldNum" sz="quarter" idx="12"/>
          </p:nvPr>
        </p:nvSpPr>
        <p:spPr/>
        <p:txBody>
          <a:bodyPr/>
          <a:lstStyle/>
          <a:p>
            <a:fld id="{D0E9EE25-6E9A-F84F-A229-27ACF9FB5AED}" type="slidenum">
              <a:rPr lang="en-US" altLang="zh-CN"/>
              <a:pPr/>
              <a:t>70</a:t>
            </a:fld>
            <a:endParaRPr lang="en-US" altLang="zh-CN"/>
          </a:p>
        </p:txBody>
      </p:sp>
      <p:sp>
        <p:nvSpPr>
          <p:cNvPr id="272387" name="Rectangle 3">
            <a:extLst>
              <a:ext uri="{FF2B5EF4-FFF2-40B4-BE49-F238E27FC236}">
                <a16:creationId xmlns:a16="http://schemas.microsoft.com/office/drawing/2014/main" id="{632A7974-1AAC-C647-9095-9A6D1D50B8EC}"/>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72389" name="Rectangle 5">
            <a:extLst>
              <a:ext uri="{FF2B5EF4-FFF2-40B4-BE49-F238E27FC236}">
                <a16:creationId xmlns:a16="http://schemas.microsoft.com/office/drawing/2014/main" id="{16C7FB6E-9B70-9441-9E26-64B0576F8BBF}"/>
              </a:ext>
            </a:extLst>
          </p:cNvPr>
          <p:cNvSpPr>
            <a:spLocks noChangeArrowheads="1"/>
          </p:cNvSpPr>
          <p:nvPr/>
        </p:nvSpPr>
        <p:spPr bwMode="auto">
          <a:xfrm>
            <a:off x="971550" y="850900"/>
            <a:ext cx="46085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lnSpc>
                <a:spcPct val="120000"/>
              </a:lnSpc>
            </a:pPr>
            <a:r>
              <a:rPr kumimoji="0" lang="zh-CN" altLang="en-US" b="1">
                <a:ea typeface="楷体_GB2312" panose="02010609030101010101" pitchFamily="49" charset="-122"/>
              </a:rPr>
              <a:t>电子在库仑场中的运动方程为</a:t>
            </a:r>
          </a:p>
        </p:txBody>
      </p:sp>
      <p:sp>
        <p:nvSpPr>
          <p:cNvPr id="272390" name="Rectangle 6">
            <a:extLst>
              <a:ext uri="{FF2B5EF4-FFF2-40B4-BE49-F238E27FC236}">
                <a16:creationId xmlns:a16="http://schemas.microsoft.com/office/drawing/2014/main" id="{6F1797C5-861F-854F-A152-F1CDAFAA6DBC}"/>
              </a:ext>
            </a:extLst>
          </p:cNvPr>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72392" name="Rectangle 8">
            <a:extLst>
              <a:ext uri="{FF2B5EF4-FFF2-40B4-BE49-F238E27FC236}">
                <a16:creationId xmlns:a16="http://schemas.microsoft.com/office/drawing/2014/main" id="{8821AC91-12BF-6B44-A1F6-505D1E0545F9}"/>
              </a:ext>
            </a:extLst>
          </p:cNvPr>
          <p:cNvSpPr>
            <a:spLocks noChangeArrowheads="1"/>
          </p:cNvSpPr>
          <p:nvPr/>
        </p:nvSpPr>
        <p:spPr bwMode="auto">
          <a:xfrm>
            <a:off x="1042988" y="3763963"/>
            <a:ext cx="2328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b="1">
                <a:solidFill>
                  <a:schemeClr val="tx2"/>
                </a:solidFill>
                <a:ea typeface="楷体_GB2312" panose="02010609030101010101" pitchFamily="49" charset="-122"/>
              </a:rPr>
              <a:t>两边微分后得到</a:t>
            </a:r>
          </a:p>
        </p:txBody>
      </p:sp>
      <p:sp>
        <p:nvSpPr>
          <p:cNvPr id="272393" name="Rectangle 9">
            <a:extLst>
              <a:ext uri="{FF2B5EF4-FFF2-40B4-BE49-F238E27FC236}">
                <a16:creationId xmlns:a16="http://schemas.microsoft.com/office/drawing/2014/main" id="{F0E06B4D-4F67-034D-BC22-65FAE0FC6B3F}"/>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272397" name="Object 13">
            <a:extLst>
              <a:ext uri="{FF2B5EF4-FFF2-40B4-BE49-F238E27FC236}">
                <a16:creationId xmlns:a16="http://schemas.microsoft.com/office/drawing/2014/main" id="{DCEE501A-D647-4748-9B8F-FBDA9CBC2353}"/>
              </a:ext>
            </a:extLst>
          </p:cNvPr>
          <p:cNvGraphicFramePr>
            <a:graphicFrameLocks noChangeAspect="1"/>
          </p:cNvGraphicFramePr>
          <p:nvPr/>
        </p:nvGraphicFramePr>
        <p:xfrm>
          <a:off x="2987675" y="1643063"/>
          <a:ext cx="2454275" cy="1112837"/>
        </p:xfrm>
        <a:graphic>
          <a:graphicData uri="http://schemas.openxmlformats.org/presentationml/2006/ole">
            <mc:AlternateContent xmlns:mc="http://schemas.openxmlformats.org/markup-compatibility/2006">
              <mc:Choice xmlns:v="urn:schemas-microsoft-com:vml" Requires="v">
                <p:oleObj spid="_x0000_s52228" name="公式" r:id="rId3" imgW="21945600" imgH="9944100" progId="Equation.3">
                  <p:embed/>
                </p:oleObj>
              </mc:Choice>
              <mc:Fallback>
                <p:oleObj name="公式" r:id="rId3" imgW="21945600" imgH="9944100" progId="Equation.3">
                  <p:embed/>
                  <p:pic>
                    <p:nvPicPr>
                      <p:cNvPr id="272397" name="Object 13">
                        <a:extLst>
                          <a:ext uri="{FF2B5EF4-FFF2-40B4-BE49-F238E27FC236}">
                            <a16:creationId xmlns:a16="http://schemas.microsoft.com/office/drawing/2014/main" id="{DCEE501A-D647-4748-9B8F-FBDA9CBC2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643063"/>
                        <a:ext cx="2454275"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2398" name="Object 14">
            <a:extLst>
              <a:ext uri="{FF2B5EF4-FFF2-40B4-BE49-F238E27FC236}">
                <a16:creationId xmlns:a16="http://schemas.microsoft.com/office/drawing/2014/main" id="{B288E4B2-29F5-0D4E-84EE-9E93A826A8C4}"/>
              </a:ext>
            </a:extLst>
          </p:cNvPr>
          <p:cNvGraphicFramePr>
            <a:graphicFrameLocks noChangeAspect="1"/>
          </p:cNvGraphicFramePr>
          <p:nvPr/>
        </p:nvGraphicFramePr>
        <p:xfrm>
          <a:off x="2771775" y="4581525"/>
          <a:ext cx="3043238" cy="1112838"/>
        </p:xfrm>
        <a:graphic>
          <a:graphicData uri="http://schemas.openxmlformats.org/presentationml/2006/ole">
            <mc:AlternateContent xmlns:mc="http://schemas.openxmlformats.org/markup-compatibility/2006">
              <mc:Choice xmlns:v="urn:schemas-microsoft-com:vml" Requires="v">
                <p:oleObj spid="_x0000_s52229" name="公式" r:id="rId5" imgW="27203400" imgH="9944100" progId="Equation.3">
                  <p:embed/>
                </p:oleObj>
              </mc:Choice>
              <mc:Fallback>
                <p:oleObj name="公式" r:id="rId5" imgW="27203400" imgH="9944100" progId="Equation.3">
                  <p:embed/>
                  <p:pic>
                    <p:nvPicPr>
                      <p:cNvPr id="272398" name="Object 14">
                        <a:extLst>
                          <a:ext uri="{FF2B5EF4-FFF2-40B4-BE49-F238E27FC236}">
                            <a16:creationId xmlns:a16="http://schemas.microsoft.com/office/drawing/2014/main" id="{B288E4B2-29F5-0D4E-84EE-9E93A826A8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4581525"/>
                        <a:ext cx="3043238"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72401" name="Group 17">
            <a:extLst>
              <a:ext uri="{FF2B5EF4-FFF2-40B4-BE49-F238E27FC236}">
                <a16:creationId xmlns:a16="http://schemas.microsoft.com/office/drawing/2014/main" id="{1178E35A-FF39-2041-BD17-249E5801350A}"/>
              </a:ext>
            </a:extLst>
          </p:cNvPr>
          <p:cNvGrpSpPr>
            <a:grpSpLocks/>
          </p:cNvGrpSpPr>
          <p:nvPr/>
        </p:nvGrpSpPr>
        <p:grpSpPr bwMode="auto">
          <a:xfrm>
            <a:off x="5724525" y="812800"/>
            <a:ext cx="3024188" cy="2570163"/>
            <a:chOff x="3606" y="346"/>
            <a:chExt cx="1905" cy="1619"/>
          </a:xfrm>
        </p:grpSpPr>
        <p:pic>
          <p:nvPicPr>
            <p:cNvPr id="272399" name="Picture 15" descr="SCAN001">
              <a:extLst>
                <a:ext uri="{FF2B5EF4-FFF2-40B4-BE49-F238E27FC236}">
                  <a16:creationId xmlns:a16="http://schemas.microsoft.com/office/drawing/2014/main" id="{66903C56-6436-BE4B-BE1F-197EC9BF474C}"/>
                </a:ext>
              </a:extLst>
            </p:cNvPr>
            <p:cNvPicPr>
              <a:picLocks noChangeAspect="1" noChangeArrowheads="1"/>
            </p:cNvPicPr>
            <p:nvPr/>
          </p:nvPicPr>
          <p:blipFill>
            <a:blip r:embed="rId7">
              <a:lum bright="-34000" contrast="100000"/>
              <a:extLst>
                <a:ext uri="{28A0092B-C50C-407E-A947-70E740481C1C}">
                  <a14:useLocalDpi xmlns:a14="http://schemas.microsoft.com/office/drawing/2010/main" val="0"/>
                </a:ext>
              </a:extLst>
            </a:blip>
            <a:srcRect l="4048" t="18102" r="6073" b="5431"/>
            <a:stretch>
              <a:fillRect/>
            </a:stretch>
          </p:blipFill>
          <p:spPr bwMode="auto">
            <a:xfrm>
              <a:off x="3787" y="346"/>
              <a:ext cx="1571" cy="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400" name="Rectangle 16">
              <a:extLst>
                <a:ext uri="{FF2B5EF4-FFF2-40B4-BE49-F238E27FC236}">
                  <a16:creationId xmlns:a16="http://schemas.microsoft.com/office/drawing/2014/main" id="{ED7694BA-5C01-4047-A418-0DC094154CF3}"/>
                </a:ext>
              </a:extLst>
            </p:cNvPr>
            <p:cNvSpPr>
              <a:spLocks noChangeArrowheads="1"/>
            </p:cNvSpPr>
            <p:nvPr/>
          </p:nvSpPr>
          <p:spPr bwMode="auto">
            <a:xfrm>
              <a:off x="3606" y="1389"/>
              <a:ext cx="1905" cy="5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72402" name="Text Box 18">
            <a:extLst>
              <a:ext uri="{FF2B5EF4-FFF2-40B4-BE49-F238E27FC236}">
                <a16:creationId xmlns:a16="http://schemas.microsoft.com/office/drawing/2014/main" id="{7E00382C-EA43-674E-8F56-FB873D471D68}"/>
              </a:ext>
            </a:extLst>
          </p:cNvPr>
          <p:cNvSpPr txBox="1">
            <a:spLocks noChangeArrowheads="1"/>
          </p:cNvSpPr>
          <p:nvPr/>
        </p:nvSpPr>
        <p:spPr bwMode="auto">
          <a:xfrm>
            <a:off x="827088" y="3044825"/>
            <a:ext cx="5202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ea typeface="楷体_GB2312" panose="02010609030101010101" pitchFamily="49" charset="-122"/>
              </a:rPr>
              <a:t>a</a:t>
            </a:r>
            <a:r>
              <a:rPr lang="zh-CN" altLang="en-US" b="1">
                <a:ea typeface="楷体_GB2312" panose="02010609030101010101" pitchFamily="49" charset="-122"/>
              </a:rPr>
              <a:t>：半长轴    </a:t>
            </a:r>
            <a:r>
              <a:rPr lang="en-US" altLang="zh-CN" b="1">
                <a:ea typeface="楷体_GB2312" panose="02010609030101010101" pitchFamily="49" charset="-122"/>
              </a:rPr>
              <a:t>b</a:t>
            </a:r>
            <a:r>
              <a:rPr lang="zh-CN" altLang="en-US" b="1">
                <a:ea typeface="楷体_GB2312" panose="02010609030101010101" pitchFamily="49" charset="-122"/>
              </a:rPr>
              <a:t>：半短轴。</a:t>
            </a:r>
            <a:r>
              <a:rPr lang="el-GR" altLang="zh-CN" b="1">
                <a:ea typeface="楷体_GB2312" panose="02010609030101010101" pitchFamily="49" charset="-122"/>
                <a:cs typeface="Times New Roman" panose="02020603050405020304" pitchFamily="18" charset="0"/>
              </a:rPr>
              <a:t>ε</a:t>
            </a:r>
            <a:r>
              <a:rPr lang="zh-CN" altLang="en-US" b="1">
                <a:ea typeface="楷体_GB2312" panose="02010609030101010101" pitchFamily="49" charset="-122"/>
              </a:rPr>
              <a:t>：离心率</a:t>
            </a:r>
            <a:r>
              <a:rPr lang="en-US" altLang="zh-CN" b="1">
                <a:ea typeface="楷体_GB2312" panose="02010609030101010101" pitchFamily="49" charset="-122"/>
              </a:rPr>
              <a:t>:</a:t>
            </a:r>
          </a:p>
        </p:txBody>
      </p:sp>
      <p:graphicFrame>
        <p:nvGraphicFramePr>
          <p:cNvPr id="272403" name="Object 19">
            <a:extLst>
              <a:ext uri="{FF2B5EF4-FFF2-40B4-BE49-F238E27FC236}">
                <a16:creationId xmlns:a16="http://schemas.microsoft.com/office/drawing/2014/main" id="{5179FBF4-71AD-2C46-A5D5-180A4A5F9CA5}"/>
              </a:ext>
            </a:extLst>
          </p:cNvPr>
          <p:cNvGraphicFramePr>
            <a:graphicFrameLocks noChangeAspect="1"/>
          </p:cNvGraphicFramePr>
          <p:nvPr/>
        </p:nvGraphicFramePr>
        <p:xfrm>
          <a:off x="6450013" y="3059113"/>
          <a:ext cx="2154237" cy="441325"/>
        </p:xfrm>
        <a:graphic>
          <a:graphicData uri="http://schemas.openxmlformats.org/presentationml/2006/ole">
            <mc:AlternateContent xmlns:mc="http://schemas.openxmlformats.org/markup-compatibility/2006">
              <mc:Choice xmlns:v="urn:schemas-microsoft-com:vml" Requires="v">
                <p:oleObj spid="_x0000_s52230" name="公式" r:id="rId8" imgW="25742900" imgH="5270500" progId="Equation.3">
                  <p:embed/>
                </p:oleObj>
              </mc:Choice>
              <mc:Fallback>
                <p:oleObj name="公式" r:id="rId8" imgW="25742900" imgH="5270500" progId="Equation.3">
                  <p:embed/>
                  <p:pic>
                    <p:nvPicPr>
                      <p:cNvPr id="272403" name="Object 19">
                        <a:extLst>
                          <a:ext uri="{FF2B5EF4-FFF2-40B4-BE49-F238E27FC236}">
                            <a16:creationId xmlns:a16="http://schemas.microsoft.com/office/drawing/2014/main" id="{5179FBF4-71AD-2C46-A5D5-180A4A5F9C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0013" y="3059113"/>
                        <a:ext cx="2154237"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1117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2397"/>
                                        </p:tgtEl>
                                        <p:attrNameLst>
                                          <p:attrName>style.visibility</p:attrName>
                                        </p:attrNameLst>
                                      </p:cBhvr>
                                      <p:to>
                                        <p:strVal val="visible"/>
                                      </p:to>
                                    </p:set>
                                    <p:anim calcmode="lin" valueType="num">
                                      <p:cBhvr additive="base">
                                        <p:cTn id="7" dur="500" fill="hold"/>
                                        <p:tgtEl>
                                          <p:spTgt spid="272397"/>
                                        </p:tgtEl>
                                        <p:attrNameLst>
                                          <p:attrName>ppt_x</p:attrName>
                                        </p:attrNameLst>
                                      </p:cBhvr>
                                      <p:tavLst>
                                        <p:tav tm="0">
                                          <p:val>
                                            <p:strVal val="#ppt_x"/>
                                          </p:val>
                                        </p:tav>
                                        <p:tav tm="100000">
                                          <p:val>
                                            <p:strVal val="#ppt_x"/>
                                          </p:val>
                                        </p:tav>
                                      </p:tavLst>
                                    </p:anim>
                                    <p:anim calcmode="lin" valueType="num">
                                      <p:cBhvr additive="base">
                                        <p:cTn id="8" dur="500" fill="hold"/>
                                        <p:tgtEl>
                                          <p:spTgt spid="2723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72402"/>
                                        </p:tgtEl>
                                        <p:attrNameLst>
                                          <p:attrName>style.visibility</p:attrName>
                                        </p:attrNameLst>
                                      </p:cBhvr>
                                      <p:to>
                                        <p:strVal val="visible"/>
                                      </p:to>
                                    </p:set>
                                    <p:animEffect transition="in" filter="blinds(horizontal)">
                                      <p:cBhvr>
                                        <p:cTn id="13" dur="500"/>
                                        <p:tgtEl>
                                          <p:spTgt spid="272402"/>
                                        </p:tgtEl>
                                      </p:cBhvr>
                                    </p:animEffect>
                                  </p:childTnLst>
                                </p:cTn>
                              </p:par>
                              <p:par>
                                <p:cTn id="14" presetID="3" presetClass="entr" presetSubtype="10" fill="hold" nodeType="withEffect">
                                  <p:stCondLst>
                                    <p:cond delay="0"/>
                                  </p:stCondLst>
                                  <p:childTnLst>
                                    <p:set>
                                      <p:cBhvr>
                                        <p:cTn id="15" dur="1" fill="hold">
                                          <p:stCondLst>
                                            <p:cond delay="0"/>
                                          </p:stCondLst>
                                        </p:cTn>
                                        <p:tgtEl>
                                          <p:spTgt spid="272403"/>
                                        </p:tgtEl>
                                        <p:attrNameLst>
                                          <p:attrName>style.visibility</p:attrName>
                                        </p:attrNameLst>
                                      </p:cBhvr>
                                      <p:to>
                                        <p:strVal val="visible"/>
                                      </p:to>
                                    </p:set>
                                    <p:animEffect transition="in" filter="blinds(horizontal)">
                                      <p:cBhvr>
                                        <p:cTn id="16" dur="500"/>
                                        <p:tgtEl>
                                          <p:spTgt spid="2724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2392"/>
                                        </p:tgtEl>
                                        <p:attrNameLst>
                                          <p:attrName>style.visibility</p:attrName>
                                        </p:attrNameLst>
                                      </p:cBhvr>
                                      <p:to>
                                        <p:strVal val="visible"/>
                                      </p:to>
                                    </p:set>
                                    <p:anim calcmode="lin" valueType="num">
                                      <p:cBhvr additive="base">
                                        <p:cTn id="21" dur="500" fill="hold"/>
                                        <p:tgtEl>
                                          <p:spTgt spid="272392"/>
                                        </p:tgtEl>
                                        <p:attrNameLst>
                                          <p:attrName>ppt_x</p:attrName>
                                        </p:attrNameLst>
                                      </p:cBhvr>
                                      <p:tavLst>
                                        <p:tav tm="0">
                                          <p:val>
                                            <p:strVal val="#ppt_x"/>
                                          </p:val>
                                        </p:tav>
                                        <p:tav tm="100000">
                                          <p:val>
                                            <p:strVal val="#ppt_x"/>
                                          </p:val>
                                        </p:tav>
                                      </p:tavLst>
                                    </p:anim>
                                    <p:anim calcmode="lin" valueType="num">
                                      <p:cBhvr additive="base">
                                        <p:cTn id="22" dur="500" fill="hold"/>
                                        <p:tgtEl>
                                          <p:spTgt spid="27239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72398"/>
                                        </p:tgtEl>
                                        <p:attrNameLst>
                                          <p:attrName>style.visibility</p:attrName>
                                        </p:attrNameLst>
                                      </p:cBhvr>
                                      <p:to>
                                        <p:strVal val="visible"/>
                                      </p:to>
                                    </p:set>
                                    <p:anim calcmode="lin" valueType="num">
                                      <p:cBhvr additive="base">
                                        <p:cTn id="27" dur="500" fill="hold"/>
                                        <p:tgtEl>
                                          <p:spTgt spid="272398"/>
                                        </p:tgtEl>
                                        <p:attrNameLst>
                                          <p:attrName>ppt_x</p:attrName>
                                        </p:attrNameLst>
                                      </p:cBhvr>
                                      <p:tavLst>
                                        <p:tav tm="0">
                                          <p:val>
                                            <p:strVal val="#ppt_x"/>
                                          </p:val>
                                        </p:tav>
                                        <p:tav tm="100000">
                                          <p:val>
                                            <p:strVal val="#ppt_x"/>
                                          </p:val>
                                        </p:tav>
                                      </p:tavLst>
                                    </p:anim>
                                    <p:anim calcmode="lin" valueType="num">
                                      <p:cBhvr additive="base">
                                        <p:cTn id="28" dur="500" fill="hold"/>
                                        <p:tgtEl>
                                          <p:spTgt spid="272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2" grpId="0"/>
      <p:bldP spid="27240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3">
            <a:extLst>
              <a:ext uri="{FF2B5EF4-FFF2-40B4-BE49-F238E27FC236}">
                <a16:creationId xmlns:a16="http://schemas.microsoft.com/office/drawing/2014/main" id="{98633786-D0CC-8649-81E7-485DE7BBB968}"/>
              </a:ext>
            </a:extLst>
          </p:cNvPr>
          <p:cNvSpPr>
            <a:spLocks noGrp="1"/>
          </p:cNvSpPr>
          <p:nvPr>
            <p:ph type="sldNum" sz="quarter" idx="12"/>
          </p:nvPr>
        </p:nvSpPr>
        <p:spPr/>
        <p:txBody>
          <a:bodyPr/>
          <a:lstStyle/>
          <a:p>
            <a:fld id="{08811BBE-DA4C-3147-A1CC-79A4D75BBB24}" type="slidenum">
              <a:rPr lang="en-US" altLang="zh-CN"/>
              <a:pPr/>
              <a:t>71</a:t>
            </a:fld>
            <a:endParaRPr lang="en-US" altLang="zh-CN"/>
          </a:p>
        </p:txBody>
      </p:sp>
      <p:sp>
        <p:nvSpPr>
          <p:cNvPr id="273410" name="Rectangle 2">
            <a:extLst>
              <a:ext uri="{FF2B5EF4-FFF2-40B4-BE49-F238E27FC236}">
                <a16:creationId xmlns:a16="http://schemas.microsoft.com/office/drawing/2014/main" id="{F697DA58-67B9-E145-A536-FA5960C81A4C}"/>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73412" name="Rectangle 4">
            <a:extLst>
              <a:ext uri="{FF2B5EF4-FFF2-40B4-BE49-F238E27FC236}">
                <a16:creationId xmlns:a16="http://schemas.microsoft.com/office/drawing/2014/main" id="{6A535D43-79E6-F643-B98B-314D9FE28259}"/>
              </a:ext>
            </a:extLst>
          </p:cNvPr>
          <p:cNvSpPr>
            <a:spLocks noChangeArrowheads="1"/>
          </p:cNvSpPr>
          <p:nvPr/>
        </p:nvSpPr>
        <p:spPr bwMode="auto">
          <a:xfrm>
            <a:off x="1187450" y="65722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solidFill>
                  <a:schemeClr val="tx2"/>
                </a:solidFill>
                <a:ea typeface="楷体_GB2312" panose="02010609030101010101" pitchFamily="49" charset="-122"/>
              </a:rPr>
              <a:t>由</a:t>
            </a:r>
            <a:r>
              <a:rPr kumimoji="0" lang="zh-CN" altLang="en-US" sz="2000">
                <a:ea typeface="楷体_GB2312" panose="02010609030101010101" pitchFamily="49" charset="-122"/>
              </a:rPr>
              <a:t> </a:t>
            </a:r>
          </a:p>
        </p:txBody>
      </p:sp>
      <p:sp>
        <p:nvSpPr>
          <p:cNvPr id="273413" name="Rectangle 5">
            <a:extLst>
              <a:ext uri="{FF2B5EF4-FFF2-40B4-BE49-F238E27FC236}">
                <a16:creationId xmlns:a16="http://schemas.microsoft.com/office/drawing/2014/main" id="{805B84EF-7639-ED41-B51A-D0048BB348AC}"/>
              </a:ext>
            </a:extLst>
          </p:cNvPr>
          <p:cNvSpPr>
            <a:spLocks noChangeArrowheads="1"/>
          </p:cNvSpPr>
          <p:nvPr/>
        </p:nvSpPr>
        <p:spPr bwMode="auto">
          <a:xfrm>
            <a:off x="1227138" y="2106613"/>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b="1">
                <a:solidFill>
                  <a:schemeClr val="tx2"/>
                </a:solidFill>
                <a:ea typeface="楷体_GB2312" panose="02010609030101010101" pitchFamily="49" charset="-122"/>
              </a:rPr>
              <a:t>则有</a:t>
            </a:r>
          </a:p>
        </p:txBody>
      </p:sp>
      <p:sp>
        <p:nvSpPr>
          <p:cNvPr id="273414" name="Rectangle 6">
            <a:extLst>
              <a:ext uri="{FF2B5EF4-FFF2-40B4-BE49-F238E27FC236}">
                <a16:creationId xmlns:a16="http://schemas.microsoft.com/office/drawing/2014/main" id="{09B17924-E26D-194A-960A-40AAC9F7539D}"/>
              </a:ext>
            </a:extLst>
          </p:cNvPr>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73416" name="Rectangle 8">
            <a:extLst>
              <a:ext uri="{FF2B5EF4-FFF2-40B4-BE49-F238E27FC236}">
                <a16:creationId xmlns:a16="http://schemas.microsoft.com/office/drawing/2014/main" id="{F333553F-3CD2-A542-BF9C-F679A61A09FD}"/>
              </a:ext>
            </a:extLst>
          </p:cNvPr>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73418" name="Rectangle 10">
            <a:extLst>
              <a:ext uri="{FF2B5EF4-FFF2-40B4-BE49-F238E27FC236}">
                <a16:creationId xmlns:a16="http://schemas.microsoft.com/office/drawing/2014/main" id="{71408C11-979B-D346-81B4-1C879AF02582}"/>
              </a:ext>
            </a:extLst>
          </p:cNvPr>
          <p:cNvSpPr>
            <a:spLocks noChangeArrowheads="1"/>
          </p:cNvSpPr>
          <p:nvPr/>
        </p:nvSpPr>
        <p:spPr bwMode="auto">
          <a:xfrm>
            <a:off x="1303338" y="31734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solidFill>
                  <a:schemeClr val="tx2"/>
                </a:solidFill>
                <a:ea typeface="楷体_GB2312" panose="02010609030101010101" pitchFamily="49" charset="-122"/>
              </a:rPr>
              <a:t>所以</a:t>
            </a:r>
          </a:p>
        </p:txBody>
      </p:sp>
      <p:sp>
        <p:nvSpPr>
          <p:cNvPr id="273419" name="Rectangle 11">
            <a:extLst>
              <a:ext uri="{FF2B5EF4-FFF2-40B4-BE49-F238E27FC236}">
                <a16:creationId xmlns:a16="http://schemas.microsoft.com/office/drawing/2014/main" id="{EDF8FA3E-FB13-5F43-AB11-76144D1E2EF9}"/>
              </a:ext>
            </a:extLst>
          </p:cNvPr>
          <p:cNvSpPr>
            <a:spLocks noChangeArrowheads="1"/>
          </p:cNvSpPr>
          <p:nvPr/>
        </p:nvSpPr>
        <p:spPr bwMode="auto">
          <a:xfrm>
            <a:off x="1303338" y="4953000"/>
            <a:ext cx="324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b="1">
                <a:solidFill>
                  <a:schemeClr val="tx2"/>
                </a:solidFill>
                <a:ea typeface="楷体_GB2312" panose="02010609030101010101" pitchFamily="49" charset="-122"/>
              </a:rPr>
              <a:t>以上循环积分可以写为</a:t>
            </a:r>
          </a:p>
        </p:txBody>
      </p:sp>
      <p:sp>
        <p:nvSpPr>
          <p:cNvPr id="273420" name="Rectangle 12">
            <a:extLst>
              <a:ext uri="{FF2B5EF4-FFF2-40B4-BE49-F238E27FC236}">
                <a16:creationId xmlns:a16="http://schemas.microsoft.com/office/drawing/2014/main" id="{F8AE0937-CA1D-B84F-83F0-7A5EF1A31572}"/>
              </a:ext>
            </a:extLst>
          </p:cNvPr>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273423" name="Object 15">
            <a:extLst>
              <a:ext uri="{FF2B5EF4-FFF2-40B4-BE49-F238E27FC236}">
                <a16:creationId xmlns:a16="http://schemas.microsoft.com/office/drawing/2014/main" id="{BB7F3BB2-F74C-2E47-A2AB-44F0F8376F2A}"/>
              </a:ext>
            </a:extLst>
          </p:cNvPr>
          <p:cNvGraphicFramePr>
            <a:graphicFrameLocks noChangeAspect="1"/>
          </p:cNvGraphicFramePr>
          <p:nvPr/>
        </p:nvGraphicFramePr>
        <p:xfrm>
          <a:off x="2987675" y="873125"/>
          <a:ext cx="2193925" cy="1047750"/>
        </p:xfrm>
        <a:graphic>
          <a:graphicData uri="http://schemas.openxmlformats.org/presentationml/2006/ole">
            <mc:AlternateContent xmlns:mc="http://schemas.openxmlformats.org/markup-compatibility/2006">
              <mc:Choice xmlns:v="urn:schemas-microsoft-com:vml" Requires="v">
                <p:oleObj spid="_x0000_s53253" name="公式" r:id="rId3" imgW="19596100" imgH="9359900" progId="Equation.3">
                  <p:embed/>
                </p:oleObj>
              </mc:Choice>
              <mc:Fallback>
                <p:oleObj name="公式" r:id="rId3" imgW="19596100" imgH="9359900" progId="Equation.3">
                  <p:embed/>
                  <p:pic>
                    <p:nvPicPr>
                      <p:cNvPr id="273423" name="Object 15">
                        <a:extLst>
                          <a:ext uri="{FF2B5EF4-FFF2-40B4-BE49-F238E27FC236}">
                            <a16:creationId xmlns:a16="http://schemas.microsoft.com/office/drawing/2014/main" id="{BB7F3BB2-F74C-2E47-A2AB-44F0F8376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873125"/>
                        <a:ext cx="21939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3424" name="Object 16">
            <a:extLst>
              <a:ext uri="{FF2B5EF4-FFF2-40B4-BE49-F238E27FC236}">
                <a16:creationId xmlns:a16="http://schemas.microsoft.com/office/drawing/2014/main" id="{E188EC67-3EAD-5C4E-939C-A815E41535B8}"/>
              </a:ext>
            </a:extLst>
          </p:cNvPr>
          <p:cNvGraphicFramePr>
            <a:graphicFrameLocks noChangeAspect="1"/>
          </p:cNvGraphicFramePr>
          <p:nvPr/>
        </p:nvGraphicFramePr>
        <p:xfrm>
          <a:off x="2482850" y="2273300"/>
          <a:ext cx="4321175" cy="969963"/>
        </p:xfrm>
        <a:graphic>
          <a:graphicData uri="http://schemas.openxmlformats.org/presentationml/2006/ole">
            <mc:AlternateContent xmlns:mc="http://schemas.openxmlformats.org/markup-compatibility/2006">
              <mc:Choice xmlns:v="urn:schemas-microsoft-com:vml" Requires="v">
                <p:oleObj spid="_x0000_s53254" name="公式" r:id="rId5" imgW="45643800" imgH="10236200" progId="Equation.3">
                  <p:embed/>
                </p:oleObj>
              </mc:Choice>
              <mc:Fallback>
                <p:oleObj name="公式" r:id="rId5" imgW="45643800" imgH="10236200" progId="Equation.3">
                  <p:embed/>
                  <p:pic>
                    <p:nvPicPr>
                      <p:cNvPr id="273424" name="Object 16">
                        <a:extLst>
                          <a:ext uri="{FF2B5EF4-FFF2-40B4-BE49-F238E27FC236}">
                            <a16:creationId xmlns:a16="http://schemas.microsoft.com/office/drawing/2014/main" id="{E188EC67-3EAD-5C4E-939C-A815E41535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2850" y="2273300"/>
                        <a:ext cx="43211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3425" name="Object 17">
            <a:extLst>
              <a:ext uri="{FF2B5EF4-FFF2-40B4-BE49-F238E27FC236}">
                <a16:creationId xmlns:a16="http://schemas.microsoft.com/office/drawing/2014/main" id="{57B77C93-CCF4-1B40-8DFA-0D1ED17574D7}"/>
              </a:ext>
            </a:extLst>
          </p:cNvPr>
          <p:cNvGraphicFramePr>
            <a:graphicFrameLocks noChangeAspect="1"/>
          </p:cNvGraphicFramePr>
          <p:nvPr/>
        </p:nvGraphicFramePr>
        <p:xfrm>
          <a:off x="2482850" y="3608388"/>
          <a:ext cx="5816600" cy="1081087"/>
        </p:xfrm>
        <a:graphic>
          <a:graphicData uri="http://schemas.openxmlformats.org/presentationml/2006/ole">
            <mc:AlternateContent xmlns:mc="http://schemas.openxmlformats.org/markup-compatibility/2006">
              <mc:Choice xmlns:v="urn:schemas-microsoft-com:vml" Requires="v">
                <p:oleObj spid="_x0000_s53255" name="公式" r:id="rId7" imgW="61442600" imgH="11404600" progId="Equation.3">
                  <p:embed/>
                </p:oleObj>
              </mc:Choice>
              <mc:Fallback>
                <p:oleObj name="公式" r:id="rId7" imgW="61442600" imgH="11404600" progId="Equation.3">
                  <p:embed/>
                  <p:pic>
                    <p:nvPicPr>
                      <p:cNvPr id="273425" name="Object 17">
                        <a:extLst>
                          <a:ext uri="{FF2B5EF4-FFF2-40B4-BE49-F238E27FC236}">
                            <a16:creationId xmlns:a16="http://schemas.microsoft.com/office/drawing/2014/main" id="{57B77C93-CCF4-1B40-8DFA-0D1ED17574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2850" y="3608388"/>
                        <a:ext cx="5816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3426" name="Object 18">
            <a:extLst>
              <a:ext uri="{FF2B5EF4-FFF2-40B4-BE49-F238E27FC236}">
                <a16:creationId xmlns:a16="http://schemas.microsoft.com/office/drawing/2014/main" id="{5CA363D7-D02E-1141-BCEA-C4D2FF882E1B}"/>
              </a:ext>
            </a:extLst>
          </p:cNvPr>
          <p:cNvGraphicFramePr>
            <a:graphicFrameLocks noChangeAspect="1"/>
          </p:cNvGraphicFramePr>
          <p:nvPr/>
        </p:nvGraphicFramePr>
        <p:xfrm>
          <a:off x="2398713" y="5554663"/>
          <a:ext cx="5124450" cy="969962"/>
        </p:xfrm>
        <a:graphic>
          <a:graphicData uri="http://schemas.openxmlformats.org/presentationml/2006/ole">
            <mc:AlternateContent xmlns:mc="http://schemas.openxmlformats.org/markup-compatibility/2006">
              <mc:Choice xmlns:v="urn:schemas-microsoft-com:vml" Requires="v">
                <p:oleObj spid="_x0000_s53256" name="公式" r:id="rId9" imgW="54127400" imgH="10236200" progId="Equation.3">
                  <p:embed/>
                </p:oleObj>
              </mc:Choice>
              <mc:Fallback>
                <p:oleObj name="公式" r:id="rId9" imgW="54127400" imgH="10236200" progId="Equation.3">
                  <p:embed/>
                  <p:pic>
                    <p:nvPicPr>
                      <p:cNvPr id="273426" name="Object 18">
                        <a:extLst>
                          <a:ext uri="{FF2B5EF4-FFF2-40B4-BE49-F238E27FC236}">
                            <a16:creationId xmlns:a16="http://schemas.microsoft.com/office/drawing/2014/main" id="{5CA363D7-D02E-1141-BCEA-C4D2FF882E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8713" y="5554663"/>
                        <a:ext cx="51244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07267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3423"/>
                                        </p:tgtEl>
                                        <p:attrNameLst>
                                          <p:attrName>style.visibility</p:attrName>
                                        </p:attrNameLst>
                                      </p:cBhvr>
                                      <p:to>
                                        <p:strVal val="visible"/>
                                      </p:to>
                                    </p:set>
                                    <p:anim calcmode="lin" valueType="num">
                                      <p:cBhvr additive="base">
                                        <p:cTn id="7" dur="500" fill="hold"/>
                                        <p:tgtEl>
                                          <p:spTgt spid="273423"/>
                                        </p:tgtEl>
                                        <p:attrNameLst>
                                          <p:attrName>ppt_x</p:attrName>
                                        </p:attrNameLst>
                                      </p:cBhvr>
                                      <p:tavLst>
                                        <p:tav tm="0">
                                          <p:val>
                                            <p:strVal val="#ppt_x"/>
                                          </p:val>
                                        </p:tav>
                                        <p:tav tm="100000">
                                          <p:val>
                                            <p:strVal val="#ppt_x"/>
                                          </p:val>
                                        </p:tav>
                                      </p:tavLst>
                                    </p:anim>
                                    <p:anim calcmode="lin" valueType="num">
                                      <p:cBhvr additive="base">
                                        <p:cTn id="8" dur="500" fill="hold"/>
                                        <p:tgtEl>
                                          <p:spTgt spid="2734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73413"/>
                                        </p:tgtEl>
                                        <p:attrNameLst>
                                          <p:attrName>style.visibility</p:attrName>
                                        </p:attrNameLst>
                                      </p:cBhvr>
                                      <p:to>
                                        <p:strVal val="visible"/>
                                      </p:to>
                                    </p:set>
                                    <p:animEffect transition="in" filter="checkerboard(across)">
                                      <p:cBhvr>
                                        <p:cTn id="13" dur="500"/>
                                        <p:tgtEl>
                                          <p:spTgt spid="2734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73424"/>
                                        </p:tgtEl>
                                        <p:attrNameLst>
                                          <p:attrName>style.visibility</p:attrName>
                                        </p:attrNameLst>
                                      </p:cBhvr>
                                      <p:to>
                                        <p:strVal val="visible"/>
                                      </p:to>
                                    </p:set>
                                    <p:anim calcmode="lin" valueType="num">
                                      <p:cBhvr additive="base">
                                        <p:cTn id="18" dur="500" fill="hold"/>
                                        <p:tgtEl>
                                          <p:spTgt spid="273424"/>
                                        </p:tgtEl>
                                        <p:attrNameLst>
                                          <p:attrName>ppt_x</p:attrName>
                                        </p:attrNameLst>
                                      </p:cBhvr>
                                      <p:tavLst>
                                        <p:tav tm="0">
                                          <p:val>
                                            <p:strVal val="#ppt_x"/>
                                          </p:val>
                                        </p:tav>
                                        <p:tav tm="100000">
                                          <p:val>
                                            <p:strVal val="#ppt_x"/>
                                          </p:val>
                                        </p:tav>
                                      </p:tavLst>
                                    </p:anim>
                                    <p:anim calcmode="lin" valueType="num">
                                      <p:cBhvr additive="base">
                                        <p:cTn id="19" dur="500" fill="hold"/>
                                        <p:tgtEl>
                                          <p:spTgt spid="27342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73418"/>
                                        </p:tgtEl>
                                        <p:attrNameLst>
                                          <p:attrName>style.visibility</p:attrName>
                                        </p:attrNameLst>
                                      </p:cBhvr>
                                      <p:to>
                                        <p:strVal val="visible"/>
                                      </p:to>
                                    </p:set>
                                    <p:animEffect transition="in" filter="checkerboard(across)">
                                      <p:cBhvr>
                                        <p:cTn id="24" dur="500"/>
                                        <p:tgtEl>
                                          <p:spTgt spid="2734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73425"/>
                                        </p:tgtEl>
                                        <p:attrNameLst>
                                          <p:attrName>style.visibility</p:attrName>
                                        </p:attrNameLst>
                                      </p:cBhvr>
                                      <p:to>
                                        <p:strVal val="visible"/>
                                      </p:to>
                                    </p:set>
                                    <p:anim calcmode="lin" valueType="num">
                                      <p:cBhvr additive="base">
                                        <p:cTn id="29" dur="500" fill="hold"/>
                                        <p:tgtEl>
                                          <p:spTgt spid="273425"/>
                                        </p:tgtEl>
                                        <p:attrNameLst>
                                          <p:attrName>ppt_x</p:attrName>
                                        </p:attrNameLst>
                                      </p:cBhvr>
                                      <p:tavLst>
                                        <p:tav tm="0">
                                          <p:val>
                                            <p:strVal val="#ppt_x"/>
                                          </p:val>
                                        </p:tav>
                                        <p:tav tm="100000">
                                          <p:val>
                                            <p:strVal val="#ppt_x"/>
                                          </p:val>
                                        </p:tav>
                                      </p:tavLst>
                                    </p:anim>
                                    <p:anim calcmode="lin" valueType="num">
                                      <p:cBhvr additive="base">
                                        <p:cTn id="30" dur="500" fill="hold"/>
                                        <p:tgtEl>
                                          <p:spTgt spid="27342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73419"/>
                                        </p:tgtEl>
                                        <p:attrNameLst>
                                          <p:attrName>style.visibility</p:attrName>
                                        </p:attrNameLst>
                                      </p:cBhvr>
                                      <p:to>
                                        <p:strVal val="visible"/>
                                      </p:to>
                                    </p:set>
                                    <p:animEffect transition="in" filter="checkerboard(across)">
                                      <p:cBhvr>
                                        <p:cTn id="35" dur="500"/>
                                        <p:tgtEl>
                                          <p:spTgt spid="2734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73426"/>
                                        </p:tgtEl>
                                        <p:attrNameLst>
                                          <p:attrName>style.visibility</p:attrName>
                                        </p:attrNameLst>
                                      </p:cBhvr>
                                      <p:to>
                                        <p:strVal val="visible"/>
                                      </p:to>
                                    </p:set>
                                    <p:anim calcmode="lin" valueType="num">
                                      <p:cBhvr additive="base">
                                        <p:cTn id="40" dur="500" fill="hold"/>
                                        <p:tgtEl>
                                          <p:spTgt spid="273426"/>
                                        </p:tgtEl>
                                        <p:attrNameLst>
                                          <p:attrName>ppt_x</p:attrName>
                                        </p:attrNameLst>
                                      </p:cBhvr>
                                      <p:tavLst>
                                        <p:tav tm="0">
                                          <p:val>
                                            <p:strVal val="#ppt_x"/>
                                          </p:val>
                                        </p:tav>
                                        <p:tav tm="100000">
                                          <p:val>
                                            <p:strVal val="#ppt_x"/>
                                          </p:val>
                                        </p:tav>
                                      </p:tavLst>
                                    </p:anim>
                                    <p:anim calcmode="lin" valueType="num">
                                      <p:cBhvr additive="base">
                                        <p:cTn id="41" dur="500" fill="hold"/>
                                        <p:tgtEl>
                                          <p:spTgt spid="2734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3" grpId="0"/>
      <p:bldP spid="273418" grpId="0"/>
      <p:bldP spid="27341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a:extLst>
              <a:ext uri="{FF2B5EF4-FFF2-40B4-BE49-F238E27FC236}">
                <a16:creationId xmlns:a16="http://schemas.microsoft.com/office/drawing/2014/main" id="{28AF8D54-9876-5749-BC47-615454BE259B}"/>
              </a:ext>
            </a:extLst>
          </p:cNvPr>
          <p:cNvSpPr>
            <a:spLocks noGrp="1"/>
          </p:cNvSpPr>
          <p:nvPr>
            <p:ph type="sldNum" sz="quarter" idx="12"/>
          </p:nvPr>
        </p:nvSpPr>
        <p:spPr/>
        <p:txBody>
          <a:bodyPr/>
          <a:lstStyle/>
          <a:p>
            <a:fld id="{C7C998D3-B4BD-8A43-B854-ED527A17CEC3}" type="slidenum">
              <a:rPr lang="en-US" altLang="zh-CN"/>
              <a:pPr/>
              <a:t>72</a:t>
            </a:fld>
            <a:endParaRPr lang="en-US" altLang="zh-CN"/>
          </a:p>
        </p:txBody>
      </p:sp>
      <p:sp>
        <p:nvSpPr>
          <p:cNvPr id="274434" name="Rectangle 2">
            <a:extLst>
              <a:ext uri="{FF2B5EF4-FFF2-40B4-BE49-F238E27FC236}">
                <a16:creationId xmlns:a16="http://schemas.microsoft.com/office/drawing/2014/main" id="{4D0F8223-FB71-5844-BF7C-3EE638090651}"/>
              </a:ext>
            </a:extLst>
          </p:cNvPr>
          <p:cNvSpPr>
            <a:spLocks noChangeArrowheads="1"/>
          </p:cNvSpPr>
          <p:nvPr/>
        </p:nvSpPr>
        <p:spPr bwMode="auto">
          <a:xfrm>
            <a:off x="1266825" y="1068388"/>
            <a:ext cx="566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b="1">
                <a:solidFill>
                  <a:schemeClr val="tx2"/>
                </a:solidFill>
                <a:ea typeface="楷体_GB2312" panose="02010609030101010101" pitchFamily="49" charset="-122"/>
              </a:rPr>
              <a:t>令 </a:t>
            </a:r>
          </a:p>
        </p:txBody>
      </p:sp>
      <p:sp>
        <p:nvSpPr>
          <p:cNvPr id="274438" name="Rectangle 6">
            <a:extLst>
              <a:ext uri="{FF2B5EF4-FFF2-40B4-BE49-F238E27FC236}">
                <a16:creationId xmlns:a16="http://schemas.microsoft.com/office/drawing/2014/main" id="{08B02302-2C1C-7744-ABB6-B6830C283B38}"/>
              </a:ext>
            </a:extLst>
          </p:cNvPr>
          <p:cNvSpPr>
            <a:spLocks noChangeArrowheads="1"/>
          </p:cNvSpPr>
          <p:nvPr/>
        </p:nvSpPr>
        <p:spPr bwMode="auto">
          <a:xfrm>
            <a:off x="1263650" y="23241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b="1">
                <a:solidFill>
                  <a:schemeClr val="tx2"/>
                </a:solidFill>
                <a:ea typeface="楷体_GB2312" panose="02010609030101010101" pitchFamily="49" charset="-122"/>
                <a:cs typeface="Times New Roman" panose="02020603050405020304" pitchFamily="18" charset="0"/>
              </a:rPr>
              <a:t>则</a:t>
            </a:r>
          </a:p>
        </p:txBody>
      </p:sp>
      <p:sp>
        <p:nvSpPr>
          <p:cNvPr id="274439" name="Rectangle 7">
            <a:extLst>
              <a:ext uri="{FF2B5EF4-FFF2-40B4-BE49-F238E27FC236}">
                <a16:creationId xmlns:a16="http://schemas.microsoft.com/office/drawing/2014/main" id="{EB036342-B639-A449-90D7-4550936BA31E}"/>
              </a:ext>
            </a:extLst>
          </p:cNvPr>
          <p:cNvSpPr>
            <a:spLocks noChangeArrowheads="1"/>
          </p:cNvSpPr>
          <p:nvPr/>
        </p:nvSpPr>
        <p:spPr bwMode="auto">
          <a:xfrm>
            <a:off x="1258888" y="3835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solidFill>
                  <a:schemeClr val="tx2"/>
                </a:solidFill>
                <a:ea typeface="楷体_GB2312" panose="02010609030101010101" pitchFamily="49" charset="-122"/>
                <a:cs typeface="Times New Roman" panose="02020603050405020304" pitchFamily="18" charset="0"/>
              </a:rPr>
              <a:t>故有</a:t>
            </a:r>
          </a:p>
        </p:txBody>
      </p:sp>
      <p:graphicFrame>
        <p:nvGraphicFramePr>
          <p:cNvPr id="274450" name="Object 18">
            <a:extLst>
              <a:ext uri="{FF2B5EF4-FFF2-40B4-BE49-F238E27FC236}">
                <a16:creationId xmlns:a16="http://schemas.microsoft.com/office/drawing/2014/main" id="{B5CC5404-58DF-1943-A5D7-80594B95BE3F}"/>
              </a:ext>
            </a:extLst>
          </p:cNvPr>
          <p:cNvGraphicFramePr>
            <a:graphicFrameLocks noChangeAspect="1"/>
          </p:cNvGraphicFramePr>
          <p:nvPr/>
        </p:nvGraphicFramePr>
        <p:xfrm>
          <a:off x="2184400" y="1119188"/>
          <a:ext cx="3933825" cy="941387"/>
        </p:xfrm>
        <a:graphic>
          <a:graphicData uri="http://schemas.openxmlformats.org/presentationml/2006/ole">
            <mc:AlternateContent xmlns:mc="http://schemas.openxmlformats.org/markup-compatibility/2006">
              <mc:Choice xmlns:v="urn:schemas-microsoft-com:vml" Requires="v">
                <p:oleObj spid="_x0000_s54276" name="公式" r:id="rId3" imgW="41541700" imgH="9944100" progId="Equation.3">
                  <p:embed/>
                </p:oleObj>
              </mc:Choice>
              <mc:Fallback>
                <p:oleObj name="公式" r:id="rId3" imgW="41541700" imgH="9944100" progId="Equation.3">
                  <p:embed/>
                  <p:pic>
                    <p:nvPicPr>
                      <p:cNvPr id="274450" name="Object 18">
                        <a:extLst>
                          <a:ext uri="{FF2B5EF4-FFF2-40B4-BE49-F238E27FC236}">
                            <a16:creationId xmlns:a16="http://schemas.microsoft.com/office/drawing/2014/main" id="{B5CC5404-58DF-1943-A5D7-80594B95B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400" y="1119188"/>
                        <a:ext cx="393382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4451" name="Object 19">
            <a:extLst>
              <a:ext uri="{FF2B5EF4-FFF2-40B4-BE49-F238E27FC236}">
                <a16:creationId xmlns:a16="http://schemas.microsoft.com/office/drawing/2014/main" id="{D573D0E4-A0E2-6344-A877-92FF028E8053}"/>
              </a:ext>
            </a:extLst>
          </p:cNvPr>
          <p:cNvGraphicFramePr>
            <a:graphicFrameLocks noChangeAspect="1"/>
          </p:cNvGraphicFramePr>
          <p:nvPr/>
        </p:nvGraphicFramePr>
        <p:xfrm>
          <a:off x="2051050" y="2781300"/>
          <a:ext cx="5041900" cy="941388"/>
        </p:xfrm>
        <a:graphic>
          <a:graphicData uri="http://schemas.openxmlformats.org/presentationml/2006/ole">
            <mc:AlternateContent xmlns:mc="http://schemas.openxmlformats.org/markup-compatibility/2006">
              <mc:Choice xmlns:v="urn:schemas-microsoft-com:vml" Requires="v">
                <p:oleObj spid="_x0000_s54277" name="公式" r:id="rId5" imgW="53251100" imgH="9944100" progId="Equation.3">
                  <p:embed/>
                </p:oleObj>
              </mc:Choice>
              <mc:Fallback>
                <p:oleObj name="公式" r:id="rId5" imgW="53251100" imgH="9944100" progId="Equation.3">
                  <p:embed/>
                  <p:pic>
                    <p:nvPicPr>
                      <p:cNvPr id="274451" name="Object 19">
                        <a:extLst>
                          <a:ext uri="{FF2B5EF4-FFF2-40B4-BE49-F238E27FC236}">
                            <a16:creationId xmlns:a16="http://schemas.microsoft.com/office/drawing/2014/main" id="{D573D0E4-A0E2-6344-A877-92FF028E80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781300"/>
                        <a:ext cx="50419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4452" name="Object 20">
            <a:extLst>
              <a:ext uri="{FF2B5EF4-FFF2-40B4-BE49-F238E27FC236}">
                <a16:creationId xmlns:a16="http://schemas.microsoft.com/office/drawing/2014/main" id="{499B9E21-5934-E24A-833C-E02B2FD5C720}"/>
              </a:ext>
            </a:extLst>
          </p:cNvPr>
          <p:cNvGraphicFramePr>
            <a:graphicFrameLocks noChangeAspect="1"/>
          </p:cNvGraphicFramePr>
          <p:nvPr/>
        </p:nvGraphicFramePr>
        <p:xfrm>
          <a:off x="2051050" y="4365625"/>
          <a:ext cx="4681538" cy="1081088"/>
        </p:xfrm>
        <a:graphic>
          <a:graphicData uri="http://schemas.openxmlformats.org/presentationml/2006/ole">
            <mc:AlternateContent xmlns:mc="http://schemas.openxmlformats.org/markup-compatibility/2006">
              <mc:Choice xmlns:v="urn:schemas-microsoft-com:vml" Requires="v">
                <p:oleObj spid="_x0000_s54278" name="公式" r:id="rId7" imgW="49441100" imgH="11404600" progId="Equation.3">
                  <p:embed/>
                </p:oleObj>
              </mc:Choice>
              <mc:Fallback>
                <p:oleObj name="公式" r:id="rId7" imgW="49441100" imgH="11404600" progId="Equation.3">
                  <p:embed/>
                  <p:pic>
                    <p:nvPicPr>
                      <p:cNvPr id="274452" name="Object 20">
                        <a:extLst>
                          <a:ext uri="{FF2B5EF4-FFF2-40B4-BE49-F238E27FC236}">
                            <a16:creationId xmlns:a16="http://schemas.microsoft.com/office/drawing/2014/main" id="{499B9E21-5934-E24A-833C-E02B2FD5C7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4365625"/>
                        <a:ext cx="46815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92714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4450"/>
                                        </p:tgtEl>
                                        <p:attrNameLst>
                                          <p:attrName>style.visibility</p:attrName>
                                        </p:attrNameLst>
                                      </p:cBhvr>
                                      <p:to>
                                        <p:strVal val="visible"/>
                                      </p:to>
                                    </p:set>
                                    <p:anim calcmode="lin" valueType="num">
                                      <p:cBhvr additive="base">
                                        <p:cTn id="7" dur="500" fill="hold"/>
                                        <p:tgtEl>
                                          <p:spTgt spid="274450"/>
                                        </p:tgtEl>
                                        <p:attrNameLst>
                                          <p:attrName>ppt_x</p:attrName>
                                        </p:attrNameLst>
                                      </p:cBhvr>
                                      <p:tavLst>
                                        <p:tav tm="0">
                                          <p:val>
                                            <p:strVal val="#ppt_x"/>
                                          </p:val>
                                        </p:tav>
                                        <p:tav tm="100000">
                                          <p:val>
                                            <p:strVal val="#ppt_x"/>
                                          </p:val>
                                        </p:tav>
                                      </p:tavLst>
                                    </p:anim>
                                    <p:anim calcmode="lin" valueType="num">
                                      <p:cBhvr additive="base">
                                        <p:cTn id="8" dur="500" fill="hold"/>
                                        <p:tgtEl>
                                          <p:spTgt spid="2744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74438"/>
                                        </p:tgtEl>
                                        <p:attrNameLst>
                                          <p:attrName>style.visibility</p:attrName>
                                        </p:attrNameLst>
                                      </p:cBhvr>
                                      <p:to>
                                        <p:strVal val="visible"/>
                                      </p:to>
                                    </p:set>
                                    <p:animEffect transition="in" filter="checkerboard(across)">
                                      <p:cBhvr>
                                        <p:cTn id="13" dur="500"/>
                                        <p:tgtEl>
                                          <p:spTgt spid="2744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74451"/>
                                        </p:tgtEl>
                                        <p:attrNameLst>
                                          <p:attrName>style.visibility</p:attrName>
                                        </p:attrNameLst>
                                      </p:cBhvr>
                                      <p:to>
                                        <p:strVal val="visible"/>
                                      </p:to>
                                    </p:set>
                                    <p:anim calcmode="lin" valueType="num">
                                      <p:cBhvr additive="base">
                                        <p:cTn id="18" dur="500" fill="hold"/>
                                        <p:tgtEl>
                                          <p:spTgt spid="274451"/>
                                        </p:tgtEl>
                                        <p:attrNameLst>
                                          <p:attrName>ppt_x</p:attrName>
                                        </p:attrNameLst>
                                      </p:cBhvr>
                                      <p:tavLst>
                                        <p:tav tm="0">
                                          <p:val>
                                            <p:strVal val="#ppt_x"/>
                                          </p:val>
                                        </p:tav>
                                        <p:tav tm="100000">
                                          <p:val>
                                            <p:strVal val="#ppt_x"/>
                                          </p:val>
                                        </p:tav>
                                      </p:tavLst>
                                    </p:anim>
                                    <p:anim calcmode="lin" valueType="num">
                                      <p:cBhvr additive="base">
                                        <p:cTn id="19" dur="500" fill="hold"/>
                                        <p:tgtEl>
                                          <p:spTgt spid="27445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74439"/>
                                        </p:tgtEl>
                                        <p:attrNameLst>
                                          <p:attrName>style.visibility</p:attrName>
                                        </p:attrNameLst>
                                      </p:cBhvr>
                                      <p:to>
                                        <p:strVal val="visible"/>
                                      </p:to>
                                    </p:set>
                                    <p:animEffect transition="in" filter="checkerboard(across)">
                                      <p:cBhvr>
                                        <p:cTn id="24" dur="500"/>
                                        <p:tgtEl>
                                          <p:spTgt spid="27443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74452"/>
                                        </p:tgtEl>
                                        <p:attrNameLst>
                                          <p:attrName>style.visibility</p:attrName>
                                        </p:attrNameLst>
                                      </p:cBhvr>
                                      <p:to>
                                        <p:strVal val="visible"/>
                                      </p:to>
                                    </p:set>
                                    <p:anim calcmode="lin" valueType="num">
                                      <p:cBhvr additive="base">
                                        <p:cTn id="29" dur="500" fill="hold"/>
                                        <p:tgtEl>
                                          <p:spTgt spid="274452"/>
                                        </p:tgtEl>
                                        <p:attrNameLst>
                                          <p:attrName>ppt_x</p:attrName>
                                        </p:attrNameLst>
                                      </p:cBhvr>
                                      <p:tavLst>
                                        <p:tav tm="0">
                                          <p:val>
                                            <p:strVal val="#ppt_x"/>
                                          </p:val>
                                        </p:tav>
                                        <p:tav tm="100000">
                                          <p:val>
                                            <p:strVal val="#ppt_x"/>
                                          </p:val>
                                        </p:tav>
                                      </p:tavLst>
                                    </p:anim>
                                    <p:anim calcmode="lin" valueType="num">
                                      <p:cBhvr additive="base">
                                        <p:cTn id="30" dur="500" fill="hold"/>
                                        <p:tgtEl>
                                          <p:spTgt spid="274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8" grpId="0"/>
      <p:bldP spid="27443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3">
            <a:extLst>
              <a:ext uri="{FF2B5EF4-FFF2-40B4-BE49-F238E27FC236}">
                <a16:creationId xmlns:a16="http://schemas.microsoft.com/office/drawing/2014/main" id="{ECFFE32A-26C4-FD4B-9D1F-628AB3D1166B}"/>
              </a:ext>
            </a:extLst>
          </p:cNvPr>
          <p:cNvSpPr>
            <a:spLocks noGrp="1"/>
          </p:cNvSpPr>
          <p:nvPr>
            <p:ph type="sldNum" sz="quarter" idx="12"/>
          </p:nvPr>
        </p:nvSpPr>
        <p:spPr/>
        <p:txBody>
          <a:bodyPr/>
          <a:lstStyle/>
          <a:p>
            <a:fld id="{031F5E76-A08E-4A4B-A313-737484DCB2EC}" type="slidenum">
              <a:rPr lang="en-US" altLang="zh-CN"/>
              <a:pPr/>
              <a:t>73</a:t>
            </a:fld>
            <a:endParaRPr lang="en-US" altLang="zh-CN"/>
          </a:p>
        </p:txBody>
      </p:sp>
      <p:sp>
        <p:nvSpPr>
          <p:cNvPr id="301060" name="Rectangle 4">
            <a:extLst>
              <a:ext uri="{FF2B5EF4-FFF2-40B4-BE49-F238E27FC236}">
                <a16:creationId xmlns:a16="http://schemas.microsoft.com/office/drawing/2014/main" id="{1244FF3E-D5F5-0E4F-97B1-A3FF54A11444}"/>
              </a:ext>
            </a:extLst>
          </p:cNvPr>
          <p:cNvSpPr>
            <a:spLocks noChangeArrowheads="1"/>
          </p:cNvSpPr>
          <p:nvPr/>
        </p:nvSpPr>
        <p:spPr bwMode="auto">
          <a:xfrm>
            <a:off x="3009900" y="4105275"/>
            <a:ext cx="2190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en-US" altLang="zh-CN" sz="1100" b="1">
                <a:ea typeface="楷体_GB2312" panose="02010609030101010101" pitchFamily="49" charset="-122"/>
              </a:rPr>
              <a:t> </a:t>
            </a:r>
            <a:endParaRPr kumimoji="0" lang="en-US" altLang="zh-CN" sz="1800" b="1">
              <a:ea typeface="楷体_GB2312" panose="02010609030101010101" pitchFamily="49" charset="-122"/>
            </a:endParaRPr>
          </a:p>
        </p:txBody>
      </p:sp>
      <p:sp>
        <p:nvSpPr>
          <p:cNvPr id="301061" name="Rectangle 5">
            <a:extLst>
              <a:ext uri="{FF2B5EF4-FFF2-40B4-BE49-F238E27FC236}">
                <a16:creationId xmlns:a16="http://schemas.microsoft.com/office/drawing/2014/main" id="{582531F3-7B85-5443-96AB-C0BB85B52E1D}"/>
              </a:ext>
            </a:extLst>
          </p:cNvPr>
          <p:cNvSpPr>
            <a:spLocks noChangeArrowheads="1"/>
          </p:cNvSpPr>
          <p:nvPr/>
        </p:nvSpPr>
        <p:spPr bwMode="auto">
          <a:xfrm>
            <a:off x="1185863" y="4056063"/>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304800">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b="1">
                <a:solidFill>
                  <a:schemeClr val="tx2"/>
                </a:solidFill>
                <a:ea typeface="楷体_GB2312" panose="02010609030101010101" pitchFamily="49" charset="-122"/>
                <a:cs typeface="Times New Roman" panose="02020603050405020304" pitchFamily="18" charset="0"/>
              </a:rPr>
              <a:t>得</a:t>
            </a:r>
            <a:endParaRPr kumimoji="0" lang="zh-CN" altLang="en-US" sz="1800" b="1">
              <a:solidFill>
                <a:schemeClr val="tx2"/>
              </a:solidFill>
              <a:ea typeface="楷体_GB2312" panose="02010609030101010101" pitchFamily="49" charset="-122"/>
              <a:cs typeface="Times New Roman" panose="02020603050405020304" pitchFamily="18" charset="0"/>
            </a:endParaRPr>
          </a:p>
        </p:txBody>
      </p:sp>
      <p:sp>
        <p:nvSpPr>
          <p:cNvPr id="301062" name="Rectangle 6">
            <a:extLst>
              <a:ext uri="{FF2B5EF4-FFF2-40B4-BE49-F238E27FC236}">
                <a16:creationId xmlns:a16="http://schemas.microsoft.com/office/drawing/2014/main" id="{0AC3E0E8-02DE-354E-BCAA-CDEF4CD64302}"/>
              </a:ext>
            </a:extLst>
          </p:cNvPr>
          <p:cNvSpPr>
            <a:spLocks noChangeArrowheads="1"/>
          </p:cNvSpPr>
          <p:nvPr/>
        </p:nvSpPr>
        <p:spPr bwMode="auto">
          <a:xfrm>
            <a:off x="1187450" y="5915025"/>
            <a:ext cx="232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304800">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b="1">
                <a:solidFill>
                  <a:schemeClr val="tx2"/>
                </a:solidFill>
                <a:ea typeface="楷体_GB2312" panose="02010609030101010101" pitchFamily="49" charset="-122"/>
                <a:cs typeface="Times New Roman" panose="02020603050405020304" pitchFamily="18" charset="0"/>
              </a:rPr>
              <a:t>代入上式，得</a:t>
            </a:r>
            <a:endParaRPr kumimoji="0" lang="zh-CN" altLang="en-US" sz="1800" b="1">
              <a:ea typeface="楷体_GB2312" panose="02010609030101010101" pitchFamily="49" charset="-122"/>
              <a:cs typeface="Times New Roman" panose="02020603050405020304" pitchFamily="18" charset="0"/>
            </a:endParaRPr>
          </a:p>
        </p:txBody>
      </p:sp>
      <p:graphicFrame>
        <p:nvGraphicFramePr>
          <p:cNvPr id="301063" name="Object 7">
            <a:extLst>
              <a:ext uri="{FF2B5EF4-FFF2-40B4-BE49-F238E27FC236}">
                <a16:creationId xmlns:a16="http://schemas.microsoft.com/office/drawing/2014/main" id="{FC17E759-2898-7A42-9F23-E6DF6F330A0D}"/>
              </a:ext>
            </a:extLst>
          </p:cNvPr>
          <p:cNvGraphicFramePr>
            <a:graphicFrameLocks noChangeAspect="1"/>
          </p:cNvGraphicFramePr>
          <p:nvPr/>
        </p:nvGraphicFramePr>
        <p:xfrm>
          <a:off x="2297113" y="3789363"/>
          <a:ext cx="3138487" cy="984250"/>
        </p:xfrm>
        <a:graphic>
          <a:graphicData uri="http://schemas.openxmlformats.org/presentationml/2006/ole">
            <mc:AlternateContent xmlns:mc="http://schemas.openxmlformats.org/markup-compatibility/2006">
              <mc:Choice xmlns:v="urn:schemas-microsoft-com:vml" Requires="v">
                <p:oleObj spid="_x0000_s55303" name="公式" r:id="rId3" imgW="34518600" imgH="10820400" progId="Equation.3">
                  <p:embed/>
                </p:oleObj>
              </mc:Choice>
              <mc:Fallback>
                <p:oleObj name="公式" r:id="rId3" imgW="34518600" imgH="10820400" progId="Equation.3">
                  <p:embed/>
                  <p:pic>
                    <p:nvPicPr>
                      <p:cNvPr id="301063" name="Object 7">
                        <a:extLst>
                          <a:ext uri="{FF2B5EF4-FFF2-40B4-BE49-F238E27FC236}">
                            <a16:creationId xmlns:a16="http://schemas.microsoft.com/office/drawing/2014/main" id="{FC17E759-2898-7A42-9F23-E6DF6F330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113" y="3789363"/>
                        <a:ext cx="31384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1064" name="Object 8">
            <a:extLst>
              <a:ext uri="{FF2B5EF4-FFF2-40B4-BE49-F238E27FC236}">
                <a16:creationId xmlns:a16="http://schemas.microsoft.com/office/drawing/2014/main" id="{B60D4881-345A-1F41-A0A4-E4D0F2C90179}"/>
              </a:ext>
            </a:extLst>
          </p:cNvPr>
          <p:cNvGraphicFramePr>
            <a:graphicFrameLocks noChangeAspect="1"/>
          </p:cNvGraphicFramePr>
          <p:nvPr/>
        </p:nvGraphicFramePr>
        <p:xfrm>
          <a:off x="3851275" y="5734050"/>
          <a:ext cx="1036638" cy="958850"/>
        </p:xfrm>
        <a:graphic>
          <a:graphicData uri="http://schemas.openxmlformats.org/presentationml/2006/ole">
            <mc:AlternateContent xmlns:mc="http://schemas.openxmlformats.org/markup-compatibility/2006">
              <mc:Choice xmlns:v="urn:schemas-microsoft-com:vml" Requires="v">
                <p:oleObj spid="_x0000_s55304" name="公式" r:id="rId5" imgW="11404600" imgH="10528300" progId="Equation.3">
                  <p:embed/>
                </p:oleObj>
              </mc:Choice>
              <mc:Fallback>
                <p:oleObj name="公式" r:id="rId5" imgW="11404600" imgH="10528300" progId="Equation.3">
                  <p:embed/>
                  <p:pic>
                    <p:nvPicPr>
                      <p:cNvPr id="301064" name="Object 8">
                        <a:extLst>
                          <a:ext uri="{FF2B5EF4-FFF2-40B4-BE49-F238E27FC236}">
                            <a16:creationId xmlns:a16="http://schemas.microsoft.com/office/drawing/2014/main" id="{B60D4881-345A-1F41-A0A4-E4D0F2C901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5734050"/>
                        <a:ext cx="10366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1065" name="Rectangle 9">
            <a:extLst>
              <a:ext uri="{FF2B5EF4-FFF2-40B4-BE49-F238E27FC236}">
                <a16:creationId xmlns:a16="http://schemas.microsoft.com/office/drawing/2014/main" id="{E166A633-DA51-DA42-BB18-EC61A9EFD35C}"/>
              </a:ext>
            </a:extLst>
          </p:cNvPr>
          <p:cNvSpPr>
            <a:spLocks noChangeArrowheads="1"/>
          </p:cNvSpPr>
          <p:nvPr/>
        </p:nvSpPr>
        <p:spPr bwMode="auto">
          <a:xfrm>
            <a:off x="1500188" y="29972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b="1">
                <a:solidFill>
                  <a:schemeClr val="tx2"/>
                </a:solidFill>
                <a:ea typeface="楷体_GB2312" panose="02010609030101010101" pitchFamily="49" charset="-122"/>
                <a:cs typeface="Times New Roman" panose="02020603050405020304" pitchFamily="18" charset="0"/>
              </a:rPr>
              <a:t>令</a:t>
            </a:r>
          </a:p>
        </p:txBody>
      </p:sp>
      <p:sp>
        <p:nvSpPr>
          <p:cNvPr id="301066" name="Rectangle 10">
            <a:extLst>
              <a:ext uri="{FF2B5EF4-FFF2-40B4-BE49-F238E27FC236}">
                <a16:creationId xmlns:a16="http://schemas.microsoft.com/office/drawing/2014/main" id="{22667DCE-11EE-E54B-AA90-AA70CDCDD92B}"/>
              </a:ext>
            </a:extLst>
          </p:cNvPr>
          <p:cNvSpPr>
            <a:spLocks noChangeArrowheads="1"/>
          </p:cNvSpPr>
          <p:nvPr/>
        </p:nvSpPr>
        <p:spPr bwMode="auto">
          <a:xfrm>
            <a:off x="1187450" y="5013325"/>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304800">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b="1">
                <a:solidFill>
                  <a:schemeClr val="tx2"/>
                </a:solidFill>
                <a:ea typeface="楷体_GB2312" panose="02010609030101010101" pitchFamily="49" charset="-122"/>
                <a:cs typeface="Times New Roman" panose="02020603050405020304" pitchFamily="18" charset="0"/>
              </a:rPr>
              <a:t>由</a:t>
            </a:r>
          </a:p>
        </p:txBody>
      </p:sp>
      <p:graphicFrame>
        <p:nvGraphicFramePr>
          <p:cNvPr id="301067" name="Object 11">
            <a:extLst>
              <a:ext uri="{FF2B5EF4-FFF2-40B4-BE49-F238E27FC236}">
                <a16:creationId xmlns:a16="http://schemas.microsoft.com/office/drawing/2014/main" id="{99EE685C-B2C5-0143-AE40-483607CEA3B7}"/>
              </a:ext>
            </a:extLst>
          </p:cNvPr>
          <p:cNvGraphicFramePr>
            <a:graphicFrameLocks noChangeAspect="1"/>
          </p:cNvGraphicFramePr>
          <p:nvPr/>
        </p:nvGraphicFramePr>
        <p:xfrm>
          <a:off x="2195513" y="2997200"/>
          <a:ext cx="1800225" cy="588963"/>
        </p:xfrm>
        <a:graphic>
          <a:graphicData uri="http://schemas.openxmlformats.org/presentationml/2006/ole">
            <mc:AlternateContent xmlns:mc="http://schemas.openxmlformats.org/markup-compatibility/2006">
              <mc:Choice xmlns:v="urn:schemas-microsoft-com:vml" Requires="v">
                <p:oleObj spid="_x0000_s55305" name="公式" r:id="rId7" imgW="16967200" imgH="5562600" progId="Equation.3">
                  <p:embed/>
                </p:oleObj>
              </mc:Choice>
              <mc:Fallback>
                <p:oleObj name="公式" r:id="rId7" imgW="16967200" imgH="5562600" progId="Equation.3">
                  <p:embed/>
                  <p:pic>
                    <p:nvPicPr>
                      <p:cNvPr id="301067" name="Object 11">
                        <a:extLst>
                          <a:ext uri="{FF2B5EF4-FFF2-40B4-BE49-F238E27FC236}">
                            <a16:creationId xmlns:a16="http://schemas.microsoft.com/office/drawing/2014/main" id="{99EE685C-B2C5-0143-AE40-483607CEA3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2997200"/>
                        <a:ext cx="180022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1068" name="Object 12">
            <a:extLst>
              <a:ext uri="{FF2B5EF4-FFF2-40B4-BE49-F238E27FC236}">
                <a16:creationId xmlns:a16="http://schemas.microsoft.com/office/drawing/2014/main" id="{16E903C3-4DE3-464E-9F10-2928F77189BC}"/>
              </a:ext>
            </a:extLst>
          </p:cNvPr>
          <p:cNvGraphicFramePr>
            <a:graphicFrameLocks noChangeAspect="1"/>
          </p:cNvGraphicFramePr>
          <p:nvPr/>
        </p:nvGraphicFramePr>
        <p:xfrm>
          <a:off x="2843213" y="4984750"/>
          <a:ext cx="1728787" cy="531813"/>
        </p:xfrm>
        <a:graphic>
          <a:graphicData uri="http://schemas.openxmlformats.org/presentationml/2006/ole">
            <mc:AlternateContent xmlns:mc="http://schemas.openxmlformats.org/markup-compatibility/2006">
              <mc:Choice xmlns:v="urn:schemas-microsoft-com:vml" Requires="v">
                <p:oleObj spid="_x0000_s55306" name="公式" r:id="rId9" imgW="19011900" imgH="5854700" progId="Equation.3">
                  <p:embed/>
                </p:oleObj>
              </mc:Choice>
              <mc:Fallback>
                <p:oleObj name="公式" r:id="rId9" imgW="19011900" imgH="5854700" progId="Equation.3">
                  <p:embed/>
                  <p:pic>
                    <p:nvPicPr>
                      <p:cNvPr id="301068" name="Object 12">
                        <a:extLst>
                          <a:ext uri="{FF2B5EF4-FFF2-40B4-BE49-F238E27FC236}">
                            <a16:creationId xmlns:a16="http://schemas.microsoft.com/office/drawing/2014/main" id="{16E903C3-4DE3-464E-9F10-2928F77189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3213" y="4984750"/>
                        <a:ext cx="172878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1069" name="Object 13">
            <a:extLst>
              <a:ext uri="{FF2B5EF4-FFF2-40B4-BE49-F238E27FC236}">
                <a16:creationId xmlns:a16="http://schemas.microsoft.com/office/drawing/2014/main" id="{2432F631-A7B9-5847-9A30-0C7FE5437C92}"/>
              </a:ext>
            </a:extLst>
          </p:cNvPr>
          <p:cNvGraphicFramePr>
            <a:graphicFrameLocks noChangeAspect="1"/>
          </p:cNvGraphicFramePr>
          <p:nvPr/>
        </p:nvGraphicFramePr>
        <p:xfrm>
          <a:off x="2555875" y="981075"/>
          <a:ext cx="1898650" cy="622300"/>
        </p:xfrm>
        <a:graphic>
          <a:graphicData uri="http://schemas.openxmlformats.org/presentationml/2006/ole">
            <mc:AlternateContent xmlns:mc="http://schemas.openxmlformats.org/markup-compatibility/2006">
              <mc:Choice xmlns:v="urn:schemas-microsoft-com:vml" Requires="v">
                <p:oleObj spid="_x0000_s55307" name="公式" r:id="rId11" imgW="16967200" imgH="5562600" progId="Equation.3">
                  <p:embed/>
                </p:oleObj>
              </mc:Choice>
              <mc:Fallback>
                <p:oleObj name="公式" r:id="rId11" imgW="16967200" imgH="5562600" progId="Equation.3">
                  <p:embed/>
                  <p:pic>
                    <p:nvPicPr>
                      <p:cNvPr id="301069" name="Object 13">
                        <a:extLst>
                          <a:ext uri="{FF2B5EF4-FFF2-40B4-BE49-F238E27FC236}">
                            <a16:creationId xmlns:a16="http://schemas.microsoft.com/office/drawing/2014/main" id="{2432F631-A7B9-5847-9A30-0C7FE5437C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875" y="981075"/>
                        <a:ext cx="1898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1070" name="Object 14">
            <a:extLst>
              <a:ext uri="{FF2B5EF4-FFF2-40B4-BE49-F238E27FC236}">
                <a16:creationId xmlns:a16="http://schemas.microsoft.com/office/drawing/2014/main" id="{BBBE52A9-0514-AB4C-BF4A-6EA5F2CD506D}"/>
              </a:ext>
            </a:extLst>
          </p:cNvPr>
          <p:cNvGraphicFramePr>
            <a:graphicFrameLocks noChangeAspect="1"/>
          </p:cNvGraphicFramePr>
          <p:nvPr/>
        </p:nvGraphicFramePr>
        <p:xfrm>
          <a:off x="2484438" y="1700213"/>
          <a:ext cx="3517900" cy="1081087"/>
        </p:xfrm>
        <a:graphic>
          <a:graphicData uri="http://schemas.openxmlformats.org/presentationml/2006/ole">
            <mc:AlternateContent xmlns:mc="http://schemas.openxmlformats.org/markup-compatibility/2006">
              <mc:Choice xmlns:v="urn:schemas-microsoft-com:vml" Requires="v">
                <p:oleObj spid="_x0000_s55308" name="公式" r:id="rId13" imgW="37160200" imgH="11404600" progId="Equation.3">
                  <p:embed/>
                </p:oleObj>
              </mc:Choice>
              <mc:Fallback>
                <p:oleObj name="公式" r:id="rId13" imgW="37160200" imgH="11404600" progId="Equation.3">
                  <p:embed/>
                  <p:pic>
                    <p:nvPicPr>
                      <p:cNvPr id="301070" name="Object 14">
                        <a:extLst>
                          <a:ext uri="{FF2B5EF4-FFF2-40B4-BE49-F238E27FC236}">
                            <a16:creationId xmlns:a16="http://schemas.microsoft.com/office/drawing/2014/main" id="{BBBE52A9-0514-AB4C-BF4A-6EA5F2CD506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4438" y="1700213"/>
                        <a:ext cx="35179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1071" name="Rectangle 15">
            <a:extLst>
              <a:ext uri="{FF2B5EF4-FFF2-40B4-BE49-F238E27FC236}">
                <a16:creationId xmlns:a16="http://schemas.microsoft.com/office/drawing/2014/main" id="{920D103A-F8B4-6A43-8B2F-49533384135B}"/>
              </a:ext>
            </a:extLst>
          </p:cNvPr>
          <p:cNvSpPr>
            <a:spLocks noChangeArrowheads="1"/>
          </p:cNvSpPr>
          <p:nvPr/>
        </p:nvSpPr>
        <p:spPr bwMode="auto">
          <a:xfrm>
            <a:off x="1187450" y="476250"/>
            <a:ext cx="79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304800">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b="1">
                <a:solidFill>
                  <a:schemeClr val="tx2"/>
                </a:solidFill>
                <a:ea typeface="楷体_GB2312" panose="02010609030101010101" pitchFamily="49" charset="-122"/>
                <a:cs typeface="Times New Roman" panose="02020603050405020304" pitchFamily="18" charset="0"/>
              </a:rPr>
              <a:t>由</a:t>
            </a:r>
          </a:p>
        </p:txBody>
      </p:sp>
    </p:spTree>
    <p:extLst>
      <p:ext uri="{BB962C8B-B14F-4D97-AF65-F5344CB8AC3E}">
        <p14:creationId xmlns:p14="http://schemas.microsoft.com/office/powerpoint/2010/main" val="2028461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1065"/>
                                        </p:tgtEl>
                                        <p:attrNameLst>
                                          <p:attrName>style.visibility</p:attrName>
                                        </p:attrNameLst>
                                      </p:cBhvr>
                                      <p:to>
                                        <p:strVal val="visible"/>
                                      </p:to>
                                    </p:set>
                                    <p:animEffect transition="in" filter="checkerboard(across)">
                                      <p:cBhvr>
                                        <p:cTn id="7" dur="500"/>
                                        <p:tgtEl>
                                          <p:spTgt spid="3010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01067"/>
                                        </p:tgtEl>
                                        <p:attrNameLst>
                                          <p:attrName>style.visibility</p:attrName>
                                        </p:attrNameLst>
                                      </p:cBhvr>
                                      <p:to>
                                        <p:strVal val="visible"/>
                                      </p:to>
                                    </p:set>
                                    <p:anim calcmode="lin" valueType="num">
                                      <p:cBhvr additive="base">
                                        <p:cTn id="12" dur="500" fill="hold"/>
                                        <p:tgtEl>
                                          <p:spTgt spid="301067"/>
                                        </p:tgtEl>
                                        <p:attrNameLst>
                                          <p:attrName>ppt_x</p:attrName>
                                        </p:attrNameLst>
                                      </p:cBhvr>
                                      <p:tavLst>
                                        <p:tav tm="0">
                                          <p:val>
                                            <p:strVal val="#ppt_x"/>
                                          </p:val>
                                        </p:tav>
                                        <p:tav tm="100000">
                                          <p:val>
                                            <p:strVal val="#ppt_x"/>
                                          </p:val>
                                        </p:tav>
                                      </p:tavLst>
                                    </p:anim>
                                    <p:anim calcmode="lin" valueType="num">
                                      <p:cBhvr additive="base">
                                        <p:cTn id="13" dur="500" fill="hold"/>
                                        <p:tgtEl>
                                          <p:spTgt spid="30106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01061"/>
                                        </p:tgtEl>
                                        <p:attrNameLst>
                                          <p:attrName>style.visibility</p:attrName>
                                        </p:attrNameLst>
                                      </p:cBhvr>
                                      <p:to>
                                        <p:strVal val="visible"/>
                                      </p:to>
                                    </p:set>
                                    <p:animEffect transition="in" filter="checkerboard(across)">
                                      <p:cBhvr>
                                        <p:cTn id="18" dur="500"/>
                                        <p:tgtEl>
                                          <p:spTgt spid="3010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01063"/>
                                        </p:tgtEl>
                                        <p:attrNameLst>
                                          <p:attrName>style.visibility</p:attrName>
                                        </p:attrNameLst>
                                      </p:cBhvr>
                                      <p:to>
                                        <p:strVal val="visible"/>
                                      </p:to>
                                    </p:set>
                                    <p:anim calcmode="lin" valueType="num">
                                      <p:cBhvr additive="base">
                                        <p:cTn id="23" dur="500" fill="hold"/>
                                        <p:tgtEl>
                                          <p:spTgt spid="301063"/>
                                        </p:tgtEl>
                                        <p:attrNameLst>
                                          <p:attrName>ppt_x</p:attrName>
                                        </p:attrNameLst>
                                      </p:cBhvr>
                                      <p:tavLst>
                                        <p:tav tm="0">
                                          <p:val>
                                            <p:strVal val="#ppt_x"/>
                                          </p:val>
                                        </p:tav>
                                        <p:tav tm="100000">
                                          <p:val>
                                            <p:strVal val="#ppt_x"/>
                                          </p:val>
                                        </p:tav>
                                      </p:tavLst>
                                    </p:anim>
                                    <p:anim calcmode="lin" valueType="num">
                                      <p:cBhvr additive="base">
                                        <p:cTn id="24" dur="500" fill="hold"/>
                                        <p:tgtEl>
                                          <p:spTgt spid="30106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01066"/>
                                        </p:tgtEl>
                                        <p:attrNameLst>
                                          <p:attrName>style.visibility</p:attrName>
                                        </p:attrNameLst>
                                      </p:cBhvr>
                                      <p:to>
                                        <p:strVal val="visible"/>
                                      </p:to>
                                    </p:set>
                                    <p:animEffect transition="in" filter="checkerboard(across)">
                                      <p:cBhvr>
                                        <p:cTn id="29" dur="500"/>
                                        <p:tgtEl>
                                          <p:spTgt spid="30106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01068"/>
                                        </p:tgtEl>
                                        <p:attrNameLst>
                                          <p:attrName>style.visibility</p:attrName>
                                        </p:attrNameLst>
                                      </p:cBhvr>
                                      <p:to>
                                        <p:strVal val="visible"/>
                                      </p:to>
                                    </p:set>
                                    <p:anim calcmode="lin" valueType="num">
                                      <p:cBhvr additive="base">
                                        <p:cTn id="34" dur="500" fill="hold"/>
                                        <p:tgtEl>
                                          <p:spTgt spid="301068"/>
                                        </p:tgtEl>
                                        <p:attrNameLst>
                                          <p:attrName>ppt_x</p:attrName>
                                        </p:attrNameLst>
                                      </p:cBhvr>
                                      <p:tavLst>
                                        <p:tav tm="0">
                                          <p:val>
                                            <p:strVal val="#ppt_x"/>
                                          </p:val>
                                        </p:tav>
                                        <p:tav tm="100000">
                                          <p:val>
                                            <p:strVal val="#ppt_x"/>
                                          </p:val>
                                        </p:tav>
                                      </p:tavLst>
                                    </p:anim>
                                    <p:anim calcmode="lin" valueType="num">
                                      <p:cBhvr additive="base">
                                        <p:cTn id="35" dur="500" fill="hold"/>
                                        <p:tgtEl>
                                          <p:spTgt spid="301068"/>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01062"/>
                                        </p:tgtEl>
                                        <p:attrNameLst>
                                          <p:attrName>style.visibility</p:attrName>
                                        </p:attrNameLst>
                                      </p:cBhvr>
                                      <p:to>
                                        <p:strVal val="visible"/>
                                      </p:to>
                                    </p:set>
                                    <p:animEffect transition="in" filter="checkerboard(across)">
                                      <p:cBhvr>
                                        <p:cTn id="40" dur="500"/>
                                        <p:tgtEl>
                                          <p:spTgt spid="30106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301064"/>
                                        </p:tgtEl>
                                        <p:attrNameLst>
                                          <p:attrName>style.visibility</p:attrName>
                                        </p:attrNameLst>
                                      </p:cBhvr>
                                      <p:to>
                                        <p:strVal val="visible"/>
                                      </p:to>
                                    </p:set>
                                    <p:anim calcmode="lin" valueType="num">
                                      <p:cBhvr additive="base">
                                        <p:cTn id="45" dur="500" fill="hold"/>
                                        <p:tgtEl>
                                          <p:spTgt spid="301064"/>
                                        </p:tgtEl>
                                        <p:attrNameLst>
                                          <p:attrName>ppt_x</p:attrName>
                                        </p:attrNameLst>
                                      </p:cBhvr>
                                      <p:tavLst>
                                        <p:tav tm="0">
                                          <p:val>
                                            <p:strVal val="#ppt_x"/>
                                          </p:val>
                                        </p:tav>
                                        <p:tav tm="100000">
                                          <p:val>
                                            <p:strVal val="#ppt_x"/>
                                          </p:val>
                                        </p:tav>
                                      </p:tavLst>
                                    </p:anim>
                                    <p:anim calcmode="lin" valueType="num">
                                      <p:cBhvr additive="base">
                                        <p:cTn id="46" dur="500" fill="hold"/>
                                        <p:tgtEl>
                                          <p:spTgt spid="3010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1" grpId="0"/>
      <p:bldP spid="301062" grpId="0"/>
      <p:bldP spid="301065" grpId="0"/>
      <p:bldP spid="30106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a:extLst>
              <a:ext uri="{FF2B5EF4-FFF2-40B4-BE49-F238E27FC236}">
                <a16:creationId xmlns:a16="http://schemas.microsoft.com/office/drawing/2014/main" id="{5C0D6E60-8A9A-1843-AE70-FF1A075E0D4B}"/>
              </a:ext>
            </a:extLst>
          </p:cNvPr>
          <p:cNvSpPr>
            <a:spLocks noGrp="1"/>
          </p:cNvSpPr>
          <p:nvPr>
            <p:ph type="sldNum" sz="quarter" idx="12"/>
          </p:nvPr>
        </p:nvSpPr>
        <p:spPr/>
        <p:txBody>
          <a:bodyPr/>
          <a:lstStyle/>
          <a:p>
            <a:fld id="{B8269C81-13DF-E440-8904-FB05EC9C76D1}" type="slidenum">
              <a:rPr lang="en-US" altLang="zh-CN"/>
              <a:pPr/>
              <a:t>74</a:t>
            </a:fld>
            <a:endParaRPr lang="en-US" altLang="zh-CN"/>
          </a:p>
        </p:txBody>
      </p:sp>
      <p:sp>
        <p:nvSpPr>
          <p:cNvPr id="275458" name="Rectangle 2">
            <a:extLst>
              <a:ext uri="{FF2B5EF4-FFF2-40B4-BE49-F238E27FC236}">
                <a16:creationId xmlns:a16="http://schemas.microsoft.com/office/drawing/2014/main" id="{F8CB7C69-769D-0A4B-A685-3CFB5E61A63E}"/>
              </a:ext>
            </a:extLst>
          </p:cNvPr>
          <p:cNvSpPr>
            <a:spLocks noChangeArrowheads="1"/>
          </p:cNvSpPr>
          <p:nvPr/>
        </p:nvSpPr>
        <p:spPr bwMode="auto">
          <a:xfrm>
            <a:off x="1327150" y="827088"/>
            <a:ext cx="6629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sz="2800" b="1">
                <a:latin typeface="楷体_GB2312" panose="02010609030101010101" pitchFamily="49" charset="-122"/>
                <a:ea typeface="楷体_GB2312" panose="02010609030101010101" pitchFamily="49" charset="-122"/>
                <a:cs typeface="Times New Roman" panose="02020603050405020304" pitchFamily="18" charset="0"/>
              </a:rPr>
              <a:t>电子作椭圆运动轨道大小及总能量</a:t>
            </a:r>
          </a:p>
        </p:txBody>
      </p:sp>
      <p:sp>
        <p:nvSpPr>
          <p:cNvPr id="275462" name="Rectangle 6">
            <a:extLst>
              <a:ext uri="{FF2B5EF4-FFF2-40B4-BE49-F238E27FC236}">
                <a16:creationId xmlns:a16="http://schemas.microsoft.com/office/drawing/2014/main" id="{D9F294BE-DEAA-BE4B-B2D6-9C0238093117}"/>
              </a:ext>
            </a:extLst>
          </p:cNvPr>
          <p:cNvSpPr>
            <a:spLocks noChangeArrowheads="1"/>
          </p:cNvSpPr>
          <p:nvPr/>
        </p:nvSpPr>
        <p:spPr bwMode="auto">
          <a:xfrm>
            <a:off x="1331913" y="2930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b="1">
                <a:solidFill>
                  <a:schemeClr val="tx2"/>
                </a:solidFill>
                <a:latin typeface="楷体_GB2312" panose="02010609030101010101" pitchFamily="49" charset="-122"/>
                <a:ea typeface="楷体_GB2312" panose="02010609030101010101" pitchFamily="49" charset="-122"/>
                <a:cs typeface="Times New Roman" panose="02020603050405020304" pitchFamily="18" charset="0"/>
              </a:rPr>
              <a:t>因</a:t>
            </a:r>
          </a:p>
        </p:txBody>
      </p:sp>
      <p:sp>
        <p:nvSpPr>
          <p:cNvPr id="275463" name="Rectangle 7">
            <a:extLst>
              <a:ext uri="{FF2B5EF4-FFF2-40B4-BE49-F238E27FC236}">
                <a16:creationId xmlns:a16="http://schemas.microsoft.com/office/drawing/2014/main" id="{748278D2-D50C-C54F-8667-364DBE28B1D5}"/>
              </a:ext>
            </a:extLst>
          </p:cNvPr>
          <p:cNvSpPr>
            <a:spLocks noChangeArrowheads="1"/>
          </p:cNvSpPr>
          <p:nvPr/>
        </p:nvSpPr>
        <p:spPr bwMode="auto">
          <a:xfrm>
            <a:off x="4052888" y="4146550"/>
            <a:ext cx="254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en-US" altLang="zh-CN" sz="1100" b="1">
                <a:latin typeface="楷体_GB2312" panose="02010609030101010101" pitchFamily="49" charset="-122"/>
                <a:ea typeface="楷体_GB2312" panose="02010609030101010101" pitchFamily="49" charset="-122"/>
              </a:rPr>
              <a:t> </a:t>
            </a:r>
            <a:endParaRPr kumimoji="0" lang="en-US" altLang="zh-CN" sz="1800" b="1">
              <a:latin typeface="楷体_GB2312" panose="02010609030101010101" pitchFamily="49" charset="-122"/>
              <a:ea typeface="楷体_GB2312" panose="02010609030101010101" pitchFamily="49" charset="-122"/>
            </a:endParaRPr>
          </a:p>
        </p:txBody>
      </p:sp>
      <p:sp>
        <p:nvSpPr>
          <p:cNvPr id="275464" name="Rectangle 8">
            <a:extLst>
              <a:ext uri="{FF2B5EF4-FFF2-40B4-BE49-F238E27FC236}">
                <a16:creationId xmlns:a16="http://schemas.microsoft.com/office/drawing/2014/main" id="{DAA459A7-225C-4346-B559-419980070C13}"/>
              </a:ext>
            </a:extLst>
          </p:cNvPr>
          <p:cNvSpPr>
            <a:spLocks noChangeArrowheads="1"/>
          </p:cNvSpPr>
          <p:nvPr/>
        </p:nvSpPr>
        <p:spPr bwMode="auto">
          <a:xfrm>
            <a:off x="0" y="3186113"/>
            <a:ext cx="9144000" cy="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275468" name="Object 12">
            <a:extLst>
              <a:ext uri="{FF2B5EF4-FFF2-40B4-BE49-F238E27FC236}">
                <a16:creationId xmlns:a16="http://schemas.microsoft.com/office/drawing/2014/main" id="{7411B662-10A2-D64F-98BB-247F77A9A800}"/>
              </a:ext>
            </a:extLst>
          </p:cNvPr>
          <p:cNvGraphicFramePr>
            <a:graphicFrameLocks noChangeAspect="1"/>
          </p:cNvGraphicFramePr>
          <p:nvPr/>
        </p:nvGraphicFramePr>
        <p:xfrm>
          <a:off x="1763713" y="1622425"/>
          <a:ext cx="6203950" cy="1163638"/>
        </p:xfrm>
        <a:graphic>
          <a:graphicData uri="http://schemas.openxmlformats.org/presentationml/2006/ole">
            <mc:AlternateContent xmlns:mc="http://schemas.openxmlformats.org/markup-compatibility/2006">
              <mc:Choice xmlns:v="urn:schemas-microsoft-com:vml" Requires="v">
                <p:oleObj spid="_x0000_s56324" name="公式" r:id="rId3" imgW="65532000" imgH="12293600" progId="Equation.3">
                  <p:embed/>
                </p:oleObj>
              </mc:Choice>
              <mc:Fallback>
                <p:oleObj name="公式" r:id="rId3" imgW="65532000" imgH="12293600" progId="Equation.3">
                  <p:embed/>
                  <p:pic>
                    <p:nvPicPr>
                      <p:cNvPr id="275468" name="Object 12">
                        <a:extLst>
                          <a:ext uri="{FF2B5EF4-FFF2-40B4-BE49-F238E27FC236}">
                            <a16:creationId xmlns:a16="http://schemas.microsoft.com/office/drawing/2014/main" id="{7411B662-10A2-D64F-98BB-247F77A9A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622425"/>
                        <a:ext cx="62039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5469" name="Object 13">
            <a:extLst>
              <a:ext uri="{FF2B5EF4-FFF2-40B4-BE49-F238E27FC236}">
                <a16:creationId xmlns:a16="http://schemas.microsoft.com/office/drawing/2014/main" id="{814CC62E-B755-0340-A9DF-7588A7BFE700}"/>
              </a:ext>
            </a:extLst>
          </p:cNvPr>
          <p:cNvGraphicFramePr>
            <a:graphicFrameLocks noChangeAspect="1"/>
          </p:cNvGraphicFramePr>
          <p:nvPr/>
        </p:nvGraphicFramePr>
        <p:xfrm>
          <a:off x="1692275" y="3544888"/>
          <a:ext cx="5788025" cy="969962"/>
        </p:xfrm>
        <a:graphic>
          <a:graphicData uri="http://schemas.openxmlformats.org/presentationml/2006/ole">
            <mc:AlternateContent xmlns:mc="http://schemas.openxmlformats.org/markup-compatibility/2006">
              <mc:Choice xmlns:v="urn:schemas-microsoft-com:vml" Requires="v">
                <p:oleObj spid="_x0000_s56325" name="公式" r:id="rId5" imgW="61150500" imgH="10236200" progId="Equation.3">
                  <p:embed/>
                </p:oleObj>
              </mc:Choice>
              <mc:Fallback>
                <p:oleObj name="公式" r:id="rId5" imgW="61150500" imgH="10236200" progId="Equation.3">
                  <p:embed/>
                  <p:pic>
                    <p:nvPicPr>
                      <p:cNvPr id="275469" name="Object 13">
                        <a:extLst>
                          <a:ext uri="{FF2B5EF4-FFF2-40B4-BE49-F238E27FC236}">
                            <a16:creationId xmlns:a16="http://schemas.microsoft.com/office/drawing/2014/main" id="{814CC62E-B755-0340-A9DF-7588A7BFE7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3544888"/>
                        <a:ext cx="57880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5470" name="Object 14">
            <a:extLst>
              <a:ext uri="{FF2B5EF4-FFF2-40B4-BE49-F238E27FC236}">
                <a16:creationId xmlns:a16="http://schemas.microsoft.com/office/drawing/2014/main" id="{864E04E5-0C21-8447-B11F-F5EE72EE3DCE}"/>
              </a:ext>
            </a:extLst>
          </p:cNvPr>
          <p:cNvGraphicFramePr>
            <a:graphicFrameLocks noChangeAspect="1"/>
          </p:cNvGraphicFramePr>
          <p:nvPr/>
        </p:nvGraphicFramePr>
        <p:xfrm>
          <a:off x="1692275" y="4802188"/>
          <a:ext cx="4598988" cy="1219200"/>
        </p:xfrm>
        <a:graphic>
          <a:graphicData uri="http://schemas.openxmlformats.org/presentationml/2006/ole">
            <mc:AlternateContent xmlns:mc="http://schemas.openxmlformats.org/markup-compatibility/2006">
              <mc:Choice xmlns:v="urn:schemas-microsoft-com:vml" Requires="v">
                <p:oleObj spid="_x0000_s56326" name="公式" r:id="rId7" imgW="48564800" imgH="12877800" progId="Equation.3">
                  <p:embed/>
                </p:oleObj>
              </mc:Choice>
              <mc:Fallback>
                <p:oleObj name="公式" r:id="rId7" imgW="48564800" imgH="12877800" progId="Equation.3">
                  <p:embed/>
                  <p:pic>
                    <p:nvPicPr>
                      <p:cNvPr id="275470" name="Object 14">
                        <a:extLst>
                          <a:ext uri="{FF2B5EF4-FFF2-40B4-BE49-F238E27FC236}">
                            <a16:creationId xmlns:a16="http://schemas.microsoft.com/office/drawing/2014/main" id="{864E04E5-0C21-8447-B11F-F5EE72EE3D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4802188"/>
                        <a:ext cx="4598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93840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5468"/>
                                        </p:tgtEl>
                                        <p:attrNameLst>
                                          <p:attrName>style.visibility</p:attrName>
                                        </p:attrNameLst>
                                      </p:cBhvr>
                                      <p:to>
                                        <p:strVal val="visible"/>
                                      </p:to>
                                    </p:set>
                                    <p:anim calcmode="lin" valueType="num">
                                      <p:cBhvr additive="base">
                                        <p:cTn id="7" dur="500" fill="hold"/>
                                        <p:tgtEl>
                                          <p:spTgt spid="275468"/>
                                        </p:tgtEl>
                                        <p:attrNameLst>
                                          <p:attrName>ppt_x</p:attrName>
                                        </p:attrNameLst>
                                      </p:cBhvr>
                                      <p:tavLst>
                                        <p:tav tm="0">
                                          <p:val>
                                            <p:strVal val="#ppt_x"/>
                                          </p:val>
                                        </p:tav>
                                        <p:tav tm="100000">
                                          <p:val>
                                            <p:strVal val="#ppt_x"/>
                                          </p:val>
                                        </p:tav>
                                      </p:tavLst>
                                    </p:anim>
                                    <p:anim calcmode="lin" valueType="num">
                                      <p:cBhvr additive="base">
                                        <p:cTn id="8" dur="500" fill="hold"/>
                                        <p:tgtEl>
                                          <p:spTgt spid="2754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75462"/>
                                        </p:tgtEl>
                                        <p:attrNameLst>
                                          <p:attrName>style.visibility</p:attrName>
                                        </p:attrNameLst>
                                      </p:cBhvr>
                                      <p:to>
                                        <p:strVal val="visible"/>
                                      </p:to>
                                    </p:set>
                                    <p:animEffect transition="in" filter="checkerboard(across)">
                                      <p:cBhvr>
                                        <p:cTn id="13" dur="500"/>
                                        <p:tgtEl>
                                          <p:spTgt spid="27546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75469"/>
                                        </p:tgtEl>
                                        <p:attrNameLst>
                                          <p:attrName>style.visibility</p:attrName>
                                        </p:attrNameLst>
                                      </p:cBhvr>
                                      <p:to>
                                        <p:strVal val="visible"/>
                                      </p:to>
                                    </p:set>
                                    <p:anim calcmode="lin" valueType="num">
                                      <p:cBhvr additive="base">
                                        <p:cTn id="18" dur="500" fill="hold"/>
                                        <p:tgtEl>
                                          <p:spTgt spid="275469"/>
                                        </p:tgtEl>
                                        <p:attrNameLst>
                                          <p:attrName>ppt_x</p:attrName>
                                        </p:attrNameLst>
                                      </p:cBhvr>
                                      <p:tavLst>
                                        <p:tav tm="0">
                                          <p:val>
                                            <p:strVal val="#ppt_x"/>
                                          </p:val>
                                        </p:tav>
                                        <p:tav tm="100000">
                                          <p:val>
                                            <p:strVal val="#ppt_x"/>
                                          </p:val>
                                        </p:tav>
                                      </p:tavLst>
                                    </p:anim>
                                    <p:anim calcmode="lin" valueType="num">
                                      <p:cBhvr additive="base">
                                        <p:cTn id="19" dur="500" fill="hold"/>
                                        <p:tgtEl>
                                          <p:spTgt spid="27546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75470"/>
                                        </p:tgtEl>
                                        <p:attrNameLst>
                                          <p:attrName>style.visibility</p:attrName>
                                        </p:attrNameLst>
                                      </p:cBhvr>
                                      <p:to>
                                        <p:strVal val="visible"/>
                                      </p:to>
                                    </p:set>
                                    <p:anim calcmode="lin" valueType="num">
                                      <p:cBhvr additive="base">
                                        <p:cTn id="24" dur="500" fill="hold"/>
                                        <p:tgtEl>
                                          <p:spTgt spid="275470"/>
                                        </p:tgtEl>
                                        <p:attrNameLst>
                                          <p:attrName>ppt_x</p:attrName>
                                        </p:attrNameLst>
                                      </p:cBhvr>
                                      <p:tavLst>
                                        <p:tav tm="0">
                                          <p:val>
                                            <p:strVal val="#ppt_x"/>
                                          </p:val>
                                        </p:tav>
                                        <p:tav tm="100000">
                                          <p:val>
                                            <p:strVal val="#ppt_x"/>
                                          </p:val>
                                        </p:tav>
                                      </p:tavLst>
                                    </p:anim>
                                    <p:anim calcmode="lin" valueType="num">
                                      <p:cBhvr additive="base">
                                        <p:cTn id="25" dur="500" fill="hold"/>
                                        <p:tgtEl>
                                          <p:spTgt spid="2754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05704B27-3AEF-A740-936E-35426E3B3F83}"/>
              </a:ext>
            </a:extLst>
          </p:cNvPr>
          <p:cNvSpPr>
            <a:spLocks noGrp="1"/>
          </p:cNvSpPr>
          <p:nvPr>
            <p:ph type="sldNum" sz="quarter" idx="12"/>
          </p:nvPr>
        </p:nvSpPr>
        <p:spPr/>
        <p:txBody>
          <a:bodyPr/>
          <a:lstStyle/>
          <a:p>
            <a:fld id="{B1A863EF-E65F-D144-9989-5C32C92F8A20}" type="slidenum">
              <a:rPr lang="en-US" altLang="zh-CN"/>
              <a:pPr/>
              <a:t>75</a:t>
            </a:fld>
            <a:endParaRPr lang="en-US" altLang="zh-CN"/>
          </a:p>
        </p:txBody>
      </p:sp>
      <p:sp>
        <p:nvSpPr>
          <p:cNvPr id="302084" name="Rectangle 4">
            <a:extLst>
              <a:ext uri="{FF2B5EF4-FFF2-40B4-BE49-F238E27FC236}">
                <a16:creationId xmlns:a16="http://schemas.microsoft.com/office/drawing/2014/main" id="{02F7F6FF-92FD-4D41-AF4F-8C9476599807}"/>
              </a:ext>
            </a:extLst>
          </p:cNvPr>
          <p:cNvSpPr>
            <a:spLocks noChangeArrowheads="1"/>
          </p:cNvSpPr>
          <p:nvPr/>
        </p:nvSpPr>
        <p:spPr bwMode="auto">
          <a:xfrm>
            <a:off x="1417638" y="2143125"/>
            <a:ext cx="5413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sz="2800" b="1">
                <a:solidFill>
                  <a:schemeClr val="tx2"/>
                </a:solidFill>
                <a:ea typeface="楷体_GB2312" panose="02010609030101010101" pitchFamily="49" charset="-122"/>
              </a:rPr>
              <a:t>由</a:t>
            </a:r>
          </a:p>
        </p:txBody>
      </p:sp>
      <p:graphicFrame>
        <p:nvGraphicFramePr>
          <p:cNvPr id="302085" name="Object 5">
            <a:extLst>
              <a:ext uri="{FF2B5EF4-FFF2-40B4-BE49-F238E27FC236}">
                <a16:creationId xmlns:a16="http://schemas.microsoft.com/office/drawing/2014/main" id="{D431FBAD-DDFE-8F4F-AE85-5E9B13290A3B}"/>
              </a:ext>
            </a:extLst>
          </p:cNvPr>
          <p:cNvGraphicFramePr>
            <a:graphicFrameLocks noChangeAspect="1"/>
          </p:cNvGraphicFramePr>
          <p:nvPr/>
        </p:nvGraphicFramePr>
        <p:xfrm>
          <a:off x="2916238" y="2852738"/>
          <a:ext cx="3043237" cy="1112837"/>
        </p:xfrm>
        <a:graphic>
          <a:graphicData uri="http://schemas.openxmlformats.org/presentationml/2006/ole">
            <mc:AlternateContent xmlns:mc="http://schemas.openxmlformats.org/markup-compatibility/2006">
              <mc:Choice xmlns:v="urn:schemas-microsoft-com:vml" Requires="v">
                <p:oleObj spid="_x0000_s57348" name="公式" r:id="rId3" imgW="27203400" imgH="9944100" progId="Equation.3">
                  <p:embed/>
                </p:oleObj>
              </mc:Choice>
              <mc:Fallback>
                <p:oleObj name="公式" r:id="rId3" imgW="27203400" imgH="9944100" progId="Equation.3">
                  <p:embed/>
                  <p:pic>
                    <p:nvPicPr>
                      <p:cNvPr id="302085" name="Object 5">
                        <a:extLst>
                          <a:ext uri="{FF2B5EF4-FFF2-40B4-BE49-F238E27FC236}">
                            <a16:creationId xmlns:a16="http://schemas.microsoft.com/office/drawing/2014/main" id="{D431FBAD-DDFE-8F4F-AE85-5E9B13290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852738"/>
                        <a:ext cx="3043237"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2086" name="Object 6">
            <a:extLst>
              <a:ext uri="{FF2B5EF4-FFF2-40B4-BE49-F238E27FC236}">
                <a16:creationId xmlns:a16="http://schemas.microsoft.com/office/drawing/2014/main" id="{CD13629F-3F69-234E-B688-E2885EA47CC7}"/>
              </a:ext>
            </a:extLst>
          </p:cNvPr>
          <p:cNvGraphicFramePr>
            <a:graphicFrameLocks noChangeAspect="1"/>
          </p:cNvGraphicFramePr>
          <p:nvPr/>
        </p:nvGraphicFramePr>
        <p:xfrm>
          <a:off x="1042988" y="4419600"/>
          <a:ext cx="7480300" cy="1025525"/>
        </p:xfrm>
        <a:graphic>
          <a:graphicData uri="http://schemas.openxmlformats.org/presentationml/2006/ole">
            <mc:AlternateContent xmlns:mc="http://schemas.openxmlformats.org/markup-compatibility/2006">
              <mc:Choice xmlns:v="urn:schemas-microsoft-com:vml" Requires="v">
                <p:oleObj spid="_x0000_s57349" name="公式" r:id="rId5" imgW="78994000" imgH="10820400" progId="Equation.3">
                  <p:embed/>
                </p:oleObj>
              </mc:Choice>
              <mc:Fallback>
                <p:oleObj name="公式" r:id="rId5" imgW="78994000" imgH="10820400" progId="Equation.3">
                  <p:embed/>
                  <p:pic>
                    <p:nvPicPr>
                      <p:cNvPr id="302086" name="Object 6">
                        <a:extLst>
                          <a:ext uri="{FF2B5EF4-FFF2-40B4-BE49-F238E27FC236}">
                            <a16:creationId xmlns:a16="http://schemas.microsoft.com/office/drawing/2014/main" id="{CD13629F-3F69-234E-B688-E2885EA47C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419600"/>
                        <a:ext cx="74803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2088" name="Object 8">
            <a:extLst>
              <a:ext uri="{FF2B5EF4-FFF2-40B4-BE49-F238E27FC236}">
                <a16:creationId xmlns:a16="http://schemas.microsoft.com/office/drawing/2014/main" id="{AF5A7239-664D-7346-B05A-173E681C1CE8}"/>
              </a:ext>
            </a:extLst>
          </p:cNvPr>
          <p:cNvGraphicFramePr>
            <a:graphicFrameLocks noChangeAspect="1"/>
          </p:cNvGraphicFramePr>
          <p:nvPr/>
        </p:nvGraphicFramePr>
        <p:xfrm>
          <a:off x="2051050" y="692150"/>
          <a:ext cx="4598988" cy="1219200"/>
        </p:xfrm>
        <a:graphic>
          <a:graphicData uri="http://schemas.openxmlformats.org/presentationml/2006/ole">
            <mc:AlternateContent xmlns:mc="http://schemas.openxmlformats.org/markup-compatibility/2006">
              <mc:Choice xmlns:v="urn:schemas-microsoft-com:vml" Requires="v">
                <p:oleObj spid="_x0000_s57350" name="公式" r:id="rId7" imgW="48564800" imgH="12877800" progId="Equation.3">
                  <p:embed/>
                </p:oleObj>
              </mc:Choice>
              <mc:Fallback>
                <p:oleObj name="公式" r:id="rId7" imgW="48564800" imgH="12877800" progId="Equation.3">
                  <p:embed/>
                  <p:pic>
                    <p:nvPicPr>
                      <p:cNvPr id="302088" name="Object 8">
                        <a:extLst>
                          <a:ext uri="{FF2B5EF4-FFF2-40B4-BE49-F238E27FC236}">
                            <a16:creationId xmlns:a16="http://schemas.microsoft.com/office/drawing/2014/main" id="{AF5A7239-664D-7346-B05A-173E681C1C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692150"/>
                        <a:ext cx="4598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4385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2084"/>
                                        </p:tgtEl>
                                        <p:attrNameLst>
                                          <p:attrName>style.visibility</p:attrName>
                                        </p:attrNameLst>
                                      </p:cBhvr>
                                      <p:to>
                                        <p:strVal val="visible"/>
                                      </p:to>
                                    </p:set>
                                    <p:anim calcmode="lin" valueType="num">
                                      <p:cBhvr additive="base">
                                        <p:cTn id="7" dur="500" fill="hold"/>
                                        <p:tgtEl>
                                          <p:spTgt spid="302084"/>
                                        </p:tgtEl>
                                        <p:attrNameLst>
                                          <p:attrName>ppt_x</p:attrName>
                                        </p:attrNameLst>
                                      </p:cBhvr>
                                      <p:tavLst>
                                        <p:tav tm="0">
                                          <p:val>
                                            <p:strVal val="#ppt_x"/>
                                          </p:val>
                                        </p:tav>
                                        <p:tav tm="100000">
                                          <p:val>
                                            <p:strVal val="#ppt_x"/>
                                          </p:val>
                                        </p:tav>
                                      </p:tavLst>
                                    </p:anim>
                                    <p:anim calcmode="lin" valueType="num">
                                      <p:cBhvr additive="base">
                                        <p:cTn id="8" dur="500" fill="hold"/>
                                        <p:tgtEl>
                                          <p:spTgt spid="3020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2085"/>
                                        </p:tgtEl>
                                        <p:attrNameLst>
                                          <p:attrName>style.visibility</p:attrName>
                                        </p:attrNameLst>
                                      </p:cBhvr>
                                      <p:to>
                                        <p:strVal val="visible"/>
                                      </p:to>
                                    </p:set>
                                    <p:anim calcmode="lin" valueType="num">
                                      <p:cBhvr additive="base">
                                        <p:cTn id="13" dur="500" fill="hold"/>
                                        <p:tgtEl>
                                          <p:spTgt spid="302085"/>
                                        </p:tgtEl>
                                        <p:attrNameLst>
                                          <p:attrName>ppt_x</p:attrName>
                                        </p:attrNameLst>
                                      </p:cBhvr>
                                      <p:tavLst>
                                        <p:tav tm="0">
                                          <p:val>
                                            <p:strVal val="#ppt_x"/>
                                          </p:val>
                                        </p:tav>
                                        <p:tav tm="100000">
                                          <p:val>
                                            <p:strVal val="#ppt_x"/>
                                          </p:val>
                                        </p:tav>
                                      </p:tavLst>
                                    </p:anim>
                                    <p:anim calcmode="lin" valueType="num">
                                      <p:cBhvr additive="base">
                                        <p:cTn id="14" dur="500" fill="hold"/>
                                        <p:tgtEl>
                                          <p:spTgt spid="30208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2086"/>
                                        </p:tgtEl>
                                        <p:attrNameLst>
                                          <p:attrName>style.visibility</p:attrName>
                                        </p:attrNameLst>
                                      </p:cBhvr>
                                      <p:to>
                                        <p:strVal val="visible"/>
                                      </p:to>
                                    </p:set>
                                    <p:anim calcmode="lin" valueType="num">
                                      <p:cBhvr additive="base">
                                        <p:cTn id="19" dur="500" fill="hold"/>
                                        <p:tgtEl>
                                          <p:spTgt spid="302086"/>
                                        </p:tgtEl>
                                        <p:attrNameLst>
                                          <p:attrName>ppt_x</p:attrName>
                                        </p:attrNameLst>
                                      </p:cBhvr>
                                      <p:tavLst>
                                        <p:tav tm="0">
                                          <p:val>
                                            <p:strVal val="#ppt_x"/>
                                          </p:val>
                                        </p:tav>
                                        <p:tav tm="100000">
                                          <p:val>
                                            <p:strVal val="#ppt_x"/>
                                          </p:val>
                                        </p:tav>
                                      </p:tavLst>
                                    </p:anim>
                                    <p:anim calcmode="lin" valueType="num">
                                      <p:cBhvr additive="base">
                                        <p:cTn id="20" dur="500" fill="hold"/>
                                        <p:tgtEl>
                                          <p:spTgt spid="302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a:extLst>
              <a:ext uri="{FF2B5EF4-FFF2-40B4-BE49-F238E27FC236}">
                <a16:creationId xmlns:a16="http://schemas.microsoft.com/office/drawing/2014/main" id="{94D9B743-9859-F84F-9C50-98FC3A0F7A4A}"/>
              </a:ext>
            </a:extLst>
          </p:cNvPr>
          <p:cNvSpPr>
            <a:spLocks noGrp="1"/>
          </p:cNvSpPr>
          <p:nvPr>
            <p:ph type="sldNum" sz="quarter" idx="12"/>
          </p:nvPr>
        </p:nvSpPr>
        <p:spPr/>
        <p:txBody>
          <a:bodyPr/>
          <a:lstStyle/>
          <a:p>
            <a:fld id="{159949C8-F324-594B-A1D9-F6BF755AF9EF}" type="slidenum">
              <a:rPr lang="en-US" altLang="zh-CN"/>
              <a:pPr/>
              <a:t>76</a:t>
            </a:fld>
            <a:endParaRPr lang="en-US" altLang="zh-CN"/>
          </a:p>
        </p:txBody>
      </p:sp>
      <p:sp>
        <p:nvSpPr>
          <p:cNvPr id="276482" name="Rectangle 2">
            <a:extLst>
              <a:ext uri="{FF2B5EF4-FFF2-40B4-BE49-F238E27FC236}">
                <a16:creationId xmlns:a16="http://schemas.microsoft.com/office/drawing/2014/main" id="{1859CA5A-F9AD-0043-B2D2-B11805822FB9}"/>
              </a:ext>
            </a:extLst>
          </p:cNvPr>
          <p:cNvSpPr>
            <a:spLocks noChangeArrowheads="1"/>
          </p:cNvSpPr>
          <p:nvPr/>
        </p:nvSpPr>
        <p:spPr bwMode="auto">
          <a:xfrm>
            <a:off x="457200" y="71755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solidFill>
                  <a:schemeClr val="tx2"/>
                </a:solidFill>
                <a:ea typeface="楷体_GB2312" panose="02010609030101010101" pitchFamily="49" charset="-122"/>
                <a:cs typeface="Times New Roman" panose="02020603050405020304" pitchFamily="18" charset="0"/>
              </a:rPr>
              <a:t>对于一个保守系，总能量</a:t>
            </a:r>
            <a:r>
              <a:rPr kumimoji="0" lang="en-US" altLang="zh-CN" b="1">
                <a:solidFill>
                  <a:schemeClr val="tx2"/>
                </a:solidFill>
                <a:ea typeface="楷体_GB2312" panose="02010609030101010101" pitchFamily="49" charset="-122"/>
                <a:cs typeface="Times New Roman" panose="02020603050405020304" pitchFamily="18" charset="0"/>
              </a:rPr>
              <a:t>E</a:t>
            </a:r>
            <a:r>
              <a:rPr kumimoji="0" lang="zh-CN" altLang="en-US" b="1">
                <a:solidFill>
                  <a:schemeClr val="tx2"/>
                </a:solidFill>
                <a:ea typeface="楷体_GB2312" panose="02010609030101010101" pitchFamily="49" charset="-122"/>
                <a:cs typeface="Times New Roman" panose="02020603050405020304" pitchFamily="18" charset="0"/>
              </a:rPr>
              <a:t>不随时间及角度变化，所以有</a:t>
            </a:r>
          </a:p>
        </p:txBody>
      </p:sp>
      <p:sp>
        <p:nvSpPr>
          <p:cNvPr id="276484" name="Rectangle 4">
            <a:extLst>
              <a:ext uri="{FF2B5EF4-FFF2-40B4-BE49-F238E27FC236}">
                <a16:creationId xmlns:a16="http://schemas.microsoft.com/office/drawing/2014/main" id="{B58AF91E-FD43-1343-AD4E-3F157F79FAD8}"/>
              </a:ext>
            </a:extLst>
          </p:cNvPr>
          <p:cNvSpPr>
            <a:spLocks noChangeArrowheads="1"/>
          </p:cNvSpPr>
          <p:nvPr/>
        </p:nvSpPr>
        <p:spPr bwMode="auto">
          <a:xfrm>
            <a:off x="762000" y="2697163"/>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solidFill>
                  <a:schemeClr val="tx2"/>
                </a:solidFill>
                <a:ea typeface="楷体_GB2312" panose="02010609030101010101" pitchFamily="49" charset="-122"/>
              </a:rPr>
              <a:t>由此可得</a:t>
            </a:r>
          </a:p>
        </p:txBody>
      </p:sp>
      <p:graphicFrame>
        <p:nvGraphicFramePr>
          <p:cNvPr id="276490" name="Object 10">
            <a:extLst>
              <a:ext uri="{FF2B5EF4-FFF2-40B4-BE49-F238E27FC236}">
                <a16:creationId xmlns:a16="http://schemas.microsoft.com/office/drawing/2014/main" id="{2AECF62B-CB2E-B14F-905E-DEA3263C3564}"/>
              </a:ext>
            </a:extLst>
          </p:cNvPr>
          <p:cNvGraphicFramePr>
            <a:graphicFrameLocks noChangeAspect="1"/>
          </p:cNvGraphicFramePr>
          <p:nvPr/>
        </p:nvGraphicFramePr>
        <p:xfrm>
          <a:off x="2843213" y="1368425"/>
          <a:ext cx="2687637" cy="942975"/>
        </p:xfrm>
        <a:graphic>
          <a:graphicData uri="http://schemas.openxmlformats.org/presentationml/2006/ole">
            <mc:AlternateContent xmlns:mc="http://schemas.openxmlformats.org/markup-compatibility/2006">
              <mc:Choice xmlns:v="urn:schemas-microsoft-com:vml" Requires="v">
                <p:oleObj spid="_x0000_s58374" name="公式" r:id="rId3" imgW="28384500" imgH="9944100" progId="Equation.3">
                  <p:embed/>
                </p:oleObj>
              </mc:Choice>
              <mc:Fallback>
                <p:oleObj name="公式" r:id="rId3" imgW="28384500" imgH="9944100" progId="Equation.3">
                  <p:embed/>
                  <p:pic>
                    <p:nvPicPr>
                      <p:cNvPr id="276490" name="Object 10">
                        <a:extLst>
                          <a:ext uri="{FF2B5EF4-FFF2-40B4-BE49-F238E27FC236}">
                            <a16:creationId xmlns:a16="http://schemas.microsoft.com/office/drawing/2014/main" id="{2AECF62B-CB2E-B14F-905E-DEA3263C3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1368425"/>
                        <a:ext cx="268763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491" name="Object 11">
            <a:extLst>
              <a:ext uri="{FF2B5EF4-FFF2-40B4-BE49-F238E27FC236}">
                <a16:creationId xmlns:a16="http://schemas.microsoft.com/office/drawing/2014/main" id="{C35C26B5-1968-4042-A36F-E787195E1FF2}"/>
              </a:ext>
            </a:extLst>
          </p:cNvPr>
          <p:cNvGraphicFramePr>
            <a:graphicFrameLocks noChangeAspect="1"/>
          </p:cNvGraphicFramePr>
          <p:nvPr/>
        </p:nvGraphicFramePr>
        <p:xfrm>
          <a:off x="2216150" y="2547938"/>
          <a:ext cx="4405313" cy="1025525"/>
        </p:xfrm>
        <a:graphic>
          <a:graphicData uri="http://schemas.openxmlformats.org/presentationml/2006/ole">
            <mc:AlternateContent xmlns:mc="http://schemas.openxmlformats.org/markup-compatibility/2006">
              <mc:Choice xmlns:v="urn:schemas-microsoft-com:vml" Requires="v">
                <p:oleObj spid="_x0000_s58375" name="公式" r:id="rId5" imgW="46520100" imgH="10820400" progId="Equation.3">
                  <p:embed/>
                </p:oleObj>
              </mc:Choice>
              <mc:Fallback>
                <p:oleObj name="公式" r:id="rId5" imgW="46520100" imgH="10820400" progId="Equation.3">
                  <p:embed/>
                  <p:pic>
                    <p:nvPicPr>
                      <p:cNvPr id="276491" name="Object 11">
                        <a:extLst>
                          <a:ext uri="{FF2B5EF4-FFF2-40B4-BE49-F238E27FC236}">
                            <a16:creationId xmlns:a16="http://schemas.microsoft.com/office/drawing/2014/main" id="{C35C26B5-1968-4042-A36F-E787195E1F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6150" y="2547938"/>
                        <a:ext cx="44053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492" name="Object 12">
            <a:extLst>
              <a:ext uri="{FF2B5EF4-FFF2-40B4-BE49-F238E27FC236}">
                <a16:creationId xmlns:a16="http://schemas.microsoft.com/office/drawing/2014/main" id="{64B9D6B9-BAE7-8F47-91DD-13089D53BB17}"/>
              </a:ext>
            </a:extLst>
          </p:cNvPr>
          <p:cNvGraphicFramePr>
            <a:graphicFrameLocks noChangeAspect="1"/>
          </p:cNvGraphicFramePr>
          <p:nvPr/>
        </p:nvGraphicFramePr>
        <p:xfrm>
          <a:off x="2843213" y="3644900"/>
          <a:ext cx="2465387" cy="1025525"/>
        </p:xfrm>
        <a:graphic>
          <a:graphicData uri="http://schemas.openxmlformats.org/presentationml/2006/ole">
            <mc:AlternateContent xmlns:mc="http://schemas.openxmlformats.org/markup-compatibility/2006">
              <mc:Choice xmlns:v="urn:schemas-microsoft-com:vml" Requires="v">
                <p:oleObj spid="_x0000_s58376" name="公式" r:id="rId7" imgW="26035000" imgH="10820400" progId="Equation.3">
                  <p:embed/>
                </p:oleObj>
              </mc:Choice>
              <mc:Fallback>
                <p:oleObj name="公式" r:id="rId7" imgW="26035000" imgH="10820400" progId="Equation.3">
                  <p:embed/>
                  <p:pic>
                    <p:nvPicPr>
                      <p:cNvPr id="276492" name="Object 12">
                        <a:extLst>
                          <a:ext uri="{FF2B5EF4-FFF2-40B4-BE49-F238E27FC236}">
                            <a16:creationId xmlns:a16="http://schemas.microsoft.com/office/drawing/2014/main" id="{64B9D6B9-BAE7-8F47-91DD-13089D53BB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213" y="3644900"/>
                        <a:ext cx="246538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493" name="Object 13">
            <a:extLst>
              <a:ext uri="{FF2B5EF4-FFF2-40B4-BE49-F238E27FC236}">
                <a16:creationId xmlns:a16="http://schemas.microsoft.com/office/drawing/2014/main" id="{0B57320A-D0D2-3844-88BD-742597A81F39}"/>
              </a:ext>
            </a:extLst>
          </p:cNvPr>
          <p:cNvGraphicFramePr>
            <a:graphicFrameLocks noChangeAspect="1"/>
          </p:cNvGraphicFramePr>
          <p:nvPr/>
        </p:nvGraphicFramePr>
        <p:xfrm>
          <a:off x="2870200" y="4724400"/>
          <a:ext cx="3046413" cy="914400"/>
        </p:xfrm>
        <a:graphic>
          <a:graphicData uri="http://schemas.openxmlformats.org/presentationml/2006/ole">
            <mc:AlternateContent xmlns:mc="http://schemas.openxmlformats.org/markup-compatibility/2006">
              <mc:Choice xmlns:v="urn:schemas-microsoft-com:vml" Requires="v">
                <p:oleObj spid="_x0000_s58377" name="公式" r:id="rId9" imgW="32181800" imgH="9652000" progId="Equation.3">
                  <p:embed/>
                </p:oleObj>
              </mc:Choice>
              <mc:Fallback>
                <p:oleObj name="公式" r:id="rId9" imgW="32181800" imgH="9652000" progId="Equation.3">
                  <p:embed/>
                  <p:pic>
                    <p:nvPicPr>
                      <p:cNvPr id="276493" name="Object 13">
                        <a:extLst>
                          <a:ext uri="{FF2B5EF4-FFF2-40B4-BE49-F238E27FC236}">
                            <a16:creationId xmlns:a16="http://schemas.microsoft.com/office/drawing/2014/main" id="{0B57320A-D0D2-3844-88BD-742597A81F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200" y="4724400"/>
                        <a:ext cx="30464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494" name="Object 14">
            <a:extLst>
              <a:ext uri="{FF2B5EF4-FFF2-40B4-BE49-F238E27FC236}">
                <a16:creationId xmlns:a16="http://schemas.microsoft.com/office/drawing/2014/main" id="{5780C8E2-55DC-7B49-A326-079781A6F19A}"/>
              </a:ext>
            </a:extLst>
          </p:cNvPr>
          <p:cNvGraphicFramePr>
            <a:graphicFrameLocks noChangeAspect="1"/>
          </p:cNvGraphicFramePr>
          <p:nvPr/>
        </p:nvGraphicFramePr>
        <p:xfrm>
          <a:off x="2870200" y="5805488"/>
          <a:ext cx="1468438" cy="914400"/>
        </p:xfrm>
        <a:graphic>
          <a:graphicData uri="http://schemas.openxmlformats.org/presentationml/2006/ole">
            <mc:AlternateContent xmlns:mc="http://schemas.openxmlformats.org/markup-compatibility/2006">
              <mc:Choice xmlns:v="urn:schemas-microsoft-com:vml" Requires="v">
                <p:oleObj spid="_x0000_s58378" name="公式" r:id="rId11" imgW="15506700" imgH="9652000" progId="Equation.3">
                  <p:embed/>
                </p:oleObj>
              </mc:Choice>
              <mc:Fallback>
                <p:oleObj name="公式" r:id="rId11" imgW="15506700" imgH="9652000" progId="Equation.3">
                  <p:embed/>
                  <p:pic>
                    <p:nvPicPr>
                      <p:cNvPr id="276494" name="Object 14">
                        <a:extLst>
                          <a:ext uri="{FF2B5EF4-FFF2-40B4-BE49-F238E27FC236}">
                            <a16:creationId xmlns:a16="http://schemas.microsoft.com/office/drawing/2014/main" id="{5780C8E2-55DC-7B49-A326-079781A6F1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0200" y="5805488"/>
                        <a:ext cx="1468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55485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490"/>
                                        </p:tgtEl>
                                        <p:attrNameLst>
                                          <p:attrName>style.visibility</p:attrName>
                                        </p:attrNameLst>
                                      </p:cBhvr>
                                      <p:to>
                                        <p:strVal val="visible"/>
                                      </p:to>
                                    </p:set>
                                    <p:anim calcmode="lin" valueType="num">
                                      <p:cBhvr additive="base">
                                        <p:cTn id="7" dur="500" fill="hold"/>
                                        <p:tgtEl>
                                          <p:spTgt spid="276490"/>
                                        </p:tgtEl>
                                        <p:attrNameLst>
                                          <p:attrName>ppt_x</p:attrName>
                                        </p:attrNameLst>
                                      </p:cBhvr>
                                      <p:tavLst>
                                        <p:tav tm="0">
                                          <p:val>
                                            <p:strVal val="#ppt_x"/>
                                          </p:val>
                                        </p:tav>
                                        <p:tav tm="100000">
                                          <p:val>
                                            <p:strVal val="#ppt_x"/>
                                          </p:val>
                                        </p:tav>
                                      </p:tavLst>
                                    </p:anim>
                                    <p:anim calcmode="lin" valueType="num">
                                      <p:cBhvr additive="base">
                                        <p:cTn id="8" dur="500" fill="hold"/>
                                        <p:tgtEl>
                                          <p:spTgt spid="2764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76484"/>
                                        </p:tgtEl>
                                        <p:attrNameLst>
                                          <p:attrName>style.visibility</p:attrName>
                                        </p:attrNameLst>
                                      </p:cBhvr>
                                      <p:to>
                                        <p:strVal val="visible"/>
                                      </p:to>
                                    </p:set>
                                    <p:animEffect transition="in" filter="box(in)">
                                      <p:cBhvr>
                                        <p:cTn id="13" dur="500"/>
                                        <p:tgtEl>
                                          <p:spTgt spid="2764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76491"/>
                                        </p:tgtEl>
                                        <p:attrNameLst>
                                          <p:attrName>style.visibility</p:attrName>
                                        </p:attrNameLst>
                                      </p:cBhvr>
                                      <p:to>
                                        <p:strVal val="visible"/>
                                      </p:to>
                                    </p:set>
                                    <p:anim calcmode="lin" valueType="num">
                                      <p:cBhvr additive="base">
                                        <p:cTn id="18" dur="500" fill="hold"/>
                                        <p:tgtEl>
                                          <p:spTgt spid="276491"/>
                                        </p:tgtEl>
                                        <p:attrNameLst>
                                          <p:attrName>ppt_x</p:attrName>
                                        </p:attrNameLst>
                                      </p:cBhvr>
                                      <p:tavLst>
                                        <p:tav tm="0">
                                          <p:val>
                                            <p:strVal val="#ppt_x"/>
                                          </p:val>
                                        </p:tav>
                                        <p:tav tm="100000">
                                          <p:val>
                                            <p:strVal val="#ppt_x"/>
                                          </p:val>
                                        </p:tav>
                                      </p:tavLst>
                                    </p:anim>
                                    <p:anim calcmode="lin" valueType="num">
                                      <p:cBhvr additive="base">
                                        <p:cTn id="19" dur="500" fill="hold"/>
                                        <p:tgtEl>
                                          <p:spTgt spid="27649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76492"/>
                                        </p:tgtEl>
                                        <p:attrNameLst>
                                          <p:attrName>style.visibility</p:attrName>
                                        </p:attrNameLst>
                                      </p:cBhvr>
                                      <p:to>
                                        <p:strVal val="visible"/>
                                      </p:to>
                                    </p:set>
                                    <p:anim calcmode="lin" valueType="num">
                                      <p:cBhvr additive="base">
                                        <p:cTn id="24" dur="500" fill="hold"/>
                                        <p:tgtEl>
                                          <p:spTgt spid="276492"/>
                                        </p:tgtEl>
                                        <p:attrNameLst>
                                          <p:attrName>ppt_x</p:attrName>
                                        </p:attrNameLst>
                                      </p:cBhvr>
                                      <p:tavLst>
                                        <p:tav tm="0">
                                          <p:val>
                                            <p:strVal val="#ppt_x"/>
                                          </p:val>
                                        </p:tav>
                                        <p:tav tm="100000">
                                          <p:val>
                                            <p:strVal val="#ppt_x"/>
                                          </p:val>
                                        </p:tav>
                                      </p:tavLst>
                                    </p:anim>
                                    <p:anim calcmode="lin" valueType="num">
                                      <p:cBhvr additive="base">
                                        <p:cTn id="25" dur="500" fill="hold"/>
                                        <p:tgtEl>
                                          <p:spTgt spid="27649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76493"/>
                                        </p:tgtEl>
                                        <p:attrNameLst>
                                          <p:attrName>style.visibility</p:attrName>
                                        </p:attrNameLst>
                                      </p:cBhvr>
                                      <p:to>
                                        <p:strVal val="visible"/>
                                      </p:to>
                                    </p:set>
                                    <p:anim calcmode="lin" valueType="num">
                                      <p:cBhvr additive="base">
                                        <p:cTn id="30" dur="500" fill="hold"/>
                                        <p:tgtEl>
                                          <p:spTgt spid="276493"/>
                                        </p:tgtEl>
                                        <p:attrNameLst>
                                          <p:attrName>ppt_x</p:attrName>
                                        </p:attrNameLst>
                                      </p:cBhvr>
                                      <p:tavLst>
                                        <p:tav tm="0">
                                          <p:val>
                                            <p:strVal val="#ppt_x"/>
                                          </p:val>
                                        </p:tav>
                                        <p:tav tm="100000">
                                          <p:val>
                                            <p:strVal val="#ppt_x"/>
                                          </p:val>
                                        </p:tav>
                                      </p:tavLst>
                                    </p:anim>
                                    <p:anim calcmode="lin" valueType="num">
                                      <p:cBhvr additive="base">
                                        <p:cTn id="31" dur="500" fill="hold"/>
                                        <p:tgtEl>
                                          <p:spTgt spid="27649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76494"/>
                                        </p:tgtEl>
                                        <p:attrNameLst>
                                          <p:attrName>style.visibility</p:attrName>
                                        </p:attrNameLst>
                                      </p:cBhvr>
                                      <p:to>
                                        <p:strVal val="visible"/>
                                      </p:to>
                                    </p:set>
                                    <p:anim calcmode="lin" valueType="num">
                                      <p:cBhvr additive="base">
                                        <p:cTn id="36" dur="500" fill="hold"/>
                                        <p:tgtEl>
                                          <p:spTgt spid="276494"/>
                                        </p:tgtEl>
                                        <p:attrNameLst>
                                          <p:attrName>ppt_x</p:attrName>
                                        </p:attrNameLst>
                                      </p:cBhvr>
                                      <p:tavLst>
                                        <p:tav tm="0">
                                          <p:val>
                                            <p:strVal val="#ppt_x"/>
                                          </p:val>
                                        </p:tav>
                                        <p:tav tm="100000">
                                          <p:val>
                                            <p:strVal val="#ppt_x"/>
                                          </p:val>
                                        </p:tav>
                                      </p:tavLst>
                                    </p:anim>
                                    <p:anim calcmode="lin" valueType="num">
                                      <p:cBhvr additive="base">
                                        <p:cTn id="37" dur="500" fill="hold"/>
                                        <p:tgtEl>
                                          <p:spTgt spid="276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a:extLst>
              <a:ext uri="{FF2B5EF4-FFF2-40B4-BE49-F238E27FC236}">
                <a16:creationId xmlns:a16="http://schemas.microsoft.com/office/drawing/2014/main" id="{4FBF6720-E98D-D943-BEDC-71C6C1BD18CC}"/>
              </a:ext>
            </a:extLst>
          </p:cNvPr>
          <p:cNvSpPr>
            <a:spLocks noGrp="1"/>
          </p:cNvSpPr>
          <p:nvPr>
            <p:ph type="sldNum" sz="quarter" idx="12"/>
          </p:nvPr>
        </p:nvSpPr>
        <p:spPr/>
        <p:txBody>
          <a:bodyPr/>
          <a:lstStyle/>
          <a:p>
            <a:fld id="{6CDB925F-568A-1244-B069-318DDC8BD4FB}" type="slidenum">
              <a:rPr lang="en-US" altLang="zh-CN"/>
              <a:pPr/>
              <a:t>77</a:t>
            </a:fld>
            <a:endParaRPr lang="en-US" altLang="zh-CN"/>
          </a:p>
        </p:txBody>
      </p:sp>
      <p:sp>
        <p:nvSpPr>
          <p:cNvPr id="277506" name="Rectangle 2">
            <a:extLst>
              <a:ext uri="{FF2B5EF4-FFF2-40B4-BE49-F238E27FC236}">
                <a16:creationId xmlns:a16="http://schemas.microsoft.com/office/drawing/2014/main" id="{3E387EA6-6EC6-984C-81F9-DBA9F0F323FB}"/>
              </a:ext>
            </a:extLst>
          </p:cNvPr>
          <p:cNvSpPr>
            <a:spLocks noChangeArrowheads="1"/>
          </p:cNvSpPr>
          <p:nvPr/>
        </p:nvSpPr>
        <p:spPr bwMode="auto">
          <a:xfrm>
            <a:off x="457200" y="47625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kumimoji="0" lang="zh-CN" altLang="en-US" b="1">
                <a:solidFill>
                  <a:schemeClr val="tx2"/>
                </a:solidFill>
                <a:ea typeface="楷体_GB2312" panose="02010609030101010101" pitchFamily="49" charset="-122"/>
              </a:rPr>
              <a:t>体系总能量为</a:t>
            </a:r>
          </a:p>
        </p:txBody>
      </p:sp>
      <p:sp>
        <p:nvSpPr>
          <p:cNvPr id="277507" name="Rectangle 3">
            <a:extLst>
              <a:ext uri="{FF2B5EF4-FFF2-40B4-BE49-F238E27FC236}">
                <a16:creationId xmlns:a16="http://schemas.microsoft.com/office/drawing/2014/main" id="{2E89FD9E-2DDB-E849-8BFA-CFBEC341A8CF}"/>
              </a:ext>
            </a:extLst>
          </p:cNvPr>
          <p:cNvSpPr>
            <a:spLocks noChangeArrowheads="1"/>
          </p:cNvSpPr>
          <p:nvPr/>
        </p:nvSpPr>
        <p:spPr bwMode="auto">
          <a:xfrm>
            <a:off x="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77509" name="Rectangle 5">
            <a:extLst>
              <a:ext uri="{FF2B5EF4-FFF2-40B4-BE49-F238E27FC236}">
                <a16:creationId xmlns:a16="http://schemas.microsoft.com/office/drawing/2014/main" id="{5AC233F0-FBE2-5D42-BCDA-34BD904A13FF}"/>
              </a:ext>
            </a:extLst>
          </p:cNvPr>
          <p:cNvSpPr>
            <a:spLocks noChangeArrowheads="1"/>
          </p:cNvSpPr>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77511" name="Rectangle 7">
            <a:extLst>
              <a:ext uri="{FF2B5EF4-FFF2-40B4-BE49-F238E27FC236}">
                <a16:creationId xmlns:a16="http://schemas.microsoft.com/office/drawing/2014/main" id="{30E53C49-8615-8F4E-8114-481B6D6091F5}"/>
              </a:ext>
            </a:extLst>
          </p:cNvPr>
          <p:cNvSpPr>
            <a:spLocks noChangeArrowheads="1"/>
          </p:cNvSpPr>
          <p:nvPr/>
        </p:nvSpPr>
        <p:spPr bwMode="auto">
          <a:xfrm>
            <a:off x="684213" y="4321175"/>
            <a:ext cx="7777162"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076325" indent="-771525">
              <a:defRPr kumimoji="1" sz="2400">
                <a:solidFill>
                  <a:schemeClr val="tx1"/>
                </a:solidFill>
                <a:latin typeface="Times New Roman" panose="02020603050405020304" pitchFamily="18" charset="0"/>
                <a:ea typeface="宋体" panose="02010600030101010101" pitchFamily="2" charset="-122"/>
              </a:defRPr>
            </a:lvl1pPr>
            <a:lvl2pPr marL="1970088">
              <a:defRPr kumimoji="1" sz="2400">
                <a:solidFill>
                  <a:schemeClr val="tx1"/>
                </a:solidFill>
                <a:latin typeface="Times New Roman" panose="02020603050405020304" pitchFamily="18" charset="0"/>
                <a:ea typeface="宋体" panose="02010600030101010101" pitchFamily="2" charset="-122"/>
              </a:defRPr>
            </a:lvl2pPr>
            <a:lvl3pPr marL="2149475">
              <a:defRPr kumimoji="1" sz="2400">
                <a:solidFill>
                  <a:schemeClr val="tx1"/>
                </a:solidFill>
                <a:latin typeface="Times New Roman" panose="02020603050405020304" pitchFamily="18" charset="0"/>
                <a:ea typeface="宋体" panose="02010600030101010101" pitchFamily="2" charset="-122"/>
              </a:defRPr>
            </a:lvl3pPr>
            <a:lvl4pPr marL="2328863">
              <a:defRPr kumimoji="1" sz="2400">
                <a:solidFill>
                  <a:schemeClr val="tx1"/>
                </a:solidFill>
                <a:latin typeface="Times New Roman" panose="02020603050405020304" pitchFamily="18" charset="0"/>
                <a:ea typeface="宋体" panose="02010600030101010101" pitchFamily="2" charset="-122"/>
              </a:defRPr>
            </a:lvl4pPr>
            <a:lvl5pPr marL="2508250">
              <a:defRPr kumimoji="1" sz="2400">
                <a:solidFill>
                  <a:schemeClr val="tx1"/>
                </a:solidFill>
                <a:latin typeface="Times New Roman" panose="02020603050405020304" pitchFamily="18" charset="0"/>
                <a:ea typeface="宋体" panose="02010600030101010101" pitchFamily="2" charset="-122"/>
              </a:defRPr>
            </a:lvl5pPr>
            <a:lvl6pPr marL="296545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42265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87985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33705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pPr>
            <a:r>
              <a:rPr kumimoji="0" lang="zh-CN" altLang="zh-CN" b="1">
                <a:ea typeface="楷体_GB2312" panose="02010609030101010101" pitchFamily="49" charset="-122"/>
              </a:rPr>
              <a:t>（</a:t>
            </a:r>
            <a:r>
              <a:rPr kumimoji="0" lang="en-US" altLang="zh-CN" b="1">
                <a:ea typeface="楷体_GB2312" panose="02010609030101010101" pitchFamily="49" charset="-122"/>
              </a:rPr>
              <a:t>1</a:t>
            </a:r>
            <a:r>
              <a:rPr kumimoji="0" lang="zh-CN" altLang="en-US" b="1">
                <a:ea typeface="楷体_GB2312" panose="02010609030101010101" pitchFamily="49" charset="-122"/>
              </a:rPr>
              <a:t>）能量的表达式无变化，对光谱的解释仍成立。</a:t>
            </a:r>
          </a:p>
          <a:p>
            <a:pPr algn="just">
              <a:lnSpc>
                <a:spcPct val="120000"/>
              </a:lnSpc>
            </a:pPr>
            <a:r>
              <a:rPr kumimoji="0" lang="zh-CN" altLang="en-US" b="1">
                <a:ea typeface="楷体_GB2312" panose="02010609030101010101" pitchFamily="49" charset="-122"/>
              </a:rPr>
              <a:t>（</a:t>
            </a:r>
            <a:r>
              <a:rPr kumimoji="0" lang="en-US" altLang="zh-CN" b="1">
                <a:ea typeface="楷体_GB2312" panose="02010609030101010101" pitchFamily="49" charset="-122"/>
              </a:rPr>
              <a:t>2</a:t>
            </a:r>
            <a:r>
              <a:rPr kumimoji="0" lang="zh-CN" altLang="en-US" b="1">
                <a:ea typeface="楷体_GB2312" panose="02010609030101010101" pitchFamily="49" charset="-122"/>
              </a:rPr>
              <a:t>）轨道的大小有了长、短半轴之分，且都是量子化了的。</a:t>
            </a:r>
          </a:p>
          <a:p>
            <a:pPr algn="just">
              <a:lnSpc>
                <a:spcPct val="120000"/>
              </a:lnSpc>
            </a:pPr>
            <a:r>
              <a:rPr kumimoji="0" lang="zh-CN" altLang="en-US" b="1">
                <a:ea typeface="楷体_GB2312" panose="02010609030101010101" pitchFamily="49" charset="-122"/>
              </a:rPr>
              <a:t>（</a:t>
            </a:r>
            <a:r>
              <a:rPr kumimoji="0" lang="en-US" altLang="zh-CN" b="1">
                <a:ea typeface="楷体_GB2312" panose="02010609030101010101" pitchFamily="49" charset="-122"/>
              </a:rPr>
              <a:t>3</a:t>
            </a:r>
            <a:r>
              <a:rPr kumimoji="0" lang="zh-CN" altLang="en-US" b="1">
                <a:ea typeface="楷体_GB2312" panose="02010609030101010101" pitchFamily="49" charset="-122"/>
              </a:rPr>
              <a:t>）有三个量子数，只有两个是独立的。</a:t>
            </a:r>
          </a:p>
        </p:txBody>
      </p:sp>
      <p:sp>
        <p:nvSpPr>
          <p:cNvPr id="277513" name="Text Box 9">
            <a:extLst>
              <a:ext uri="{FF2B5EF4-FFF2-40B4-BE49-F238E27FC236}">
                <a16:creationId xmlns:a16="http://schemas.microsoft.com/office/drawing/2014/main" id="{A554563B-A499-0843-83D9-DB9A73A76818}"/>
              </a:ext>
            </a:extLst>
          </p:cNvPr>
          <p:cNvSpPr txBox="1">
            <a:spLocks noChangeArrowheads="1"/>
          </p:cNvSpPr>
          <p:nvPr/>
        </p:nvSpPr>
        <p:spPr bwMode="auto">
          <a:xfrm>
            <a:off x="428625" y="3716338"/>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zh-CN" altLang="zh-CN" b="1">
                <a:ea typeface="楷体_GB2312" panose="02010609030101010101" pitchFamily="49" charset="-122"/>
              </a:rPr>
              <a:t>与圆轨道相比较：</a:t>
            </a:r>
            <a:endParaRPr kumimoji="0" lang="zh-CN" altLang="en-US" b="1">
              <a:ea typeface="楷体_GB2312" panose="02010609030101010101" pitchFamily="49" charset="-122"/>
            </a:endParaRPr>
          </a:p>
        </p:txBody>
      </p:sp>
      <p:graphicFrame>
        <p:nvGraphicFramePr>
          <p:cNvPr id="277515" name="Object 11">
            <a:extLst>
              <a:ext uri="{FF2B5EF4-FFF2-40B4-BE49-F238E27FC236}">
                <a16:creationId xmlns:a16="http://schemas.microsoft.com/office/drawing/2014/main" id="{56F40E28-9A63-E84E-A8DE-3C1B2BE2157C}"/>
              </a:ext>
            </a:extLst>
          </p:cNvPr>
          <p:cNvGraphicFramePr>
            <a:graphicFrameLocks noChangeAspect="1"/>
          </p:cNvGraphicFramePr>
          <p:nvPr/>
        </p:nvGraphicFramePr>
        <p:xfrm>
          <a:off x="2268538" y="1235075"/>
          <a:ext cx="5541962" cy="996950"/>
        </p:xfrm>
        <a:graphic>
          <a:graphicData uri="http://schemas.openxmlformats.org/presentationml/2006/ole">
            <mc:AlternateContent xmlns:mc="http://schemas.openxmlformats.org/markup-compatibility/2006">
              <mc:Choice xmlns:v="urn:schemas-microsoft-com:vml" Requires="v">
                <p:oleObj spid="_x0000_s59395" name="公式" r:id="rId3" imgW="58508900" imgH="10528300" progId="Equation.3">
                  <p:embed/>
                </p:oleObj>
              </mc:Choice>
              <mc:Fallback>
                <p:oleObj name="公式" r:id="rId3" imgW="58508900" imgH="10528300" progId="Equation.3">
                  <p:embed/>
                  <p:pic>
                    <p:nvPicPr>
                      <p:cNvPr id="277515" name="Object 11">
                        <a:extLst>
                          <a:ext uri="{FF2B5EF4-FFF2-40B4-BE49-F238E27FC236}">
                            <a16:creationId xmlns:a16="http://schemas.microsoft.com/office/drawing/2014/main" id="{56F40E28-9A63-E84E-A8DE-3C1B2BE21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235075"/>
                        <a:ext cx="554196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7516" name="Object 12">
            <a:extLst>
              <a:ext uri="{FF2B5EF4-FFF2-40B4-BE49-F238E27FC236}">
                <a16:creationId xmlns:a16="http://schemas.microsoft.com/office/drawing/2014/main" id="{C0EDF9F4-52AC-B449-BDDB-702A4651ACC7}"/>
              </a:ext>
            </a:extLst>
          </p:cNvPr>
          <p:cNvGraphicFramePr>
            <a:graphicFrameLocks noChangeAspect="1"/>
          </p:cNvGraphicFramePr>
          <p:nvPr/>
        </p:nvGraphicFramePr>
        <p:xfrm>
          <a:off x="2268538" y="2530475"/>
          <a:ext cx="3021012" cy="996950"/>
        </p:xfrm>
        <a:graphic>
          <a:graphicData uri="http://schemas.openxmlformats.org/presentationml/2006/ole">
            <mc:AlternateContent xmlns:mc="http://schemas.openxmlformats.org/markup-compatibility/2006">
              <mc:Choice xmlns:v="urn:schemas-microsoft-com:vml" Requires="v">
                <p:oleObj spid="_x0000_s59396" name="公式" r:id="rId5" imgW="31889700" imgH="10528300" progId="Equation.3">
                  <p:embed/>
                </p:oleObj>
              </mc:Choice>
              <mc:Fallback>
                <p:oleObj name="公式" r:id="rId5" imgW="31889700" imgH="10528300" progId="Equation.3">
                  <p:embed/>
                  <p:pic>
                    <p:nvPicPr>
                      <p:cNvPr id="277516" name="Object 12">
                        <a:extLst>
                          <a:ext uri="{FF2B5EF4-FFF2-40B4-BE49-F238E27FC236}">
                            <a16:creationId xmlns:a16="http://schemas.microsoft.com/office/drawing/2014/main" id="{C0EDF9F4-52AC-B449-BDDB-702A4651AC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2530475"/>
                        <a:ext cx="302101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50266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7515"/>
                                        </p:tgtEl>
                                        <p:attrNameLst>
                                          <p:attrName>style.visibility</p:attrName>
                                        </p:attrNameLst>
                                      </p:cBhvr>
                                      <p:to>
                                        <p:strVal val="visible"/>
                                      </p:to>
                                    </p:set>
                                    <p:anim calcmode="lin" valueType="num">
                                      <p:cBhvr additive="base">
                                        <p:cTn id="7" dur="500" fill="hold"/>
                                        <p:tgtEl>
                                          <p:spTgt spid="277515"/>
                                        </p:tgtEl>
                                        <p:attrNameLst>
                                          <p:attrName>ppt_x</p:attrName>
                                        </p:attrNameLst>
                                      </p:cBhvr>
                                      <p:tavLst>
                                        <p:tav tm="0">
                                          <p:val>
                                            <p:strVal val="#ppt_x"/>
                                          </p:val>
                                        </p:tav>
                                        <p:tav tm="100000">
                                          <p:val>
                                            <p:strVal val="#ppt_x"/>
                                          </p:val>
                                        </p:tav>
                                      </p:tavLst>
                                    </p:anim>
                                    <p:anim calcmode="lin" valueType="num">
                                      <p:cBhvr additive="base">
                                        <p:cTn id="8" dur="500" fill="hold"/>
                                        <p:tgtEl>
                                          <p:spTgt spid="2775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7516"/>
                                        </p:tgtEl>
                                        <p:attrNameLst>
                                          <p:attrName>style.visibility</p:attrName>
                                        </p:attrNameLst>
                                      </p:cBhvr>
                                      <p:to>
                                        <p:strVal val="visible"/>
                                      </p:to>
                                    </p:set>
                                    <p:anim calcmode="lin" valueType="num">
                                      <p:cBhvr additive="base">
                                        <p:cTn id="13" dur="500" fill="hold"/>
                                        <p:tgtEl>
                                          <p:spTgt spid="277516"/>
                                        </p:tgtEl>
                                        <p:attrNameLst>
                                          <p:attrName>ppt_x</p:attrName>
                                        </p:attrNameLst>
                                      </p:cBhvr>
                                      <p:tavLst>
                                        <p:tav tm="0">
                                          <p:val>
                                            <p:strVal val="#ppt_x"/>
                                          </p:val>
                                        </p:tav>
                                        <p:tav tm="100000">
                                          <p:val>
                                            <p:strVal val="#ppt_x"/>
                                          </p:val>
                                        </p:tav>
                                      </p:tavLst>
                                    </p:anim>
                                    <p:anim calcmode="lin" valueType="num">
                                      <p:cBhvr additive="base">
                                        <p:cTn id="14" dur="500" fill="hold"/>
                                        <p:tgtEl>
                                          <p:spTgt spid="2775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7513"/>
                                        </p:tgtEl>
                                        <p:attrNameLst>
                                          <p:attrName>style.visibility</p:attrName>
                                        </p:attrNameLst>
                                      </p:cBhvr>
                                      <p:to>
                                        <p:strVal val="visible"/>
                                      </p:to>
                                    </p:set>
                                    <p:anim calcmode="lin" valueType="num">
                                      <p:cBhvr additive="base">
                                        <p:cTn id="19" dur="500" fill="hold"/>
                                        <p:tgtEl>
                                          <p:spTgt spid="277513"/>
                                        </p:tgtEl>
                                        <p:attrNameLst>
                                          <p:attrName>ppt_x</p:attrName>
                                        </p:attrNameLst>
                                      </p:cBhvr>
                                      <p:tavLst>
                                        <p:tav tm="0">
                                          <p:val>
                                            <p:strVal val="#ppt_x"/>
                                          </p:val>
                                        </p:tav>
                                        <p:tav tm="100000">
                                          <p:val>
                                            <p:strVal val="#ppt_x"/>
                                          </p:val>
                                        </p:tav>
                                      </p:tavLst>
                                    </p:anim>
                                    <p:anim calcmode="lin" valueType="num">
                                      <p:cBhvr additive="base">
                                        <p:cTn id="20" dur="500" fill="hold"/>
                                        <p:tgtEl>
                                          <p:spTgt spid="27751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77511">
                                            <p:txEl>
                                              <p:pRg st="0" end="0"/>
                                            </p:txEl>
                                          </p:spTgt>
                                        </p:tgtEl>
                                        <p:attrNameLst>
                                          <p:attrName>style.visibility</p:attrName>
                                        </p:attrNameLst>
                                      </p:cBhvr>
                                      <p:to>
                                        <p:strVal val="visible"/>
                                      </p:to>
                                    </p:set>
                                    <p:animEffect transition="in" filter="blinds(horizontal)">
                                      <p:cBhvr>
                                        <p:cTn id="25" dur="500"/>
                                        <p:tgtEl>
                                          <p:spTgt spid="277511">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77511">
                                            <p:txEl>
                                              <p:pRg st="1" end="1"/>
                                            </p:txEl>
                                          </p:spTgt>
                                        </p:tgtEl>
                                        <p:attrNameLst>
                                          <p:attrName>style.visibility</p:attrName>
                                        </p:attrNameLst>
                                      </p:cBhvr>
                                      <p:to>
                                        <p:strVal val="visible"/>
                                      </p:to>
                                    </p:set>
                                    <p:animEffect transition="in" filter="blinds(horizontal)">
                                      <p:cBhvr>
                                        <p:cTn id="30" dur="500"/>
                                        <p:tgtEl>
                                          <p:spTgt spid="277511">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277511">
                                            <p:txEl>
                                              <p:pRg st="2" end="2"/>
                                            </p:txEl>
                                          </p:spTgt>
                                        </p:tgtEl>
                                        <p:attrNameLst>
                                          <p:attrName>style.visibility</p:attrName>
                                        </p:attrNameLst>
                                      </p:cBhvr>
                                      <p:to>
                                        <p:strVal val="visible"/>
                                      </p:to>
                                    </p:set>
                                    <p:animEffect transition="in" filter="blinds(horizontal)">
                                      <p:cBhvr>
                                        <p:cTn id="35" dur="500"/>
                                        <p:tgtEl>
                                          <p:spTgt spid="2775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3">
            <a:extLst>
              <a:ext uri="{FF2B5EF4-FFF2-40B4-BE49-F238E27FC236}">
                <a16:creationId xmlns:a16="http://schemas.microsoft.com/office/drawing/2014/main" id="{07CF1AB2-69E4-AE4C-9973-B4929865C642}"/>
              </a:ext>
            </a:extLst>
          </p:cNvPr>
          <p:cNvSpPr>
            <a:spLocks noGrp="1"/>
          </p:cNvSpPr>
          <p:nvPr>
            <p:ph type="sldNum" sz="quarter" idx="12"/>
          </p:nvPr>
        </p:nvSpPr>
        <p:spPr/>
        <p:txBody>
          <a:bodyPr/>
          <a:lstStyle/>
          <a:p>
            <a:fld id="{B72F2FB9-80B4-CA4B-8A5D-C81E57F9C6BC}" type="slidenum">
              <a:rPr lang="en-US" altLang="zh-CN"/>
              <a:pPr/>
              <a:t>78</a:t>
            </a:fld>
            <a:endParaRPr lang="en-US" altLang="zh-CN"/>
          </a:p>
        </p:txBody>
      </p:sp>
      <p:sp>
        <p:nvSpPr>
          <p:cNvPr id="303200" name="Text Box 96">
            <a:extLst>
              <a:ext uri="{FF2B5EF4-FFF2-40B4-BE49-F238E27FC236}">
                <a16:creationId xmlns:a16="http://schemas.microsoft.com/office/drawing/2014/main" id="{A6034DB2-D1DE-224C-8B8C-3875E6E9C564}"/>
              </a:ext>
            </a:extLst>
          </p:cNvPr>
          <p:cNvSpPr txBox="1">
            <a:spLocks noChangeArrowheads="1"/>
          </p:cNvSpPr>
          <p:nvPr/>
        </p:nvSpPr>
        <p:spPr bwMode="auto">
          <a:xfrm>
            <a:off x="571500" y="461963"/>
            <a:ext cx="464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3300"/>
              </a:buClr>
              <a:buFont typeface="Wingdings" pitchFamily="2" charset="2"/>
              <a:buChar char="ü"/>
            </a:pPr>
            <a:r>
              <a:rPr kumimoji="0" lang="zh-CN" altLang="en-US" sz="2800" b="1">
                <a:ea typeface="楷体_GB2312" panose="02010609030101010101" pitchFamily="49" charset="-122"/>
              </a:rPr>
              <a:t>椭圆轨道一般特性</a:t>
            </a:r>
          </a:p>
        </p:txBody>
      </p:sp>
      <p:sp>
        <p:nvSpPr>
          <p:cNvPr id="303220" name="Text Box 116">
            <a:extLst>
              <a:ext uri="{FF2B5EF4-FFF2-40B4-BE49-F238E27FC236}">
                <a16:creationId xmlns:a16="http://schemas.microsoft.com/office/drawing/2014/main" id="{8FFA02EF-050A-9849-8368-F8E46C3F4480}"/>
              </a:ext>
            </a:extLst>
          </p:cNvPr>
          <p:cNvSpPr txBox="1">
            <a:spLocks noChangeArrowheads="1"/>
          </p:cNvSpPr>
          <p:nvPr/>
        </p:nvSpPr>
        <p:spPr bwMode="auto">
          <a:xfrm>
            <a:off x="755650" y="1196975"/>
            <a:ext cx="75612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4375" indent="-714375">
              <a:defRPr kumimoji="1" sz="2400">
                <a:solidFill>
                  <a:schemeClr val="tx1"/>
                </a:solidFill>
                <a:latin typeface="Times New Roman" panose="02020603050405020304" pitchFamily="18" charset="0"/>
                <a:ea typeface="宋体" panose="02010600030101010101" pitchFamily="2" charset="-122"/>
              </a:defRPr>
            </a:lvl1pPr>
            <a:lvl2pPr marL="989013">
              <a:defRPr kumimoji="1" sz="2400">
                <a:solidFill>
                  <a:schemeClr val="tx1"/>
                </a:solidFill>
                <a:latin typeface="Times New Roman" panose="02020603050405020304" pitchFamily="18" charset="0"/>
                <a:ea typeface="宋体" panose="02010600030101010101" pitchFamily="2" charset="-122"/>
              </a:defRPr>
            </a:lvl2pPr>
            <a:lvl3pPr marL="116840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pPr>
            <a:r>
              <a:rPr lang="zh-CN" altLang="en-US" b="1" dirty="0">
                <a:latin typeface="+mn-lt"/>
                <a:ea typeface="楷体_GB2312" panose="02010609030101010101" pitchFamily="49" charset="-122"/>
              </a:rPr>
              <a:t>（</a:t>
            </a:r>
            <a:r>
              <a:rPr lang="en-US" altLang="zh-CN" b="1" dirty="0">
                <a:latin typeface="+mn-lt"/>
                <a:ea typeface="楷体_GB2312" panose="02010609030101010101" pitchFamily="49" charset="-122"/>
              </a:rPr>
              <a:t>1</a:t>
            </a:r>
            <a:r>
              <a:rPr lang="zh-CN" altLang="en-US" b="1" dirty="0">
                <a:latin typeface="+mn-lt"/>
                <a:ea typeface="楷体_GB2312" panose="02010609030101010101" pitchFamily="49" charset="-122"/>
              </a:rPr>
              <a:t>）</a:t>
            </a:r>
            <a:r>
              <a:rPr lang="en-US" altLang="zh-CN" b="1" i="1" dirty="0">
                <a:latin typeface="+mn-lt"/>
                <a:ea typeface="楷体_GB2312" panose="02010609030101010101" pitchFamily="49" charset="-122"/>
              </a:rPr>
              <a:t>a</a:t>
            </a:r>
            <a:r>
              <a:rPr lang="zh-CN" altLang="en-US" b="1" dirty="0">
                <a:latin typeface="+mn-lt"/>
                <a:ea typeface="楷体_GB2312" panose="02010609030101010101" pitchFamily="49" charset="-122"/>
              </a:rPr>
              <a:t>只与</a:t>
            </a:r>
            <a:r>
              <a:rPr lang="en-US" altLang="zh-CN" b="1" i="1" dirty="0">
                <a:latin typeface="+mn-lt"/>
                <a:ea typeface="楷体_GB2312" panose="02010609030101010101" pitchFamily="49" charset="-122"/>
              </a:rPr>
              <a:t>n</a:t>
            </a:r>
            <a:r>
              <a:rPr lang="zh-CN" altLang="en-US" b="1" dirty="0">
                <a:latin typeface="+mn-lt"/>
                <a:ea typeface="楷体_GB2312" panose="02010609030101010101" pitchFamily="49" charset="-122"/>
              </a:rPr>
              <a:t>有关，与</a:t>
            </a:r>
            <a:r>
              <a:rPr lang="en-US" altLang="zh-CN" b="1" i="1" dirty="0">
                <a:latin typeface="+mn-lt"/>
                <a:ea typeface="楷体_GB2312" panose="02010609030101010101" pitchFamily="49" charset="-122"/>
              </a:rPr>
              <a:t>n</a:t>
            </a:r>
            <a:r>
              <a:rPr lang="el-GR" altLang="zh-CN" b="1" i="1" baseline="-12000" dirty="0">
                <a:latin typeface="+mn-lt"/>
                <a:ea typeface="楷体_GB2312" panose="02010609030101010101" pitchFamily="49" charset="-122"/>
                <a:cs typeface="Times New Roman" panose="02020603050405020304" pitchFamily="18" charset="0"/>
                <a:sym typeface="Symbol" pitchFamily="2" charset="2"/>
              </a:rPr>
              <a:t></a:t>
            </a:r>
            <a:r>
              <a:rPr lang="zh-CN" altLang="en-US" b="1" dirty="0">
                <a:latin typeface="+mn-lt"/>
                <a:ea typeface="楷体_GB2312" panose="02010609030101010101" pitchFamily="49" charset="-122"/>
              </a:rPr>
              <a:t>无关；</a:t>
            </a:r>
            <a:r>
              <a:rPr lang="en-US" altLang="zh-CN" b="1" i="1" dirty="0">
                <a:latin typeface="+mn-lt"/>
                <a:ea typeface="楷体_GB2312" panose="02010609030101010101" pitchFamily="49" charset="-122"/>
              </a:rPr>
              <a:t>b</a:t>
            </a:r>
            <a:r>
              <a:rPr lang="zh-CN" altLang="en-US" b="1" dirty="0">
                <a:latin typeface="+mn-lt"/>
                <a:ea typeface="楷体_GB2312" panose="02010609030101010101" pitchFamily="49" charset="-122"/>
              </a:rPr>
              <a:t>不仅与</a:t>
            </a:r>
            <a:r>
              <a:rPr lang="en-US" altLang="zh-CN" b="1" i="1" dirty="0">
                <a:latin typeface="+mn-lt"/>
                <a:ea typeface="楷体_GB2312" panose="02010609030101010101" pitchFamily="49" charset="-122"/>
              </a:rPr>
              <a:t>n</a:t>
            </a:r>
            <a:r>
              <a:rPr lang="zh-CN" altLang="en-US" b="1" dirty="0">
                <a:latin typeface="+mn-lt"/>
                <a:ea typeface="楷体_GB2312" panose="02010609030101010101" pitchFamily="49" charset="-122"/>
              </a:rPr>
              <a:t>有关，还与</a:t>
            </a:r>
            <a:r>
              <a:rPr lang="en-US" altLang="zh-CN" b="1" i="1" dirty="0">
                <a:latin typeface="+mn-lt"/>
                <a:ea typeface="楷体_GB2312" panose="02010609030101010101" pitchFamily="49" charset="-122"/>
              </a:rPr>
              <a:t>n</a:t>
            </a:r>
            <a:r>
              <a:rPr lang="el-GR" altLang="zh-CN" b="1" i="1" baseline="-12000" dirty="0">
                <a:latin typeface="+mn-lt"/>
                <a:ea typeface="楷体_GB2312" panose="02010609030101010101" pitchFamily="49" charset="-122"/>
                <a:sym typeface="Symbol" pitchFamily="2" charset="2"/>
              </a:rPr>
              <a:t></a:t>
            </a:r>
            <a:r>
              <a:rPr lang="zh-CN" altLang="en-US" b="1" dirty="0">
                <a:latin typeface="+mn-lt"/>
                <a:ea typeface="楷体_GB2312" panose="02010609030101010101" pitchFamily="49" charset="-122"/>
              </a:rPr>
              <a:t>有关。只要</a:t>
            </a:r>
            <a:r>
              <a:rPr lang="en-US" altLang="zh-CN" b="1" i="1" dirty="0">
                <a:latin typeface="+mn-lt"/>
                <a:ea typeface="楷体_GB2312" panose="02010609030101010101" pitchFamily="49" charset="-122"/>
              </a:rPr>
              <a:t>n</a:t>
            </a:r>
            <a:r>
              <a:rPr lang="zh-CN" altLang="en-US" b="1" i="1" dirty="0">
                <a:latin typeface="+mn-lt"/>
                <a:ea typeface="楷体_GB2312" panose="02010609030101010101" pitchFamily="49" charset="-122"/>
              </a:rPr>
              <a:t>，</a:t>
            </a:r>
            <a:r>
              <a:rPr lang="en-US" altLang="zh-CN" b="1" i="1" dirty="0">
                <a:latin typeface="+mn-lt"/>
                <a:ea typeface="楷体_GB2312" panose="02010609030101010101" pitchFamily="49" charset="-122"/>
              </a:rPr>
              <a:t>n</a:t>
            </a:r>
            <a:r>
              <a:rPr lang="el-GR" altLang="zh-CN" b="1" i="1" baseline="-12000" dirty="0">
                <a:latin typeface="+mn-lt"/>
                <a:ea typeface="楷体_GB2312" panose="02010609030101010101" pitchFamily="49" charset="-122"/>
                <a:sym typeface="Symbol" pitchFamily="2" charset="2"/>
              </a:rPr>
              <a:t></a:t>
            </a:r>
            <a:r>
              <a:rPr lang="zh-CN" altLang="en-US" b="1" dirty="0">
                <a:latin typeface="+mn-lt"/>
                <a:ea typeface="楷体_GB2312" panose="02010609030101010101" pitchFamily="49" charset="-122"/>
              </a:rPr>
              <a:t>确定了，</a:t>
            </a:r>
            <a:r>
              <a:rPr lang="en-US" altLang="zh-CN" b="1" i="1" dirty="0">
                <a:latin typeface="+mn-lt"/>
                <a:ea typeface="楷体_GB2312" panose="02010609030101010101" pitchFamily="49" charset="-122"/>
              </a:rPr>
              <a:t>a</a:t>
            </a:r>
            <a:r>
              <a:rPr lang="zh-CN" altLang="en-US" b="1" i="1" dirty="0">
                <a:latin typeface="+mn-lt"/>
                <a:ea typeface="楷体_GB2312" panose="02010609030101010101" pitchFamily="49" charset="-122"/>
              </a:rPr>
              <a:t>，</a:t>
            </a:r>
            <a:r>
              <a:rPr lang="en-US" altLang="zh-CN" b="1" i="1" dirty="0">
                <a:latin typeface="+mn-lt"/>
                <a:ea typeface="楷体_GB2312" panose="02010609030101010101" pitchFamily="49" charset="-122"/>
              </a:rPr>
              <a:t>b</a:t>
            </a:r>
            <a:r>
              <a:rPr lang="zh-CN" altLang="en-US" b="1" dirty="0">
                <a:latin typeface="+mn-lt"/>
                <a:ea typeface="楷体_GB2312" panose="02010609030101010101" pitchFamily="49" charset="-122"/>
              </a:rPr>
              <a:t>也就确定了，即椭圆的大小和形状就完全确定了。</a:t>
            </a:r>
          </a:p>
        </p:txBody>
      </p:sp>
      <p:sp>
        <p:nvSpPr>
          <p:cNvPr id="303222" name="Text Box 118">
            <a:extLst>
              <a:ext uri="{FF2B5EF4-FFF2-40B4-BE49-F238E27FC236}">
                <a16:creationId xmlns:a16="http://schemas.microsoft.com/office/drawing/2014/main" id="{07E6EBC3-3478-F240-B6A2-DBE3BEA6851E}"/>
              </a:ext>
            </a:extLst>
          </p:cNvPr>
          <p:cNvSpPr txBox="1">
            <a:spLocks noChangeArrowheads="1"/>
          </p:cNvSpPr>
          <p:nvPr/>
        </p:nvSpPr>
        <p:spPr bwMode="auto">
          <a:xfrm>
            <a:off x="755650" y="2708275"/>
            <a:ext cx="7561263"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9625" indent="-809625">
              <a:defRPr kumimoji="1" sz="2400">
                <a:solidFill>
                  <a:schemeClr val="tx1"/>
                </a:solidFill>
                <a:latin typeface="Times New Roman" panose="02020603050405020304" pitchFamily="18" charset="0"/>
                <a:ea typeface="宋体" panose="02010600030101010101" pitchFamily="2" charset="-122"/>
              </a:defRPr>
            </a:lvl1pPr>
            <a:lvl2pPr marL="989013">
              <a:defRPr kumimoji="1" sz="2400">
                <a:solidFill>
                  <a:schemeClr val="tx1"/>
                </a:solidFill>
                <a:latin typeface="Times New Roman" panose="02020603050405020304" pitchFamily="18" charset="0"/>
                <a:ea typeface="宋体" panose="02010600030101010101" pitchFamily="2" charset="-122"/>
              </a:defRPr>
            </a:lvl2pPr>
            <a:lvl3pPr marL="116840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pPr>
            <a:r>
              <a:rPr lang="zh-CN" altLang="en-US" b="1" dirty="0">
                <a:ea typeface="楷体_GB2312" panose="02010609030101010101" pitchFamily="49" charset="-122"/>
              </a:rPr>
              <a:t>（</a:t>
            </a:r>
            <a:r>
              <a:rPr lang="en-US" altLang="zh-CN" b="1" dirty="0">
                <a:ea typeface="楷体_GB2312" panose="02010609030101010101" pitchFamily="49" charset="-122"/>
              </a:rPr>
              <a:t>2</a:t>
            </a:r>
            <a:r>
              <a:rPr lang="zh-CN" altLang="en-US" b="1" dirty="0">
                <a:ea typeface="楷体_GB2312" panose="02010609030101010101" pitchFamily="49" charset="-122"/>
              </a:rPr>
              <a:t>）</a:t>
            </a:r>
            <a:r>
              <a:rPr lang="en-US" altLang="zh-CN" b="1" i="1" dirty="0">
                <a:ea typeface="楷体_GB2312" panose="02010609030101010101" pitchFamily="49" charset="-122"/>
              </a:rPr>
              <a:t>n</a:t>
            </a:r>
            <a:r>
              <a:rPr lang="zh-CN" altLang="en-US" b="1" dirty="0">
                <a:ea typeface="楷体_GB2312" panose="02010609030101010101" pitchFamily="49" charset="-122"/>
              </a:rPr>
              <a:t>一定时，</a:t>
            </a:r>
            <a:r>
              <a:rPr lang="en-US" altLang="zh-CN" b="1" i="1" dirty="0">
                <a:ea typeface="楷体_GB2312" panose="02010609030101010101" pitchFamily="49" charset="-122"/>
              </a:rPr>
              <a:t>n</a:t>
            </a:r>
            <a:r>
              <a:rPr lang="el-GR" altLang="zh-CN" b="1" i="1" baseline="-12000" dirty="0">
                <a:ea typeface="楷体_GB2312" panose="02010609030101010101" pitchFamily="49" charset="-122"/>
                <a:cs typeface="Times New Roman" panose="02020603050405020304" pitchFamily="18" charset="0"/>
                <a:sym typeface="Symbol" pitchFamily="2" charset="2"/>
              </a:rPr>
              <a:t></a:t>
            </a:r>
            <a:r>
              <a:rPr lang="zh-CN" altLang="en-US" b="1" dirty="0">
                <a:ea typeface="楷体_GB2312" panose="02010609030101010101" pitchFamily="49" charset="-122"/>
              </a:rPr>
              <a:t>有</a:t>
            </a:r>
            <a:r>
              <a:rPr lang="en-US" altLang="zh-CN" b="1" i="1" dirty="0">
                <a:ea typeface="楷体_GB2312" panose="02010609030101010101" pitchFamily="49" charset="-122"/>
              </a:rPr>
              <a:t>n</a:t>
            </a:r>
            <a:r>
              <a:rPr lang="zh-CN" altLang="en-US" b="1" dirty="0">
                <a:ea typeface="楷体_GB2312" panose="02010609030101010101" pitchFamily="49" charset="-122"/>
              </a:rPr>
              <a:t>个不同的取值，对应</a:t>
            </a:r>
            <a:r>
              <a:rPr lang="en-US" altLang="zh-CN" b="1" i="1" dirty="0">
                <a:ea typeface="楷体_GB2312" panose="02010609030101010101" pitchFamily="49" charset="-122"/>
              </a:rPr>
              <a:t>n</a:t>
            </a:r>
            <a:r>
              <a:rPr lang="zh-CN" altLang="en-US" b="1" dirty="0">
                <a:ea typeface="楷体_GB2312" panose="02010609030101010101" pitchFamily="49" charset="-122"/>
              </a:rPr>
              <a:t>个不同轨道，它们的</a:t>
            </a:r>
            <a:r>
              <a:rPr lang="en-US" altLang="zh-CN" b="1" i="1" dirty="0">
                <a:ea typeface="楷体_GB2312" panose="02010609030101010101" pitchFamily="49" charset="-122"/>
              </a:rPr>
              <a:t>a</a:t>
            </a:r>
            <a:r>
              <a:rPr lang="zh-CN" altLang="en-US" b="1" dirty="0">
                <a:ea typeface="楷体_GB2312" panose="02010609030101010101" pitchFamily="49" charset="-122"/>
              </a:rPr>
              <a:t>相同，</a:t>
            </a:r>
            <a:r>
              <a:rPr lang="en-US" altLang="zh-CN" b="1" i="1" dirty="0">
                <a:ea typeface="楷体_GB2312" panose="02010609030101010101" pitchFamily="49" charset="-122"/>
              </a:rPr>
              <a:t>b</a:t>
            </a:r>
            <a:r>
              <a:rPr lang="zh-CN" altLang="en-US" b="1" dirty="0">
                <a:ea typeface="楷体_GB2312" panose="02010609030101010101" pitchFamily="49" charset="-122"/>
              </a:rPr>
              <a:t>不同。</a:t>
            </a:r>
          </a:p>
        </p:txBody>
      </p:sp>
      <p:sp>
        <p:nvSpPr>
          <p:cNvPr id="303223" name="Text Box 119">
            <a:extLst>
              <a:ext uri="{FF2B5EF4-FFF2-40B4-BE49-F238E27FC236}">
                <a16:creationId xmlns:a16="http://schemas.microsoft.com/office/drawing/2014/main" id="{DA389D00-6EBD-D947-BC7D-5CE334CBD37F}"/>
              </a:ext>
            </a:extLst>
          </p:cNvPr>
          <p:cNvSpPr txBox="1">
            <a:spLocks noChangeArrowheads="1"/>
          </p:cNvSpPr>
          <p:nvPr/>
        </p:nvSpPr>
        <p:spPr bwMode="auto">
          <a:xfrm>
            <a:off x="804863" y="4076700"/>
            <a:ext cx="2344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ea typeface="楷体_GB2312" panose="02010609030101010101" pitchFamily="49" charset="-122"/>
              </a:rPr>
              <a:t>（</a:t>
            </a:r>
            <a:r>
              <a:rPr lang="en-US" altLang="zh-CN" b="1" dirty="0">
                <a:ea typeface="楷体_GB2312" panose="02010609030101010101" pitchFamily="49" charset="-122"/>
              </a:rPr>
              <a:t>3</a:t>
            </a:r>
            <a:r>
              <a:rPr lang="zh-CN" altLang="en-US" b="1" dirty="0">
                <a:ea typeface="楷体_GB2312" panose="02010609030101010101" pitchFamily="49" charset="-122"/>
              </a:rPr>
              <a:t>）</a:t>
            </a:r>
            <a:r>
              <a:rPr lang="en-US" altLang="zh-CN" b="1" i="1" dirty="0">
                <a:ea typeface="楷体_GB2312" panose="02010609030101010101" pitchFamily="49" charset="-122"/>
              </a:rPr>
              <a:t>n</a:t>
            </a:r>
            <a:r>
              <a:rPr lang="zh-CN" altLang="en-US" b="1" dirty="0">
                <a:ea typeface="楷体_GB2312" panose="02010609030101010101" pitchFamily="49" charset="-122"/>
              </a:rPr>
              <a:t>一定时，</a:t>
            </a:r>
          </a:p>
        </p:txBody>
      </p:sp>
      <p:sp>
        <p:nvSpPr>
          <p:cNvPr id="303225" name="Rectangle 121">
            <a:extLst>
              <a:ext uri="{FF2B5EF4-FFF2-40B4-BE49-F238E27FC236}">
                <a16:creationId xmlns:a16="http://schemas.microsoft.com/office/drawing/2014/main" id="{EA8EDCB2-0154-5A49-8DB8-B1C057B00177}"/>
              </a:ext>
            </a:extLst>
          </p:cNvPr>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03224" name="Object 120">
            <a:extLst>
              <a:ext uri="{FF2B5EF4-FFF2-40B4-BE49-F238E27FC236}">
                <a16:creationId xmlns:a16="http://schemas.microsoft.com/office/drawing/2014/main" id="{242F82DB-E513-DF43-AE99-3D4D35E77F81}"/>
              </a:ext>
            </a:extLst>
          </p:cNvPr>
          <p:cNvGraphicFramePr>
            <a:graphicFrameLocks noChangeAspect="1"/>
          </p:cNvGraphicFramePr>
          <p:nvPr/>
        </p:nvGraphicFramePr>
        <p:xfrm>
          <a:off x="2989263" y="4105275"/>
          <a:ext cx="2087562" cy="454025"/>
        </p:xfrm>
        <a:graphic>
          <a:graphicData uri="http://schemas.openxmlformats.org/presentationml/2006/ole">
            <mc:AlternateContent xmlns:mc="http://schemas.openxmlformats.org/markup-compatibility/2006">
              <mc:Choice xmlns:v="urn:schemas-microsoft-com:vml" Requires="v">
                <p:oleObj spid="_x0000_s60419" name="公式" r:id="rId3" imgW="25158700" imgH="5562600" progId="Equation.3">
                  <p:embed/>
                </p:oleObj>
              </mc:Choice>
              <mc:Fallback>
                <p:oleObj name="公式" r:id="rId3" imgW="25158700" imgH="5562600" progId="Equation.3">
                  <p:embed/>
                  <p:pic>
                    <p:nvPicPr>
                      <p:cNvPr id="303224" name="Object 120">
                        <a:extLst>
                          <a:ext uri="{FF2B5EF4-FFF2-40B4-BE49-F238E27FC236}">
                            <a16:creationId xmlns:a16="http://schemas.microsoft.com/office/drawing/2014/main" id="{242F82DB-E513-DF43-AE99-3D4D35E77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263" y="4105275"/>
                        <a:ext cx="2087562"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3227" name="Rectangle 123">
            <a:extLst>
              <a:ext uri="{FF2B5EF4-FFF2-40B4-BE49-F238E27FC236}">
                <a16:creationId xmlns:a16="http://schemas.microsoft.com/office/drawing/2014/main" id="{7DD28B01-392B-CB40-B714-5D796E2B1EE6}"/>
              </a:ext>
            </a:extLst>
          </p:cNvPr>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03226" name="Object 122">
            <a:extLst>
              <a:ext uri="{FF2B5EF4-FFF2-40B4-BE49-F238E27FC236}">
                <a16:creationId xmlns:a16="http://schemas.microsoft.com/office/drawing/2014/main" id="{FC0B560A-589A-DD45-A71E-C305B95D105D}"/>
              </a:ext>
            </a:extLst>
          </p:cNvPr>
          <p:cNvGraphicFramePr>
            <a:graphicFrameLocks noChangeAspect="1"/>
          </p:cNvGraphicFramePr>
          <p:nvPr/>
        </p:nvGraphicFramePr>
        <p:xfrm>
          <a:off x="5318125" y="4076700"/>
          <a:ext cx="3790950" cy="466725"/>
        </p:xfrm>
        <a:graphic>
          <a:graphicData uri="http://schemas.openxmlformats.org/presentationml/2006/ole">
            <mc:AlternateContent xmlns:mc="http://schemas.openxmlformats.org/markup-compatibility/2006">
              <mc:Choice xmlns:v="urn:schemas-microsoft-com:vml" Requires="v">
                <p:oleObj spid="_x0000_s60420" name="公式" r:id="rId5" imgW="40957500" imgH="4978400" progId="Equation.3">
                  <p:embed/>
                </p:oleObj>
              </mc:Choice>
              <mc:Fallback>
                <p:oleObj name="公式" r:id="rId5" imgW="40957500" imgH="4978400" progId="Equation.3">
                  <p:embed/>
                  <p:pic>
                    <p:nvPicPr>
                      <p:cNvPr id="303226" name="Object 122">
                        <a:extLst>
                          <a:ext uri="{FF2B5EF4-FFF2-40B4-BE49-F238E27FC236}">
                            <a16:creationId xmlns:a16="http://schemas.microsoft.com/office/drawing/2014/main" id="{FC0B560A-589A-DD45-A71E-C305B95D1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125" y="4076700"/>
                        <a:ext cx="379095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3228" name="Text Box 124">
            <a:extLst>
              <a:ext uri="{FF2B5EF4-FFF2-40B4-BE49-F238E27FC236}">
                <a16:creationId xmlns:a16="http://schemas.microsoft.com/office/drawing/2014/main" id="{D12C22E9-3AC8-3E45-9012-CBE9C56D04FB}"/>
              </a:ext>
            </a:extLst>
          </p:cNvPr>
          <p:cNvSpPr txBox="1">
            <a:spLocks noChangeArrowheads="1"/>
          </p:cNvSpPr>
          <p:nvPr/>
        </p:nvSpPr>
        <p:spPr bwMode="auto">
          <a:xfrm>
            <a:off x="1476375" y="4652963"/>
            <a:ext cx="6840538"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zh-CN" altLang="en-US" b="1" dirty="0">
                <a:ea typeface="楷体_GB2312" panose="02010609030101010101" pitchFamily="49" charset="-122"/>
              </a:rPr>
              <a:t>有</a:t>
            </a:r>
            <a:r>
              <a:rPr lang="en-US" altLang="zh-CN" b="1" i="1" dirty="0">
                <a:ea typeface="楷体_GB2312" panose="02010609030101010101" pitchFamily="49" charset="-122"/>
              </a:rPr>
              <a:t>n</a:t>
            </a:r>
            <a:r>
              <a:rPr lang="zh-CN" altLang="en-US" b="1" dirty="0">
                <a:ea typeface="楷体_GB2312" panose="02010609030101010101" pitchFamily="49" charset="-122"/>
              </a:rPr>
              <a:t>对（</a:t>
            </a:r>
            <a:r>
              <a:rPr lang="en-US" altLang="zh-CN" b="1" i="1" dirty="0">
                <a:ea typeface="楷体_GB2312" panose="02010609030101010101" pitchFamily="49" charset="-122"/>
              </a:rPr>
              <a:t>n</a:t>
            </a:r>
            <a:r>
              <a:rPr lang="el-GR" altLang="zh-CN" b="1" i="1" baseline="-12000" dirty="0">
                <a:ea typeface="楷体_GB2312" panose="02010609030101010101" pitchFamily="49" charset="-122"/>
                <a:cs typeface="Times New Roman" panose="02020603050405020304" pitchFamily="18" charset="0"/>
                <a:sym typeface="Symbol" pitchFamily="2" charset="2"/>
              </a:rPr>
              <a:t></a:t>
            </a:r>
            <a:r>
              <a:rPr lang="en-US" altLang="zh-CN" b="1" i="1" dirty="0">
                <a:ea typeface="楷体_GB2312" panose="02010609030101010101" pitchFamily="49" charset="-122"/>
              </a:rPr>
              <a:t> </a:t>
            </a:r>
            <a:r>
              <a:rPr lang="zh-CN" altLang="en-US" b="1" i="1" dirty="0">
                <a:ea typeface="楷体_GB2312" panose="02010609030101010101" pitchFamily="49" charset="-122"/>
              </a:rPr>
              <a:t>，</a:t>
            </a:r>
            <a:r>
              <a:rPr lang="en-US" altLang="zh-CN" b="1" i="1" dirty="0">
                <a:ea typeface="楷体_GB2312" panose="02010609030101010101" pitchFamily="49" charset="-122"/>
              </a:rPr>
              <a:t>n</a:t>
            </a:r>
            <a:r>
              <a:rPr lang="en-US" altLang="zh-CN" b="1" i="1" baseline="-12000" dirty="0">
                <a:ea typeface="楷体_GB2312" panose="02010609030101010101" pitchFamily="49" charset="-122"/>
                <a:sym typeface="Symbol" pitchFamily="2" charset="2"/>
              </a:rPr>
              <a:t>r</a:t>
            </a:r>
            <a:r>
              <a:rPr lang="zh-CN" altLang="en-US" b="1" dirty="0">
                <a:ea typeface="楷体_GB2312" panose="02010609030101010101" pitchFamily="49" charset="-122"/>
              </a:rPr>
              <a:t>），相当于</a:t>
            </a:r>
            <a:r>
              <a:rPr lang="en-US" altLang="zh-CN" b="1" i="1" dirty="0">
                <a:ea typeface="楷体_GB2312" panose="02010609030101010101" pitchFamily="49" charset="-122"/>
              </a:rPr>
              <a:t>n</a:t>
            </a:r>
            <a:r>
              <a:rPr lang="zh-CN" altLang="en-US" b="1" dirty="0">
                <a:ea typeface="楷体_GB2312" panose="02010609030101010101" pitchFamily="49" charset="-122"/>
              </a:rPr>
              <a:t>个不同形状的轨道，它们的</a:t>
            </a:r>
            <a:r>
              <a:rPr lang="en-US" altLang="zh-CN" b="1" i="1" dirty="0">
                <a:ea typeface="楷体_GB2312" panose="02010609030101010101" pitchFamily="49" charset="-122"/>
              </a:rPr>
              <a:t>a</a:t>
            </a:r>
            <a:r>
              <a:rPr lang="zh-CN" altLang="en-US" b="1" dirty="0">
                <a:ea typeface="楷体_GB2312" panose="02010609030101010101" pitchFamily="49" charset="-122"/>
              </a:rPr>
              <a:t>相同，</a:t>
            </a:r>
            <a:r>
              <a:rPr lang="en-US" altLang="zh-CN" b="1" i="1" dirty="0">
                <a:ea typeface="楷体_GB2312" panose="02010609030101010101" pitchFamily="49" charset="-122"/>
              </a:rPr>
              <a:t>b</a:t>
            </a:r>
            <a:r>
              <a:rPr lang="zh-CN" altLang="en-US" b="1" dirty="0">
                <a:ea typeface="楷体_GB2312" panose="02010609030101010101" pitchFamily="49" charset="-122"/>
              </a:rPr>
              <a:t>不同，其中有一个为圆形，这就是玻尔理论中的圆轨道。所以玻尔理论只是一个特殊情况。</a:t>
            </a:r>
          </a:p>
        </p:txBody>
      </p:sp>
    </p:spTree>
    <p:extLst>
      <p:ext uri="{BB962C8B-B14F-4D97-AF65-F5344CB8AC3E}">
        <p14:creationId xmlns:p14="http://schemas.microsoft.com/office/powerpoint/2010/main" val="3799473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3220"/>
                                        </p:tgtEl>
                                        <p:attrNameLst>
                                          <p:attrName>style.visibility</p:attrName>
                                        </p:attrNameLst>
                                      </p:cBhvr>
                                      <p:to>
                                        <p:strVal val="visible"/>
                                      </p:to>
                                    </p:set>
                                    <p:animEffect transition="in" filter="blinds(horizontal)">
                                      <p:cBhvr>
                                        <p:cTn id="7" dur="500"/>
                                        <p:tgtEl>
                                          <p:spTgt spid="303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3222"/>
                                        </p:tgtEl>
                                        <p:attrNameLst>
                                          <p:attrName>style.visibility</p:attrName>
                                        </p:attrNameLst>
                                      </p:cBhvr>
                                      <p:to>
                                        <p:strVal val="visible"/>
                                      </p:to>
                                    </p:set>
                                    <p:animEffect transition="in" filter="blinds(horizontal)">
                                      <p:cBhvr>
                                        <p:cTn id="12" dur="500"/>
                                        <p:tgtEl>
                                          <p:spTgt spid="303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3223"/>
                                        </p:tgtEl>
                                        <p:attrNameLst>
                                          <p:attrName>style.visibility</p:attrName>
                                        </p:attrNameLst>
                                      </p:cBhvr>
                                      <p:to>
                                        <p:strVal val="visible"/>
                                      </p:to>
                                    </p:set>
                                    <p:animEffect transition="in" filter="blinds(horizontal)">
                                      <p:cBhvr>
                                        <p:cTn id="17" dur="500"/>
                                        <p:tgtEl>
                                          <p:spTgt spid="303223"/>
                                        </p:tgtEl>
                                      </p:cBhvr>
                                    </p:animEffect>
                                  </p:childTnLst>
                                </p:cTn>
                              </p:par>
                              <p:par>
                                <p:cTn id="18" presetID="3" presetClass="entr" presetSubtype="10" fill="hold" nodeType="withEffect">
                                  <p:stCondLst>
                                    <p:cond delay="0"/>
                                  </p:stCondLst>
                                  <p:childTnLst>
                                    <p:set>
                                      <p:cBhvr>
                                        <p:cTn id="19" dur="1" fill="hold">
                                          <p:stCondLst>
                                            <p:cond delay="0"/>
                                          </p:stCondLst>
                                        </p:cTn>
                                        <p:tgtEl>
                                          <p:spTgt spid="303224"/>
                                        </p:tgtEl>
                                        <p:attrNameLst>
                                          <p:attrName>style.visibility</p:attrName>
                                        </p:attrNameLst>
                                      </p:cBhvr>
                                      <p:to>
                                        <p:strVal val="visible"/>
                                      </p:to>
                                    </p:set>
                                    <p:animEffect transition="in" filter="blinds(horizontal)">
                                      <p:cBhvr>
                                        <p:cTn id="20" dur="500"/>
                                        <p:tgtEl>
                                          <p:spTgt spid="303224"/>
                                        </p:tgtEl>
                                      </p:cBhvr>
                                    </p:animEffect>
                                  </p:childTnLst>
                                </p:cTn>
                              </p:par>
                              <p:par>
                                <p:cTn id="21" presetID="3" presetClass="entr" presetSubtype="10" fill="hold" nodeType="withEffect">
                                  <p:stCondLst>
                                    <p:cond delay="0"/>
                                  </p:stCondLst>
                                  <p:childTnLst>
                                    <p:set>
                                      <p:cBhvr>
                                        <p:cTn id="22" dur="1" fill="hold">
                                          <p:stCondLst>
                                            <p:cond delay="0"/>
                                          </p:stCondLst>
                                        </p:cTn>
                                        <p:tgtEl>
                                          <p:spTgt spid="303226"/>
                                        </p:tgtEl>
                                        <p:attrNameLst>
                                          <p:attrName>style.visibility</p:attrName>
                                        </p:attrNameLst>
                                      </p:cBhvr>
                                      <p:to>
                                        <p:strVal val="visible"/>
                                      </p:to>
                                    </p:set>
                                    <p:animEffect transition="in" filter="blinds(horizontal)">
                                      <p:cBhvr>
                                        <p:cTn id="23" dur="500"/>
                                        <p:tgtEl>
                                          <p:spTgt spid="3032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03228"/>
                                        </p:tgtEl>
                                        <p:attrNameLst>
                                          <p:attrName>style.visibility</p:attrName>
                                        </p:attrNameLst>
                                      </p:cBhvr>
                                      <p:to>
                                        <p:strVal val="visible"/>
                                      </p:to>
                                    </p:set>
                                    <p:animEffect transition="in" filter="blinds(horizontal)">
                                      <p:cBhvr>
                                        <p:cTn id="28" dur="500"/>
                                        <p:tgtEl>
                                          <p:spTgt spid="303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220" grpId="0"/>
      <p:bldP spid="303222" grpId="0"/>
      <p:bldP spid="303223" grpId="0"/>
      <p:bldP spid="30322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3">
            <a:extLst>
              <a:ext uri="{FF2B5EF4-FFF2-40B4-BE49-F238E27FC236}">
                <a16:creationId xmlns:a16="http://schemas.microsoft.com/office/drawing/2014/main" id="{EFCCB3CC-F3AD-7F44-BA6E-1706D18C5362}"/>
              </a:ext>
            </a:extLst>
          </p:cNvPr>
          <p:cNvSpPr>
            <a:spLocks noGrp="1"/>
          </p:cNvSpPr>
          <p:nvPr>
            <p:ph type="sldNum" sz="quarter" idx="12"/>
          </p:nvPr>
        </p:nvSpPr>
        <p:spPr/>
        <p:txBody>
          <a:bodyPr/>
          <a:lstStyle/>
          <a:p>
            <a:fld id="{4D06B008-338D-7140-965A-24C380D75A77}" type="slidenum">
              <a:rPr lang="en-US" altLang="zh-CN"/>
              <a:pPr/>
              <a:t>79</a:t>
            </a:fld>
            <a:endParaRPr lang="en-US" altLang="zh-CN"/>
          </a:p>
        </p:txBody>
      </p:sp>
      <p:sp>
        <p:nvSpPr>
          <p:cNvPr id="304132" name="Rectangle 4">
            <a:extLst>
              <a:ext uri="{FF2B5EF4-FFF2-40B4-BE49-F238E27FC236}">
                <a16:creationId xmlns:a16="http://schemas.microsoft.com/office/drawing/2014/main" id="{498BC6D1-9A29-DD45-A933-2D15E359D3AF}"/>
              </a:ext>
            </a:extLst>
          </p:cNvPr>
          <p:cNvSpPr>
            <a:spLocks noChangeArrowheads="1"/>
          </p:cNvSpPr>
          <p:nvPr/>
        </p:nvSpPr>
        <p:spPr bwMode="auto">
          <a:xfrm>
            <a:off x="250825" y="981075"/>
            <a:ext cx="1560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en-US" sz="2800" b="1">
                <a:ea typeface="楷体_GB2312" panose="02010609030101010101" pitchFamily="49" charset="-122"/>
              </a:rPr>
              <a:t>例如：</a:t>
            </a:r>
          </a:p>
        </p:txBody>
      </p:sp>
      <p:graphicFrame>
        <p:nvGraphicFramePr>
          <p:cNvPr id="304178" name="Object 50">
            <a:extLst>
              <a:ext uri="{FF2B5EF4-FFF2-40B4-BE49-F238E27FC236}">
                <a16:creationId xmlns:a16="http://schemas.microsoft.com/office/drawing/2014/main" id="{0C2B93F1-B2D9-4148-A245-A32AACB75FB9}"/>
              </a:ext>
            </a:extLst>
          </p:cNvPr>
          <p:cNvGraphicFramePr>
            <a:graphicFrameLocks noChangeAspect="1"/>
          </p:cNvGraphicFramePr>
          <p:nvPr/>
        </p:nvGraphicFramePr>
        <p:xfrm>
          <a:off x="827088" y="1989138"/>
          <a:ext cx="819150" cy="411162"/>
        </p:xfrm>
        <a:graphic>
          <a:graphicData uri="http://schemas.openxmlformats.org/presentationml/2006/ole">
            <mc:AlternateContent xmlns:mc="http://schemas.openxmlformats.org/markup-compatibility/2006">
              <mc:Choice xmlns:v="urn:schemas-microsoft-com:vml" Requires="v">
                <p:oleObj spid="_x0000_s61452" name="公式" r:id="rId3" imgW="8191500" imgH="4102100" progId="Equation.3">
                  <p:embed/>
                </p:oleObj>
              </mc:Choice>
              <mc:Fallback>
                <p:oleObj name="公式" r:id="rId3" imgW="8191500" imgH="4102100" progId="Equation.3">
                  <p:embed/>
                  <p:pic>
                    <p:nvPicPr>
                      <p:cNvPr id="304178" name="Object 50">
                        <a:extLst>
                          <a:ext uri="{FF2B5EF4-FFF2-40B4-BE49-F238E27FC236}">
                            <a16:creationId xmlns:a16="http://schemas.microsoft.com/office/drawing/2014/main" id="{0C2B93F1-B2D9-4148-A245-A32AACB75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989138"/>
                        <a:ext cx="819150"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177" name="Object 49">
            <a:extLst>
              <a:ext uri="{FF2B5EF4-FFF2-40B4-BE49-F238E27FC236}">
                <a16:creationId xmlns:a16="http://schemas.microsoft.com/office/drawing/2014/main" id="{51C116DA-31D7-E44B-9C52-A72D4C568429}"/>
              </a:ext>
            </a:extLst>
          </p:cNvPr>
          <p:cNvGraphicFramePr>
            <a:graphicFrameLocks noChangeAspect="1"/>
          </p:cNvGraphicFramePr>
          <p:nvPr/>
        </p:nvGraphicFramePr>
        <p:xfrm>
          <a:off x="1979613" y="1979613"/>
          <a:ext cx="957262" cy="539750"/>
        </p:xfrm>
        <a:graphic>
          <a:graphicData uri="http://schemas.openxmlformats.org/presentationml/2006/ole">
            <mc:AlternateContent xmlns:mc="http://schemas.openxmlformats.org/markup-compatibility/2006">
              <mc:Choice xmlns:v="urn:schemas-microsoft-com:vml" Requires="v">
                <p:oleObj spid="_x0000_s61453" name="公式" r:id="rId5" imgW="9652000" imgH="5562600" progId="Equation.3">
                  <p:embed/>
                </p:oleObj>
              </mc:Choice>
              <mc:Fallback>
                <p:oleObj name="公式" r:id="rId5" imgW="9652000" imgH="5562600" progId="Equation.3">
                  <p:embed/>
                  <p:pic>
                    <p:nvPicPr>
                      <p:cNvPr id="304177" name="Object 49">
                        <a:extLst>
                          <a:ext uri="{FF2B5EF4-FFF2-40B4-BE49-F238E27FC236}">
                            <a16:creationId xmlns:a16="http://schemas.microsoft.com/office/drawing/2014/main" id="{51C116DA-31D7-E44B-9C52-A72D4C5684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1979613"/>
                        <a:ext cx="957262"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176" name="Object 48">
            <a:extLst>
              <a:ext uri="{FF2B5EF4-FFF2-40B4-BE49-F238E27FC236}">
                <a16:creationId xmlns:a16="http://schemas.microsoft.com/office/drawing/2014/main" id="{13442B71-6A6A-9E4F-A680-936B10B32F6A}"/>
              </a:ext>
            </a:extLst>
          </p:cNvPr>
          <p:cNvGraphicFramePr>
            <a:graphicFrameLocks noChangeAspect="1"/>
          </p:cNvGraphicFramePr>
          <p:nvPr/>
        </p:nvGraphicFramePr>
        <p:xfrm>
          <a:off x="3132138" y="1989138"/>
          <a:ext cx="957262" cy="496887"/>
        </p:xfrm>
        <a:graphic>
          <a:graphicData uri="http://schemas.openxmlformats.org/presentationml/2006/ole">
            <mc:AlternateContent xmlns:mc="http://schemas.openxmlformats.org/markup-compatibility/2006">
              <mc:Choice xmlns:v="urn:schemas-microsoft-com:vml" Requires="v">
                <p:oleObj spid="_x0000_s61454" name="公式" r:id="rId7" imgW="9652000" imgH="4978400" progId="Equation.3">
                  <p:embed/>
                </p:oleObj>
              </mc:Choice>
              <mc:Fallback>
                <p:oleObj name="公式" r:id="rId7" imgW="9652000" imgH="4978400" progId="Equation.3">
                  <p:embed/>
                  <p:pic>
                    <p:nvPicPr>
                      <p:cNvPr id="304176" name="Object 48">
                        <a:extLst>
                          <a:ext uri="{FF2B5EF4-FFF2-40B4-BE49-F238E27FC236}">
                            <a16:creationId xmlns:a16="http://schemas.microsoft.com/office/drawing/2014/main" id="{13442B71-6A6A-9E4F-A680-936B10B32F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1989138"/>
                        <a:ext cx="957262"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174" name="Object 46">
            <a:extLst>
              <a:ext uri="{FF2B5EF4-FFF2-40B4-BE49-F238E27FC236}">
                <a16:creationId xmlns:a16="http://schemas.microsoft.com/office/drawing/2014/main" id="{69270629-023A-9A4D-A4F8-B93A8AF64CD2}"/>
              </a:ext>
            </a:extLst>
          </p:cNvPr>
          <p:cNvGraphicFramePr>
            <a:graphicFrameLocks noChangeAspect="1"/>
          </p:cNvGraphicFramePr>
          <p:nvPr/>
        </p:nvGraphicFramePr>
        <p:xfrm>
          <a:off x="1065213" y="2492375"/>
          <a:ext cx="1419225" cy="496888"/>
        </p:xfrm>
        <a:graphic>
          <a:graphicData uri="http://schemas.openxmlformats.org/presentationml/2006/ole">
            <mc:AlternateContent xmlns:mc="http://schemas.openxmlformats.org/markup-compatibility/2006">
              <mc:Choice xmlns:v="urn:schemas-microsoft-com:vml" Requires="v">
                <p:oleObj spid="_x0000_s61455" name="公式" r:id="rId9" imgW="14338300" imgH="4978400" progId="Equation.3">
                  <p:embed/>
                </p:oleObj>
              </mc:Choice>
              <mc:Fallback>
                <p:oleObj name="公式" r:id="rId9" imgW="14338300" imgH="4978400" progId="Equation.3">
                  <p:embed/>
                  <p:pic>
                    <p:nvPicPr>
                      <p:cNvPr id="304174" name="Object 46">
                        <a:extLst>
                          <a:ext uri="{FF2B5EF4-FFF2-40B4-BE49-F238E27FC236}">
                            <a16:creationId xmlns:a16="http://schemas.microsoft.com/office/drawing/2014/main" id="{69270629-023A-9A4D-A4F8-B93A8AF64C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5213" y="2492375"/>
                        <a:ext cx="1419225"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173" name="Object 45">
            <a:extLst>
              <a:ext uri="{FF2B5EF4-FFF2-40B4-BE49-F238E27FC236}">
                <a16:creationId xmlns:a16="http://schemas.microsoft.com/office/drawing/2014/main" id="{6CFEE131-44F0-B747-A451-6F7D3D9D654E}"/>
              </a:ext>
            </a:extLst>
          </p:cNvPr>
          <p:cNvGraphicFramePr>
            <a:graphicFrameLocks noChangeAspect="1"/>
          </p:cNvGraphicFramePr>
          <p:nvPr/>
        </p:nvGraphicFramePr>
        <p:xfrm>
          <a:off x="1096963" y="3003550"/>
          <a:ext cx="1963737" cy="496888"/>
        </p:xfrm>
        <a:graphic>
          <a:graphicData uri="http://schemas.openxmlformats.org/presentationml/2006/ole">
            <mc:AlternateContent xmlns:mc="http://schemas.openxmlformats.org/markup-compatibility/2006">
              <mc:Choice xmlns:v="urn:schemas-microsoft-com:vml" Requires="v">
                <p:oleObj spid="_x0000_s61456" name="公式" r:id="rId11" imgW="19900900" imgH="4978400" progId="Equation.3">
                  <p:embed/>
                </p:oleObj>
              </mc:Choice>
              <mc:Fallback>
                <p:oleObj name="公式" r:id="rId11" imgW="19900900" imgH="4978400" progId="Equation.3">
                  <p:embed/>
                  <p:pic>
                    <p:nvPicPr>
                      <p:cNvPr id="304173" name="Object 45">
                        <a:extLst>
                          <a:ext uri="{FF2B5EF4-FFF2-40B4-BE49-F238E27FC236}">
                            <a16:creationId xmlns:a16="http://schemas.microsoft.com/office/drawing/2014/main" id="{6CFEE131-44F0-B747-A451-6F7D3D9D65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6963" y="3003550"/>
                        <a:ext cx="1963737"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4180" name="Rectangle 52">
            <a:extLst>
              <a:ext uri="{FF2B5EF4-FFF2-40B4-BE49-F238E27FC236}">
                <a16:creationId xmlns:a16="http://schemas.microsoft.com/office/drawing/2014/main" id="{AD5FB57F-B91C-B147-9E48-C17864F72155}"/>
              </a:ext>
            </a:extLst>
          </p:cNvPr>
          <p:cNvSpPr>
            <a:spLocks noChangeArrowheads="1"/>
          </p:cNvSpPr>
          <p:nvPr/>
        </p:nvSpPr>
        <p:spPr bwMode="auto">
          <a:xfrm>
            <a:off x="0" y="2112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04181" name="Rectangle 53">
            <a:extLst>
              <a:ext uri="{FF2B5EF4-FFF2-40B4-BE49-F238E27FC236}">
                <a16:creationId xmlns:a16="http://schemas.microsoft.com/office/drawing/2014/main" id="{27E427BE-70A4-B84E-BC90-11CDA860E239}"/>
              </a:ext>
            </a:extLst>
          </p:cNvPr>
          <p:cNvSpPr>
            <a:spLocks noChangeArrowheads="1"/>
          </p:cNvSpPr>
          <p:nvPr/>
        </p:nvSpPr>
        <p:spPr bwMode="auto">
          <a:xfrm>
            <a:off x="0" y="2112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04185" name="Rectangle 57">
            <a:extLst>
              <a:ext uri="{FF2B5EF4-FFF2-40B4-BE49-F238E27FC236}">
                <a16:creationId xmlns:a16="http://schemas.microsoft.com/office/drawing/2014/main" id="{7F67C235-93B7-1047-844F-92DE5AC47D2D}"/>
              </a:ext>
            </a:extLst>
          </p:cNvPr>
          <p:cNvSpPr>
            <a:spLocks noChangeArrowheads="1"/>
          </p:cNvSpPr>
          <p:nvPr/>
        </p:nvSpPr>
        <p:spPr bwMode="auto">
          <a:xfrm>
            <a:off x="0" y="3575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304188" name="Picture 60" descr="SCAN001">
            <a:extLst>
              <a:ext uri="{FF2B5EF4-FFF2-40B4-BE49-F238E27FC236}">
                <a16:creationId xmlns:a16="http://schemas.microsoft.com/office/drawing/2014/main" id="{19CB78BA-B7DD-B64C-AD58-FF6A165B5E6F}"/>
              </a:ext>
            </a:extLst>
          </p:cNvPr>
          <p:cNvPicPr>
            <a:picLocks noChangeAspect="1" noChangeArrowheads="1"/>
          </p:cNvPicPr>
          <p:nvPr/>
        </p:nvPicPr>
        <p:blipFill>
          <a:blip r:embed="rId13">
            <a:lum bright="-36000" contrast="100000"/>
            <a:extLst>
              <a:ext uri="{28A0092B-C50C-407E-A947-70E740481C1C}">
                <a14:useLocalDpi xmlns:a14="http://schemas.microsoft.com/office/drawing/2010/main" val="0"/>
              </a:ext>
            </a:extLst>
          </a:blip>
          <a:srcRect l="1949" t="3281" r="1949" b="3281"/>
          <a:stretch>
            <a:fillRect/>
          </a:stretch>
        </p:blipFill>
        <p:spPr bwMode="auto">
          <a:xfrm>
            <a:off x="4356100" y="0"/>
            <a:ext cx="47879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4194" name="Object 66">
            <a:extLst>
              <a:ext uri="{FF2B5EF4-FFF2-40B4-BE49-F238E27FC236}">
                <a16:creationId xmlns:a16="http://schemas.microsoft.com/office/drawing/2014/main" id="{287ABC1D-D156-DD46-A724-05706C9BCDA2}"/>
              </a:ext>
            </a:extLst>
          </p:cNvPr>
          <p:cNvGraphicFramePr>
            <a:graphicFrameLocks noChangeAspect="1"/>
          </p:cNvGraphicFramePr>
          <p:nvPr/>
        </p:nvGraphicFramePr>
        <p:xfrm>
          <a:off x="841375" y="3959225"/>
          <a:ext cx="844550" cy="417513"/>
        </p:xfrm>
        <a:graphic>
          <a:graphicData uri="http://schemas.openxmlformats.org/presentationml/2006/ole">
            <mc:AlternateContent xmlns:mc="http://schemas.openxmlformats.org/markup-compatibility/2006">
              <mc:Choice xmlns:v="urn:schemas-microsoft-com:vml" Requires="v">
                <p:oleObj spid="_x0000_s61457" name="公式" r:id="rId14" imgW="8483600" imgH="4102100" progId="Equation.3">
                  <p:embed/>
                </p:oleObj>
              </mc:Choice>
              <mc:Fallback>
                <p:oleObj name="公式" r:id="rId14" imgW="8483600" imgH="4102100" progId="Equation.3">
                  <p:embed/>
                  <p:pic>
                    <p:nvPicPr>
                      <p:cNvPr id="304194" name="Object 66">
                        <a:extLst>
                          <a:ext uri="{FF2B5EF4-FFF2-40B4-BE49-F238E27FC236}">
                            <a16:creationId xmlns:a16="http://schemas.microsoft.com/office/drawing/2014/main" id="{287ABC1D-D156-DD46-A724-05706C9BCDA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1375" y="3959225"/>
                        <a:ext cx="844550"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193" name="Object 65">
            <a:extLst>
              <a:ext uri="{FF2B5EF4-FFF2-40B4-BE49-F238E27FC236}">
                <a16:creationId xmlns:a16="http://schemas.microsoft.com/office/drawing/2014/main" id="{7D616907-D73A-8546-9521-176FA059BA08}"/>
              </a:ext>
            </a:extLst>
          </p:cNvPr>
          <p:cNvGraphicFramePr>
            <a:graphicFrameLocks noChangeAspect="1"/>
          </p:cNvGraphicFramePr>
          <p:nvPr/>
        </p:nvGraphicFramePr>
        <p:xfrm>
          <a:off x="2176463" y="3914775"/>
          <a:ext cx="1268412" cy="549275"/>
        </p:xfrm>
        <a:graphic>
          <a:graphicData uri="http://schemas.openxmlformats.org/presentationml/2006/ole">
            <mc:AlternateContent xmlns:mc="http://schemas.openxmlformats.org/markup-compatibility/2006">
              <mc:Choice xmlns:v="urn:schemas-microsoft-com:vml" Requires="v">
                <p:oleObj spid="_x0000_s61458" name="公式" r:id="rId16" imgW="12585700" imgH="5562600" progId="Equation.3">
                  <p:embed/>
                </p:oleObj>
              </mc:Choice>
              <mc:Fallback>
                <p:oleObj name="公式" r:id="rId16" imgW="12585700" imgH="5562600" progId="Equation.3">
                  <p:embed/>
                  <p:pic>
                    <p:nvPicPr>
                      <p:cNvPr id="304193" name="Object 65">
                        <a:extLst>
                          <a:ext uri="{FF2B5EF4-FFF2-40B4-BE49-F238E27FC236}">
                            <a16:creationId xmlns:a16="http://schemas.microsoft.com/office/drawing/2014/main" id="{7D616907-D73A-8546-9521-176FA059BA0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6463" y="3914775"/>
                        <a:ext cx="1268412"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192" name="Object 64">
            <a:extLst>
              <a:ext uri="{FF2B5EF4-FFF2-40B4-BE49-F238E27FC236}">
                <a16:creationId xmlns:a16="http://schemas.microsoft.com/office/drawing/2014/main" id="{C491812A-F6DB-334F-811D-399A35931661}"/>
              </a:ext>
            </a:extLst>
          </p:cNvPr>
          <p:cNvGraphicFramePr>
            <a:graphicFrameLocks noChangeAspect="1"/>
          </p:cNvGraphicFramePr>
          <p:nvPr/>
        </p:nvGraphicFramePr>
        <p:xfrm>
          <a:off x="3990975" y="3887788"/>
          <a:ext cx="1203325" cy="506412"/>
        </p:xfrm>
        <a:graphic>
          <a:graphicData uri="http://schemas.openxmlformats.org/presentationml/2006/ole">
            <mc:AlternateContent xmlns:mc="http://schemas.openxmlformats.org/markup-compatibility/2006">
              <mc:Choice xmlns:v="urn:schemas-microsoft-com:vml" Requires="v">
                <p:oleObj spid="_x0000_s61459" name="公式" r:id="rId18" imgW="12001500" imgH="4978400" progId="Equation.3">
                  <p:embed/>
                </p:oleObj>
              </mc:Choice>
              <mc:Fallback>
                <p:oleObj name="公式" r:id="rId18" imgW="12001500" imgH="4978400" progId="Equation.3">
                  <p:embed/>
                  <p:pic>
                    <p:nvPicPr>
                      <p:cNvPr id="304192" name="Object 64">
                        <a:extLst>
                          <a:ext uri="{FF2B5EF4-FFF2-40B4-BE49-F238E27FC236}">
                            <a16:creationId xmlns:a16="http://schemas.microsoft.com/office/drawing/2014/main" id="{C491812A-F6DB-334F-811D-399A3593166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90975" y="3887788"/>
                        <a:ext cx="1203325"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191" name="Object 63">
            <a:extLst>
              <a:ext uri="{FF2B5EF4-FFF2-40B4-BE49-F238E27FC236}">
                <a16:creationId xmlns:a16="http://schemas.microsoft.com/office/drawing/2014/main" id="{29868CC9-FB84-3D4E-B387-1DA454F36749}"/>
              </a:ext>
            </a:extLst>
          </p:cNvPr>
          <p:cNvGraphicFramePr>
            <a:graphicFrameLocks noChangeAspect="1"/>
          </p:cNvGraphicFramePr>
          <p:nvPr/>
        </p:nvGraphicFramePr>
        <p:xfrm>
          <a:off x="1130300" y="4506913"/>
          <a:ext cx="1624013" cy="506412"/>
        </p:xfrm>
        <a:graphic>
          <a:graphicData uri="http://schemas.openxmlformats.org/presentationml/2006/ole">
            <mc:AlternateContent xmlns:mc="http://schemas.openxmlformats.org/markup-compatibility/2006">
              <mc:Choice xmlns:v="urn:schemas-microsoft-com:vml" Requires="v">
                <p:oleObj spid="_x0000_s61460" name="公式" r:id="rId20" imgW="16090900" imgH="4978400" progId="Equation.3">
                  <p:embed/>
                </p:oleObj>
              </mc:Choice>
              <mc:Fallback>
                <p:oleObj name="公式" r:id="rId20" imgW="16090900" imgH="4978400" progId="Equation.3">
                  <p:embed/>
                  <p:pic>
                    <p:nvPicPr>
                      <p:cNvPr id="304191" name="Object 63">
                        <a:extLst>
                          <a:ext uri="{FF2B5EF4-FFF2-40B4-BE49-F238E27FC236}">
                            <a16:creationId xmlns:a16="http://schemas.microsoft.com/office/drawing/2014/main" id="{29868CC9-FB84-3D4E-B387-1DA454F3674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30300" y="4506913"/>
                        <a:ext cx="1624013"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190" name="Object 62">
            <a:extLst>
              <a:ext uri="{FF2B5EF4-FFF2-40B4-BE49-F238E27FC236}">
                <a16:creationId xmlns:a16="http://schemas.microsoft.com/office/drawing/2014/main" id="{80A39C15-F183-7C46-887E-107EA032896F}"/>
              </a:ext>
            </a:extLst>
          </p:cNvPr>
          <p:cNvGraphicFramePr>
            <a:graphicFrameLocks noChangeAspect="1"/>
          </p:cNvGraphicFramePr>
          <p:nvPr/>
        </p:nvGraphicFramePr>
        <p:xfrm>
          <a:off x="1152525" y="5111750"/>
          <a:ext cx="2354263" cy="1120775"/>
        </p:xfrm>
        <a:graphic>
          <a:graphicData uri="http://schemas.openxmlformats.org/presentationml/2006/ole">
            <mc:AlternateContent xmlns:mc="http://schemas.openxmlformats.org/markup-compatibility/2006">
              <mc:Choice xmlns:v="urn:schemas-microsoft-com:vml" Requires="v">
                <p:oleObj spid="_x0000_s61461" name="公式" r:id="rId22" imgW="23406100" imgH="11112500" progId="Equation.3">
                  <p:embed/>
                </p:oleObj>
              </mc:Choice>
              <mc:Fallback>
                <p:oleObj name="公式" r:id="rId22" imgW="23406100" imgH="11112500" progId="Equation.3">
                  <p:embed/>
                  <p:pic>
                    <p:nvPicPr>
                      <p:cNvPr id="304190" name="Object 62">
                        <a:extLst>
                          <a:ext uri="{FF2B5EF4-FFF2-40B4-BE49-F238E27FC236}">
                            <a16:creationId xmlns:a16="http://schemas.microsoft.com/office/drawing/2014/main" id="{80A39C15-F183-7C46-887E-107EA032896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52525" y="5111750"/>
                        <a:ext cx="2354263"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189" name="Object 61">
            <a:extLst>
              <a:ext uri="{FF2B5EF4-FFF2-40B4-BE49-F238E27FC236}">
                <a16:creationId xmlns:a16="http://schemas.microsoft.com/office/drawing/2014/main" id="{57CCD7E0-7F22-5A44-819E-2A9EF18A815F}"/>
              </a:ext>
            </a:extLst>
          </p:cNvPr>
          <p:cNvGraphicFramePr>
            <a:graphicFrameLocks noChangeAspect="1"/>
          </p:cNvGraphicFramePr>
          <p:nvPr/>
        </p:nvGraphicFramePr>
        <p:xfrm>
          <a:off x="4284663" y="5111750"/>
          <a:ext cx="1957387" cy="1196975"/>
        </p:xfrm>
        <a:graphic>
          <a:graphicData uri="http://schemas.openxmlformats.org/presentationml/2006/ole">
            <mc:AlternateContent xmlns:mc="http://schemas.openxmlformats.org/markup-compatibility/2006">
              <mc:Choice xmlns:v="urn:schemas-microsoft-com:vml" Requires="v">
                <p:oleObj spid="_x0000_s61462" name="公式" r:id="rId24" imgW="19596100" imgH="12001500" progId="Equation.3">
                  <p:embed/>
                </p:oleObj>
              </mc:Choice>
              <mc:Fallback>
                <p:oleObj name="公式" r:id="rId24" imgW="19596100" imgH="12001500" progId="Equation.3">
                  <p:embed/>
                  <p:pic>
                    <p:nvPicPr>
                      <p:cNvPr id="304189" name="Object 61">
                        <a:extLst>
                          <a:ext uri="{FF2B5EF4-FFF2-40B4-BE49-F238E27FC236}">
                            <a16:creationId xmlns:a16="http://schemas.microsoft.com/office/drawing/2014/main" id="{57CCD7E0-7F22-5A44-819E-2A9EF18A815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84663" y="5111750"/>
                        <a:ext cx="195738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4195" name="Rectangle 67">
            <a:extLst>
              <a:ext uri="{FF2B5EF4-FFF2-40B4-BE49-F238E27FC236}">
                <a16:creationId xmlns:a16="http://schemas.microsoft.com/office/drawing/2014/main" id="{BD96A4B6-A1B9-C94D-945F-C5517563173C}"/>
              </a:ext>
            </a:extLst>
          </p:cNvPr>
          <p:cNvSpPr>
            <a:spLocks noChangeArrowheads="1"/>
          </p:cNvSpPr>
          <p:nvPr/>
        </p:nvSpPr>
        <p:spPr bwMode="auto">
          <a:xfrm>
            <a:off x="0" y="1636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04200" name="Rectangle 72">
            <a:extLst>
              <a:ext uri="{FF2B5EF4-FFF2-40B4-BE49-F238E27FC236}">
                <a16:creationId xmlns:a16="http://schemas.microsoft.com/office/drawing/2014/main" id="{CE0AD3AE-A840-AD4D-B3C9-0026BD7F704A}"/>
              </a:ext>
            </a:extLst>
          </p:cNvPr>
          <p:cNvSpPr>
            <a:spLocks noChangeArrowheads="1"/>
          </p:cNvSpPr>
          <p:nvPr/>
        </p:nvSpPr>
        <p:spPr bwMode="auto">
          <a:xfrm>
            <a:off x="1106488" y="5657850"/>
            <a:ext cx="717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CN" sz="1200">
                <a:solidFill>
                  <a:srgbClr val="000000"/>
                </a:solidFill>
              </a:rPr>
              <a:t>  </a:t>
            </a:r>
            <a:endParaRPr lang="en-US" altLang="zh-CN"/>
          </a:p>
        </p:txBody>
      </p:sp>
    </p:spTree>
    <p:extLst>
      <p:ext uri="{BB962C8B-B14F-4D97-AF65-F5344CB8AC3E}">
        <p14:creationId xmlns:p14="http://schemas.microsoft.com/office/powerpoint/2010/main" val="3878369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4178"/>
                                        </p:tgtEl>
                                        <p:attrNameLst>
                                          <p:attrName>style.visibility</p:attrName>
                                        </p:attrNameLst>
                                      </p:cBhvr>
                                      <p:to>
                                        <p:strVal val="visible"/>
                                      </p:to>
                                    </p:set>
                                    <p:animEffect transition="in" filter="blinds(horizontal)">
                                      <p:cBhvr>
                                        <p:cTn id="7" dur="500"/>
                                        <p:tgtEl>
                                          <p:spTgt spid="304178"/>
                                        </p:tgtEl>
                                      </p:cBhvr>
                                    </p:animEffect>
                                  </p:childTnLst>
                                </p:cTn>
                              </p:par>
                              <p:par>
                                <p:cTn id="8" presetID="3" presetClass="entr" presetSubtype="10" fill="hold" nodeType="withEffect">
                                  <p:stCondLst>
                                    <p:cond delay="0"/>
                                  </p:stCondLst>
                                  <p:childTnLst>
                                    <p:set>
                                      <p:cBhvr>
                                        <p:cTn id="9" dur="1" fill="hold">
                                          <p:stCondLst>
                                            <p:cond delay="0"/>
                                          </p:stCondLst>
                                        </p:cTn>
                                        <p:tgtEl>
                                          <p:spTgt spid="304177"/>
                                        </p:tgtEl>
                                        <p:attrNameLst>
                                          <p:attrName>style.visibility</p:attrName>
                                        </p:attrNameLst>
                                      </p:cBhvr>
                                      <p:to>
                                        <p:strVal val="visible"/>
                                      </p:to>
                                    </p:set>
                                    <p:animEffect transition="in" filter="blinds(horizontal)">
                                      <p:cBhvr>
                                        <p:cTn id="10" dur="500"/>
                                        <p:tgtEl>
                                          <p:spTgt spid="304177"/>
                                        </p:tgtEl>
                                      </p:cBhvr>
                                    </p:animEffect>
                                  </p:childTnLst>
                                </p:cTn>
                              </p:par>
                              <p:par>
                                <p:cTn id="11" presetID="3" presetClass="entr" presetSubtype="10" fill="hold" nodeType="withEffect">
                                  <p:stCondLst>
                                    <p:cond delay="0"/>
                                  </p:stCondLst>
                                  <p:childTnLst>
                                    <p:set>
                                      <p:cBhvr>
                                        <p:cTn id="12" dur="1" fill="hold">
                                          <p:stCondLst>
                                            <p:cond delay="0"/>
                                          </p:stCondLst>
                                        </p:cTn>
                                        <p:tgtEl>
                                          <p:spTgt spid="304176"/>
                                        </p:tgtEl>
                                        <p:attrNameLst>
                                          <p:attrName>style.visibility</p:attrName>
                                        </p:attrNameLst>
                                      </p:cBhvr>
                                      <p:to>
                                        <p:strVal val="visible"/>
                                      </p:to>
                                    </p:set>
                                    <p:animEffect transition="in" filter="blinds(horizontal)">
                                      <p:cBhvr>
                                        <p:cTn id="13" dur="500"/>
                                        <p:tgtEl>
                                          <p:spTgt spid="3041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04174"/>
                                        </p:tgtEl>
                                        <p:attrNameLst>
                                          <p:attrName>style.visibility</p:attrName>
                                        </p:attrNameLst>
                                      </p:cBhvr>
                                      <p:to>
                                        <p:strVal val="visible"/>
                                      </p:to>
                                    </p:set>
                                    <p:animEffect transition="in" filter="blinds(horizontal)">
                                      <p:cBhvr>
                                        <p:cTn id="18" dur="500"/>
                                        <p:tgtEl>
                                          <p:spTgt spid="304174"/>
                                        </p:tgtEl>
                                      </p:cBhvr>
                                    </p:animEffect>
                                  </p:childTnLst>
                                </p:cTn>
                              </p:par>
                              <p:par>
                                <p:cTn id="19" presetID="3" presetClass="entr" presetSubtype="10" fill="hold" nodeType="withEffect">
                                  <p:stCondLst>
                                    <p:cond delay="0"/>
                                  </p:stCondLst>
                                  <p:childTnLst>
                                    <p:set>
                                      <p:cBhvr>
                                        <p:cTn id="20" dur="1" fill="hold">
                                          <p:stCondLst>
                                            <p:cond delay="0"/>
                                          </p:stCondLst>
                                        </p:cTn>
                                        <p:tgtEl>
                                          <p:spTgt spid="304173"/>
                                        </p:tgtEl>
                                        <p:attrNameLst>
                                          <p:attrName>style.visibility</p:attrName>
                                        </p:attrNameLst>
                                      </p:cBhvr>
                                      <p:to>
                                        <p:strVal val="visible"/>
                                      </p:to>
                                    </p:set>
                                    <p:animEffect transition="in" filter="blinds(horizontal)">
                                      <p:cBhvr>
                                        <p:cTn id="21" dur="500"/>
                                        <p:tgtEl>
                                          <p:spTgt spid="30417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04194"/>
                                        </p:tgtEl>
                                        <p:attrNameLst>
                                          <p:attrName>style.visibility</p:attrName>
                                        </p:attrNameLst>
                                      </p:cBhvr>
                                      <p:to>
                                        <p:strVal val="visible"/>
                                      </p:to>
                                    </p:set>
                                    <p:animEffect transition="in" filter="blinds(horizontal)">
                                      <p:cBhvr>
                                        <p:cTn id="26" dur="500"/>
                                        <p:tgtEl>
                                          <p:spTgt spid="304194"/>
                                        </p:tgtEl>
                                      </p:cBhvr>
                                    </p:animEffect>
                                  </p:childTnLst>
                                </p:cTn>
                              </p:par>
                              <p:par>
                                <p:cTn id="27" presetID="3" presetClass="entr" presetSubtype="10" fill="hold" nodeType="withEffect">
                                  <p:stCondLst>
                                    <p:cond delay="0"/>
                                  </p:stCondLst>
                                  <p:childTnLst>
                                    <p:set>
                                      <p:cBhvr>
                                        <p:cTn id="28" dur="1" fill="hold">
                                          <p:stCondLst>
                                            <p:cond delay="0"/>
                                          </p:stCondLst>
                                        </p:cTn>
                                        <p:tgtEl>
                                          <p:spTgt spid="304193"/>
                                        </p:tgtEl>
                                        <p:attrNameLst>
                                          <p:attrName>style.visibility</p:attrName>
                                        </p:attrNameLst>
                                      </p:cBhvr>
                                      <p:to>
                                        <p:strVal val="visible"/>
                                      </p:to>
                                    </p:set>
                                    <p:animEffect transition="in" filter="blinds(horizontal)">
                                      <p:cBhvr>
                                        <p:cTn id="29" dur="500"/>
                                        <p:tgtEl>
                                          <p:spTgt spid="304193"/>
                                        </p:tgtEl>
                                      </p:cBhvr>
                                    </p:animEffect>
                                  </p:childTnLst>
                                </p:cTn>
                              </p:par>
                              <p:par>
                                <p:cTn id="30" presetID="3" presetClass="entr" presetSubtype="10" fill="hold" nodeType="withEffect">
                                  <p:stCondLst>
                                    <p:cond delay="0"/>
                                  </p:stCondLst>
                                  <p:childTnLst>
                                    <p:set>
                                      <p:cBhvr>
                                        <p:cTn id="31" dur="1" fill="hold">
                                          <p:stCondLst>
                                            <p:cond delay="0"/>
                                          </p:stCondLst>
                                        </p:cTn>
                                        <p:tgtEl>
                                          <p:spTgt spid="304192"/>
                                        </p:tgtEl>
                                        <p:attrNameLst>
                                          <p:attrName>style.visibility</p:attrName>
                                        </p:attrNameLst>
                                      </p:cBhvr>
                                      <p:to>
                                        <p:strVal val="visible"/>
                                      </p:to>
                                    </p:set>
                                    <p:animEffect transition="in" filter="blinds(horizontal)">
                                      <p:cBhvr>
                                        <p:cTn id="32" dur="500"/>
                                        <p:tgtEl>
                                          <p:spTgt spid="3041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04191"/>
                                        </p:tgtEl>
                                        <p:attrNameLst>
                                          <p:attrName>style.visibility</p:attrName>
                                        </p:attrNameLst>
                                      </p:cBhvr>
                                      <p:to>
                                        <p:strVal val="visible"/>
                                      </p:to>
                                    </p:set>
                                    <p:animEffect transition="in" filter="blinds(horizontal)">
                                      <p:cBhvr>
                                        <p:cTn id="37" dur="500"/>
                                        <p:tgtEl>
                                          <p:spTgt spid="3041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04190"/>
                                        </p:tgtEl>
                                        <p:attrNameLst>
                                          <p:attrName>style.visibility</p:attrName>
                                        </p:attrNameLst>
                                      </p:cBhvr>
                                      <p:to>
                                        <p:strVal val="visible"/>
                                      </p:to>
                                    </p:set>
                                    <p:animEffect transition="in" filter="blinds(horizontal)">
                                      <p:cBhvr>
                                        <p:cTn id="42" dur="500"/>
                                        <p:tgtEl>
                                          <p:spTgt spid="3041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04189"/>
                                        </p:tgtEl>
                                        <p:attrNameLst>
                                          <p:attrName>style.visibility</p:attrName>
                                        </p:attrNameLst>
                                      </p:cBhvr>
                                      <p:to>
                                        <p:strVal val="visible"/>
                                      </p:to>
                                    </p:set>
                                    <p:animEffect transition="in" filter="blinds(horizontal)">
                                      <p:cBhvr>
                                        <p:cTn id="47" dur="500"/>
                                        <p:tgtEl>
                                          <p:spTgt spid="304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3">
            <a:extLst>
              <a:ext uri="{FF2B5EF4-FFF2-40B4-BE49-F238E27FC236}">
                <a16:creationId xmlns:a16="http://schemas.microsoft.com/office/drawing/2014/main" id="{F4F59CA5-9FA1-E242-ADAC-CF3E589E4328}"/>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4DDD043B-B3D7-C34F-8EBB-DAC62038ED4F}" type="slidenum">
              <a:rPr lang="en-US" altLang="zh-CN" sz="1400"/>
              <a:pPr/>
              <a:t>8</a:t>
            </a:fld>
            <a:endParaRPr lang="en-US" altLang="zh-CN" sz="1400"/>
          </a:p>
        </p:txBody>
      </p:sp>
      <p:sp>
        <p:nvSpPr>
          <p:cNvPr id="10243" name="Rectangle 2">
            <a:extLst>
              <a:ext uri="{FF2B5EF4-FFF2-40B4-BE49-F238E27FC236}">
                <a16:creationId xmlns:a16="http://schemas.microsoft.com/office/drawing/2014/main" id="{2D8BB3AF-758B-F649-807B-A9B57A4C0E6E}"/>
              </a:ext>
            </a:extLst>
          </p:cNvPr>
          <p:cNvSpPr>
            <a:spLocks noChangeArrowheads="1"/>
          </p:cNvSpPr>
          <p:nvPr/>
        </p:nvSpPr>
        <p:spPr bwMode="auto">
          <a:xfrm>
            <a:off x="1116013" y="404813"/>
            <a:ext cx="7327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rgbClr val="FF33CC"/>
                </a:solidFill>
                <a:ea typeface="楷体_GB2312" panose="02010609030101010101" pitchFamily="49" charset="-122"/>
              </a:rPr>
              <a:t>电子的发现再一次否定了原子不可分的观念。</a:t>
            </a:r>
            <a:endParaRPr kumimoji="0" lang="zh-CN" altLang="en-US" sz="2800">
              <a:ea typeface="楷体_GB2312" panose="02010609030101010101" pitchFamily="49" charset="-122"/>
            </a:endParaRPr>
          </a:p>
        </p:txBody>
      </p:sp>
      <p:pic>
        <p:nvPicPr>
          <p:cNvPr id="10244" name="Picture 3" descr="J">
            <a:extLst>
              <a:ext uri="{FF2B5EF4-FFF2-40B4-BE49-F238E27FC236}">
                <a16:creationId xmlns:a16="http://schemas.microsoft.com/office/drawing/2014/main" id="{2383550C-C9B5-B04F-BC75-2ECA56ADD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205038"/>
            <a:ext cx="2903538" cy="4343400"/>
          </a:xfrm>
          <a:prstGeom prst="rect">
            <a:avLst/>
          </a:prstGeom>
          <a:noFill/>
          <a:ln w="76200" cmpd="tri">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06180" name="Rectangle 4">
            <a:extLst>
              <a:ext uri="{FF2B5EF4-FFF2-40B4-BE49-F238E27FC236}">
                <a16:creationId xmlns:a16="http://schemas.microsoft.com/office/drawing/2014/main" id="{5A6168FA-C41A-2140-962C-59C284498BF6}"/>
              </a:ext>
            </a:extLst>
          </p:cNvPr>
          <p:cNvSpPr>
            <a:spLocks noChangeArrowheads="1"/>
          </p:cNvSpPr>
          <p:nvPr/>
        </p:nvSpPr>
        <p:spPr bwMode="auto">
          <a:xfrm>
            <a:off x="611188" y="1412875"/>
            <a:ext cx="79216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anose="02010609030101010101" pitchFamily="49" charset="-122"/>
              </a:rPr>
              <a:t>J. J. </a:t>
            </a:r>
            <a:r>
              <a:rPr lang="zh-CN" altLang="en-US" sz="2800" b="1">
                <a:ea typeface="楷体_GB2312" panose="02010609030101010101" pitchFamily="49" charset="-122"/>
              </a:rPr>
              <a:t>汤姆逊由于发现电子而于</a:t>
            </a:r>
            <a:r>
              <a:rPr lang="en-US" altLang="zh-CN" sz="2800" b="1">
                <a:ea typeface="楷体_GB2312" panose="02010609030101010101" pitchFamily="49" charset="-122"/>
              </a:rPr>
              <a:t>1906</a:t>
            </a:r>
            <a:r>
              <a:rPr lang="zh-CN" altLang="en-US" sz="2800" b="1">
                <a:ea typeface="楷体_GB2312" panose="02010609030101010101" pitchFamily="49" charset="-122"/>
              </a:rPr>
              <a:t>年荣获诺贝尔物理学奖。</a:t>
            </a:r>
            <a:endParaRPr kumimoji="0" lang="zh-CN" altLang="en-US" sz="2800">
              <a:ea typeface="楷体_GB2312" panose="02010609030101010101" pitchFamily="49" charset="-122"/>
            </a:endParaRPr>
          </a:p>
        </p:txBody>
      </p:sp>
      <p:sp>
        <p:nvSpPr>
          <p:cNvPr id="306181" name="Rectangle 5">
            <a:extLst>
              <a:ext uri="{FF2B5EF4-FFF2-40B4-BE49-F238E27FC236}">
                <a16:creationId xmlns:a16="http://schemas.microsoft.com/office/drawing/2014/main" id="{7C340C5E-DAF2-154E-A31F-61CB46595CEE}"/>
              </a:ext>
            </a:extLst>
          </p:cNvPr>
          <p:cNvSpPr>
            <a:spLocks noChangeArrowheads="1"/>
          </p:cNvSpPr>
          <p:nvPr/>
        </p:nvSpPr>
        <p:spPr bwMode="auto">
          <a:xfrm>
            <a:off x="611188" y="2781300"/>
            <a:ext cx="50673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anose="02010609030101010101" pitchFamily="49" charset="-122"/>
              </a:rPr>
              <a:t>J. J. </a:t>
            </a:r>
            <a:r>
              <a:rPr lang="zh-CN" altLang="en-US" sz="2800" b="1">
                <a:ea typeface="楷体_GB2312" panose="02010609030101010101" pitchFamily="49" charset="-122"/>
              </a:rPr>
              <a:t>汤姆逊被誉为“</a:t>
            </a:r>
            <a:r>
              <a:rPr lang="zh-CN" altLang="en-US" sz="2800" b="1">
                <a:solidFill>
                  <a:srgbClr val="FF3300"/>
                </a:solidFill>
                <a:ea typeface="楷体_GB2312" panose="02010609030101010101" pitchFamily="49" charset="-122"/>
              </a:rPr>
              <a:t>一位最先打开通向基本粒子物理学大门的伟人</a:t>
            </a:r>
            <a:r>
              <a:rPr lang="zh-CN" altLang="en-US" sz="2800" b="1">
                <a:ea typeface="楷体_GB2312" panose="02010609030101010101" pitchFamily="49" charset="-122"/>
              </a:rPr>
              <a:t>”</a:t>
            </a:r>
            <a:endParaRPr kumimoji="0" lang="zh-CN" altLang="en-US" sz="2800">
              <a:ea typeface="楷体_GB2312" panose="02010609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6180"/>
                                        </p:tgtEl>
                                        <p:attrNameLst>
                                          <p:attrName>style.visibility</p:attrName>
                                        </p:attrNameLst>
                                      </p:cBhvr>
                                      <p:to>
                                        <p:strVal val="visible"/>
                                      </p:to>
                                    </p:set>
                                    <p:animEffect transition="in" filter="blinds(horizontal)">
                                      <p:cBhvr>
                                        <p:cTn id="7" dur="500"/>
                                        <p:tgtEl>
                                          <p:spTgt spid="306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6181"/>
                                        </p:tgtEl>
                                        <p:attrNameLst>
                                          <p:attrName>style.visibility</p:attrName>
                                        </p:attrNameLst>
                                      </p:cBhvr>
                                      <p:to>
                                        <p:strVal val="visible"/>
                                      </p:to>
                                    </p:set>
                                    <p:animEffect transition="in" filter="blinds(horizontal)">
                                      <p:cBhvr>
                                        <p:cTn id="12" dur="500"/>
                                        <p:tgtEl>
                                          <p:spTgt spid="306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p:bldP spid="30618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a:extLst>
              <a:ext uri="{FF2B5EF4-FFF2-40B4-BE49-F238E27FC236}">
                <a16:creationId xmlns:a16="http://schemas.microsoft.com/office/drawing/2014/main" id="{857DD4DB-9A79-3C4C-834C-AAEC7A076E07}"/>
              </a:ext>
            </a:extLst>
          </p:cNvPr>
          <p:cNvSpPr>
            <a:spLocks noGrp="1"/>
          </p:cNvSpPr>
          <p:nvPr>
            <p:ph type="sldNum" sz="quarter" idx="12"/>
          </p:nvPr>
        </p:nvSpPr>
        <p:spPr/>
        <p:txBody>
          <a:bodyPr/>
          <a:lstStyle/>
          <a:p>
            <a:fld id="{98BF9297-CFBB-DA4A-B441-C6EC39125F1F}" type="slidenum">
              <a:rPr lang="en-US" altLang="zh-CN"/>
              <a:pPr/>
              <a:t>80</a:t>
            </a:fld>
            <a:endParaRPr lang="en-US" altLang="zh-CN"/>
          </a:p>
        </p:txBody>
      </p:sp>
      <p:graphicFrame>
        <p:nvGraphicFramePr>
          <p:cNvPr id="305160" name="Object 8">
            <a:extLst>
              <a:ext uri="{FF2B5EF4-FFF2-40B4-BE49-F238E27FC236}">
                <a16:creationId xmlns:a16="http://schemas.microsoft.com/office/drawing/2014/main" id="{ECDCA301-329F-374C-B2E6-55390A6A239D}"/>
              </a:ext>
            </a:extLst>
          </p:cNvPr>
          <p:cNvGraphicFramePr>
            <a:graphicFrameLocks noChangeAspect="1"/>
          </p:cNvGraphicFramePr>
          <p:nvPr/>
        </p:nvGraphicFramePr>
        <p:xfrm>
          <a:off x="900113" y="476250"/>
          <a:ext cx="979487" cy="481013"/>
        </p:xfrm>
        <a:graphic>
          <a:graphicData uri="http://schemas.openxmlformats.org/presentationml/2006/ole">
            <mc:AlternateContent xmlns:mc="http://schemas.openxmlformats.org/markup-compatibility/2006">
              <mc:Choice xmlns:v="urn:schemas-microsoft-com:vml" Requires="v">
                <p:oleObj spid="_x0000_s62471" name="公式" r:id="rId3" imgW="8483600" imgH="4102100" progId="Equation.3">
                  <p:embed/>
                </p:oleObj>
              </mc:Choice>
              <mc:Fallback>
                <p:oleObj name="公式" r:id="rId3" imgW="8483600" imgH="4102100" progId="Equation.3">
                  <p:embed/>
                  <p:pic>
                    <p:nvPicPr>
                      <p:cNvPr id="305160" name="Object 8">
                        <a:extLst>
                          <a:ext uri="{FF2B5EF4-FFF2-40B4-BE49-F238E27FC236}">
                            <a16:creationId xmlns:a16="http://schemas.microsoft.com/office/drawing/2014/main" id="{ECDCA301-329F-374C-B2E6-55390A6A2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476250"/>
                        <a:ext cx="979487"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5159" name="Object 7">
            <a:extLst>
              <a:ext uri="{FF2B5EF4-FFF2-40B4-BE49-F238E27FC236}">
                <a16:creationId xmlns:a16="http://schemas.microsoft.com/office/drawing/2014/main" id="{520C5621-12CE-B04B-8E36-93D26FEF3DA2}"/>
              </a:ext>
            </a:extLst>
          </p:cNvPr>
          <p:cNvGraphicFramePr>
            <a:graphicFrameLocks noChangeAspect="1"/>
          </p:cNvGraphicFramePr>
          <p:nvPr/>
        </p:nvGraphicFramePr>
        <p:xfrm>
          <a:off x="1314450" y="1052513"/>
          <a:ext cx="1747838" cy="633412"/>
        </p:xfrm>
        <a:graphic>
          <a:graphicData uri="http://schemas.openxmlformats.org/presentationml/2006/ole">
            <mc:AlternateContent xmlns:mc="http://schemas.openxmlformats.org/markup-compatibility/2006">
              <mc:Choice xmlns:v="urn:schemas-microsoft-com:vml" Requires="v">
                <p:oleObj spid="_x0000_s62472" name="公式" r:id="rId5" imgW="15214600" imgH="5562600" progId="Equation.3">
                  <p:embed/>
                </p:oleObj>
              </mc:Choice>
              <mc:Fallback>
                <p:oleObj name="公式" r:id="rId5" imgW="15214600" imgH="5562600" progId="Equation.3">
                  <p:embed/>
                  <p:pic>
                    <p:nvPicPr>
                      <p:cNvPr id="305159" name="Object 7">
                        <a:extLst>
                          <a:ext uri="{FF2B5EF4-FFF2-40B4-BE49-F238E27FC236}">
                            <a16:creationId xmlns:a16="http://schemas.microsoft.com/office/drawing/2014/main" id="{520C5621-12CE-B04B-8E36-93D26FEF3D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450" y="1052513"/>
                        <a:ext cx="1747838" cy="63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5158" name="Object 6">
            <a:extLst>
              <a:ext uri="{FF2B5EF4-FFF2-40B4-BE49-F238E27FC236}">
                <a16:creationId xmlns:a16="http://schemas.microsoft.com/office/drawing/2014/main" id="{1DE003C0-44FC-8444-BE45-C1068594B732}"/>
              </a:ext>
            </a:extLst>
          </p:cNvPr>
          <p:cNvGraphicFramePr>
            <a:graphicFrameLocks noChangeAspect="1"/>
          </p:cNvGraphicFramePr>
          <p:nvPr/>
        </p:nvGraphicFramePr>
        <p:xfrm>
          <a:off x="1331913" y="1771650"/>
          <a:ext cx="1687512" cy="582613"/>
        </p:xfrm>
        <a:graphic>
          <a:graphicData uri="http://schemas.openxmlformats.org/presentationml/2006/ole">
            <mc:AlternateContent xmlns:mc="http://schemas.openxmlformats.org/markup-compatibility/2006">
              <mc:Choice xmlns:v="urn:schemas-microsoft-com:vml" Requires="v">
                <p:oleObj spid="_x0000_s62473" name="公式" r:id="rId7" imgW="14630400" imgH="4978400" progId="Equation.3">
                  <p:embed/>
                </p:oleObj>
              </mc:Choice>
              <mc:Fallback>
                <p:oleObj name="公式" r:id="rId7" imgW="14630400" imgH="4978400" progId="Equation.3">
                  <p:embed/>
                  <p:pic>
                    <p:nvPicPr>
                      <p:cNvPr id="305158" name="Object 6">
                        <a:extLst>
                          <a:ext uri="{FF2B5EF4-FFF2-40B4-BE49-F238E27FC236}">
                            <a16:creationId xmlns:a16="http://schemas.microsoft.com/office/drawing/2014/main" id="{1DE003C0-44FC-8444-BE45-C1068594B7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1771650"/>
                        <a:ext cx="1687512"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5157" name="Object 5">
            <a:extLst>
              <a:ext uri="{FF2B5EF4-FFF2-40B4-BE49-F238E27FC236}">
                <a16:creationId xmlns:a16="http://schemas.microsoft.com/office/drawing/2014/main" id="{2D0C36F2-E3EC-3141-8E0C-B9705EB9A7EB}"/>
              </a:ext>
            </a:extLst>
          </p:cNvPr>
          <p:cNvGraphicFramePr>
            <a:graphicFrameLocks noChangeAspect="1"/>
          </p:cNvGraphicFramePr>
          <p:nvPr/>
        </p:nvGraphicFramePr>
        <p:xfrm>
          <a:off x="1331913" y="2636838"/>
          <a:ext cx="1865312" cy="582612"/>
        </p:xfrm>
        <a:graphic>
          <a:graphicData uri="http://schemas.openxmlformats.org/presentationml/2006/ole">
            <mc:AlternateContent xmlns:mc="http://schemas.openxmlformats.org/markup-compatibility/2006">
              <mc:Choice xmlns:v="urn:schemas-microsoft-com:vml" Requires="v">
                <p:oleObj spid="_x0000_s62474" name="公式" r:id="rId9" imgW="16090900" imgH="4978400" progId="Equation.3">
                  <p:embed/>
                </p:oleObj>
              </mc:Choice>
              <mc:Fallback>
                <p:oleObj name="公式" r:id="rId9" imgW="16090900" imgH="4978400" progId="Equation.3">
                  <p:embed/>
                  <p:pic>
                    <p:nvPicPr>
                      <p:cNvPr id="305157" name="Object 5">
                        <a:extLst>
                          <a:ext uri="{FF2B5EF4-FFF2-40B4-BE49-F238E27FC236}">
                            <a16:creationId xmlns:a16="http://schemas.microsoft.com/office/drawing/2014/main" id="{2D0C36F2-E3EC-3141-8E0C-B9705EB9A7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913" y="2636838"/>
                        <a:ext cx="1865312" cy="582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5156" name="Object 4">
            <a:extLst>
              <a:ext uri="{FF2B5EF4-FFF2-40B4-BE49-F238E27FC236}">
                <a16:creationId xmlns:a16="http://schemas.microsoft.com/office/drawing/2014/main" id="{9B3894F0-18DA-0048-945B-7AA4AC73251C}"/>
              </a:ext>
            </a:extLst>
          </p:cNvPr>
          <p:cNvGraphicFramePr>
            <a:graphicFrameLocks noChangeAspect="1"/>
          </p:cNvGraphicFramePr>
          <p:nvPr/>
        </p:nvGraphicFramePr>
        <p:xfrm>
          <a:off x="1331913" y="3355975"/>
          <a:ext cx="2708275" cy="1898650"/>
        </p:xfrm>
        <a:graphic>
          <a:graphicData uri="http://schemas.openxmlformats.org/presentationml/2006/ole">
            <mc:AlternateContent xmlns:mc="http://schemas.openxmlformats.org/markup-compatibility/2006">
              <mc:Choice xmlns:v="urn:schemas-microsoft-com:vml" Requires="v">
                <p:oleObj spid="_x0000_s62475" name="公式" r:id="rId11" imgW="23406100" imgH="16383000" progId="Equation.3">
                  <p:embed/>
                </p:oleObj>
              </mc:Choice>
              <mc:Fallback>
                <p:oleObj name="公式" r:id="rId11" imgW="23406100" imgH="16383000" progId="Equation.3">
                  <p:embed/>
                  <p:pic>
                    <p:nvPicPr>
                      <p:cNvPr id="305156" name="Object 4">
                        <a:extLst>
                          <a:ext uri="{FF2B5EF4-FFF2-40B4-BE49-F238E27FC236}">
                            <a16:creationId xmlns:a16="http://schemas.microsoft.com/office/drawing/2014/main" id="{9B3894F0-18DA-0048-945B-7AA4AC7325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1913" y="3355975"/>
                        <a:ext cx="2708275" cy="189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5155" name="Object 3">
            <a:extLst>
              <a:ext uri="{FF2B5EF4-FFF2-40B4-BE49-F238E27FC236}">
                <a16:creationId xmlns:a16="http://schemas.microsoft.com/office/drawing/2014/main" id="{8D64D8D2-9023-DC4A-AC8A-02B0916E8151}"/>
              </a:ext>
            </a:extLst>
          </p:cNvPr>
          <p:cNvGraphicFramePr>
            <a:graphicFrameLocks noChangeAspect="1"/>
          </p:cNvGraphicFramePr>
          <p:nvPr/>
        </p:nvGraphicFramePr>
        <p:xfrm>
          <a:off x="4916488" y="3213100"/>
          <a:ext cx="2303462" cy="2101850"/>
        </p:xfrm>
        <a:graphic>
          <a:graphicData uri="http://schemas.openxmlformats.org/presentationml/2006/ole">
            <mc:AlternateContent xmlns:mc="http://schemas.openxmlformats.org/markup-compatibility/2006">
              <mc:Choice xmlns:v="urn:schemas-microsoft-com:vml" Requires="v">
                <p:oleObj spid="_x0000_s62476" name="公式" r:id="rId13" imgW="19900900" imgH="18135600" progId="Equation.3">
                  <p:embed/>
                </p:oleObj>
              </mc:Choice>
              <mc:Fallback>
                <p:oleObj name="公式" r:id="rId13" imgW="19900900" imgH="18135600" progId="Equation.3">
                  <p:embed/>
                  <p:pic>
                    <p:nvPicPr>
                      <p:cNvPr id="305155" name="Object 3">
                        <a:extLst>
                          <a:ext uri="{FF2B5EF4-FFF2-40B4-BE49-F238E27FC236}">
                            <a16:creationId xmlns:a16="http://schemas.microsoft.com/office/drawing/2014/main" id="{8D64D8D2-9023-DC4A-AC8A-02B0916E815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6488" y="3213100"/>
                        <a:ext cx="2303462" cy="210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5161" name="Rectangle 9">
            <a:extLst>
              <a:ext uri="{FF2B5EF4-FFF2-40B4-BE49-F238E27FC236}">
                <a16:creationId xmlns:a16="http://schemas.microsoft.com/office/drawing/2014/main" id="{FD4FA739-6D76-4C46-AEB2-FD0769F3B1FD}"/>
              </a:ext>
            </a:extLst>
          </p:cNvPr>
          <p:cNvSpPr>
            <a:spLocks noChangeArrowheads="1"/>
          </p:cNvSpPr>
          <p:nvPr/>
        </p:nvSpPr>
        <p:spPr bwMode="auto">
          <a:xfrm>
            <a:off x="0" y="1379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05166" name="Rectangle 14">
            <a:extLst>
              <a:ext uri="{FF2B5EF4-FFF2-40B4-BE49-F238E27FC236}">
                <a16:creationId xmlns:a16="http://schemas.microsoft.com/office/drawing/2014/main" id="{7C4FCBA5-4AD7-C542-A9DE-48CAC30D0D64}"/>
              </a:ext>
            </a:extLst>
          </p:cNvPr>
          <p:cNvSpPr>
            <a:spLocks noChangeArrowheads="1"/>
          </p:cNvSpPr>
          <p:nvPr/>
        </p:nvSpPr>
        <p:spPr bwMode="auto">
          <a:xfrm>
            <a:off x="1431925" y="42275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CN" sz="1200">
                <a:solidFill>
                  <a:srgbClr val="000000"/>
                </a:solidFill>
              </a:rPr>
              <a:t>  </a:t>
            </a:r>
            <a:endParaRPr lang="en-US" altLang="zh-CN"/>
          </a:p>
        </p:txBody>
      </p:sp>
      <p:pic>
        <p:nvPicPr>
          <p:cNvPr id="305167" name="Picture 15" descr="SCAN001">
            <a:extLst>
              <a:ext uri="{FF2B5EF4-FFF2-40B4-BE49-F238E27FC236}">
                <a16:creationId xmlns:a16="http://schemas.microsoft.com/office/drawing/2014/main" id="{419511BA-DA13-7A41-87B3-5AB3DDCCE7DF}"/>
              </a:ext>
            </a:extLst>
          </p:cNvPr>
          <p:cNvPicPr>
            <a:picLocks noChangeAspect="1" noChangeArrowheads="1"/>
          </p:cNvPicPr>
          <p:nvPr/>
        </p:nvPicPr>
        <p:blipFill>
          <a:blip r:embed="rId15">
            <a:lum bright="-36000" contrast="100000"/>
            <a:extLst>
              <a:ext uri="{28A0092B-C50C-407E-A947-70E740481C1C}">
                <a14:useLocalDpi xmlns:a14="http://schemas.microsoft.com/office/drawing/2010/main" val="0"/>
              </a:ext>
            </a:extLst>
          </a:blip>
          <a:srcRect l="1949" t="3281" r="1949" b="3281"/>
          <a:stretch>
            <a:fillRect/>
          </a:stretch>
        </p:blipFill>
        <p:spPr bwMode="auto">
          <a:xfrm>
            <a:off x="4356100" y="0"/>
            <a:ext cx="47879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68" name="Text Box 16">
            <a:extLst>
              <a:ext uri="{FF2B5EF4-FFF2-40B4-BE49-F238E27FC236}">
                <a16:creationId xmlns:a16="http://schemas.microsoft.com/office/drawing/2014/main" id="{773199BC-4B5F-D24B-BCA9-E412558E30D1}"/>
              </a:ext>
            </a:extLst>
          </p:cNvPr>
          <p:cNvSpPr txBox="1">
            <a:spLocks noChangeArrowheads="1"/>
          </p:cNvSpPr>
          <p:nvPr/>
        </p:nvSpPr>
        <p:spPr bwMode="auto">
          <a:xfrm>
            <a:off x="323850" y="5262563"/>
            <a:ext cx="8135938"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9625" indent="-809625">
              <a:defRPr kumimoji="1" sz="2400">
                <a:solidFill>
                  <a:schemeClr val="tx1"/>
                </a:solidFill>
                <a:latin typeface="Times New Roman" panose="02020603050405020304" pitchFamily="18" charset="0"/>
                <a:ea typeface="宋体" panose="02010600030101010101" pitchFamily="2" charset="-122"/>
              </a:defRPr>
            </a:lvl1pPr>
            <a:lvl2pPr marL="989013">
              <a:defRPr kumimoji="1" sz="2400">
                <a:solidFill>
                  <a:schemeClr val="tx1"/>
                </a:solidFill>
                <a:latin typeface="Times New Roman" panose="02020603050405020304" pitchFamily="18" charset="0"/>
                <a:ea typeface="宋体" panose="02010600030101010101" pitchFamily="2" charset="-122"/>
              </a:defRPr>
            </a:lvl2pPr>
            <a:lvl3pPr marL="116840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20000"/>
              </a:lnSpc>
            </a:pPr>
            <a:r>
              <a:rPr lang="zh-CN" altLang="en-US" b="1" dirty="0">
                <a:ea typeface="楷体_GB2312" panose="02010609030101010101" pitchFamily="49" charset="-122"/>
              </a:rPr>
              <a:t>（</a:t>
            </a:r>
            <a:r>
              <a:rPr lang="en-US" altLang="zh-CN" b="1" dirty="0">
                <a:ea typeface="楷体_GB2312" panose="02010609030101010101" pitchFamily="49" charset="-122"/>
              </a:rPr>
              <a:t>4</a:t>
            </a:r>
            <a:r>
              <a:rPr lang="zh-CN" altLang="en-US" b="1" dirty="0">
                <a:ea typeface="楷体_GB2312" panose="02010609030101010101" pitchFamily="49" charset="-122"/>
              </a:rPr>
              <a:t>）能级简并：对于一定的</a:t>
            </a:r>
            <a:r>
              <a:rPr lang="en-US" altLang="zh-CN" b="1" i="1" dirty="0">
                <a:ea typeface="楷体_GB2312" panose="02010609030101010101" pitchFamily="49" charset="-122"/>
              </a:rPr>
              <a:t>n</a:t>
            </a:r>
            <a:r>
              <a:rPr lang="zh-CN" altLang="en-US" b="1" dirty="0">
                <a:ea typeface="楷体_GB2312" panose="02010609030101010101" pitchFamily="49" charset="-122"/>
              </a:rPr>
              <a:t>，有</a:t>
            </a:r>
            <a:r>
              <a:rPr lang="en-US" altLang="zh-CN" b="1" i="1" dirty="0">
                <a:ea typeface="楷体_GB2312" panose="02010609030101010101" pitchFamily="49" charset="-122"/>
              </a:rPr>
              <a:t>n</a:t>
            </a:r>
            <a:r>
              <a:rPr lang="zh-CN" altLang="en-US" b="1" dirty="0">
                <a:ea typeface="楷体_GB2312" panose="02010609030101010101" pitchFamily="49" charset="-122"/>
              </a:rPr>
              <a:t>个不同的定态，它们的</a:t>
            </a:r>
            <a:r>
              <a:rPr lang="en-US" altLang="zh-CN" b="1" i="1" dirty="0">
                <a:ea typeface="楷体_GB2312" panose="02010609030101010101" pitchFamily="49" charset="-122"/>
              </a:rPr>
              <a:t>n</a:t>
            </a:r>
            <a:r>
              <a:rPr lang="el-GR" altLang="zh-CN" b="1" i="1" baseline="-12000" dirty="0">
                <a:ea typeface="楷体_GB2312" panose="02010609030101010101" pitchFamily="49" charset="-122"/>
                <a:cs typeface="Times New Roman" panose="02020603050405020304" pitchFamily="18" charset="0"/>
                <a:sym typeface="Symbol" pitchFamily="2" charset="2"/>
              </a:rPr>
              <a:t></a:t>
            </a:r>
            <a:r>
              <a:rPr lang="zh-CN" altLang="en-US" b="1" dirty="0">
                <a:ea typeface="楷体_GB2312" panose="02010609030101010101" pitchFamily="49" charset="-122"/>
              </a:rPr>
              <a:t>不同，但具有相同的能量</a:t>
            </a:r>
            <a:r>
              <a:rPr lang="en-US" altLang="zh-CN" b="1" i="1" dirty="0" err="1">
                <a:ea typeface="楷体_GB2312" panose="02010609030101010101" pitchFamily="49" charset="-122"/>
              </a:rPr>
              <a:t>E</a:t>
            </a:r>
            <a:r>
              <a:rPr lang="en-US" altLang="zh-CN" b="1" i="1" baseline="-25000" dirty="0" err="1">
                <a:ea typeface="楷体_GB2312" panose="02010609030101010101" pitchFamily="49" charset="-122"/>
                <a:sym typeface="Symbol" pitchFamily="2" charset="2"/>
              </a:rPr>
              <a:t>n</a:t>
            </a:r>
            <a:r>
              <a:rPr lang="en-US" altLang="zh-CN" b="1" baseline="-25000" dirty="0">
                <a:ea typeface="楷体_GB2312" panose="02010609030101010101" pitchFamily="49" charset="-122"/>
              </a:rPr>
              <a:t> </a:t>
            </a:r>
            <a:r>
              <a:rPr lang="zh-CN" altLang="en-US" b="1" dirty="0">
                <a:ea typeface="楷体_GB2312" panose="02010609030101010101" pitchFamily="49" charset="-122"/>
              </a:rPr>
              <a:t>。这种能级称为退化了的能级，</a:t>
            </a:r>
            <a:r>
              <a:rPr lang="en-US" altLang="zh-CN" b="1" i="1" dirty="0">
                <a:ea typeface="楷体_GB2312" panose="02010609030101010101" pitchFamily="49" charset="-122"/>
              </a:rPr>
              <a:t>n</a:t>
            </a:r>
            <a:r>
              <a:rPr lang="zh-CN" altLang="en-US" b="1" dirty="0">
                <a:ea typeface="楷体_GB2312" panose="02010609030101010101" pitchFamily="49" charset="-122"/>
              </a:rPr>
              <a:t>是退化度，也叫简并度。</a:t>
            </a:r>
          </a:p>
        </p:txBody>
      </p:sp>
    </p:spTree>
    <p:extLst>
      <p:ext uri="{BB962C8B-B14F-4D97-AF65-F5344CB8AC3E}">
        <p14:creationId xmlns:p14="http://schemas.microsoft.com/office/powerpoint/2010/main" val="2533100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5159"/>
                                        </p:tgtEl>
                                        <p:attrNameLst>
                                          <p:attrName>style.visibility</p:attrName>
                                        </p:attrNameLst>
                                      </p:cBhvr>
                                      <p:to>
                                        <p:strVal val="visible"/>
                                      </p:to>
                                    </p:set>
                                    <p:animEffect transition="in" filter="blinds(horizontal)">
                                      <p:cBhvr>
                                        <p:cTn id="7" dur="500"/>
                                        <p:tgtEl>
                                          <p:spTgt spid="305159"/>
                                        </p:tgtEl>
                                      </p:cBhvr>
                                    </p:animEffect>
                                  </p:childTnLst>
                                </p:cTn>
                              </p:par>
                              <p:par>
                                <p:cTn id="8" presetID="3" presetClass="entr" presetSubtype="10" fill="hold" nodeType="withEffect">
                                  <p:stCondLst>
                                    <p:cond delay="0"/>
                                  </p:stCondLst>
                                  <p:childTnLst>
                                    <p:set>
                                      <p:cBhvr>
                                        <p:cTn id="9" dur="1" fill="hold">
                                          <p:stCondLst>
                                            <p:cond delay="0"/>
                                          </p:stCondLst>
                                        </p:cTn>
                                        <p:tgtEl>
                                          <p:spTgt spid="305158"/>
                                        </p:tgtEl>
                                        <p:attrNameLst>
                                          <p:attrName>style.visibility</p:attrName>
                                        </p:attrNameLst>
                                      </p:cBhvr>
                                      <p:to>
                                        <p:strVal val="visible"/>
                                      </p:to>
                                    </p:set>
                                    <p:animEffect transition="in" filter="blinds(horizontal)">
                                      <p:cBhvr>
                                        <p:cTn id="10" dur="500"/>
                                        <p:tgtEl>
                                          <p:spTgt spid="3051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05157"/>
                                        </p:tgtEl>
                                        <p:attrNameLst>
                                          <p:attrName>style.visibility</p:attrName>
                                        </p:attrNameLst>
                                      </p:cBhvr>
                                      <p:to>
                                        <p:strVal val="visible"/>
                                      </p:to>
                                    </p:set>
                                    <p:animEffect transition="in" filter="blinds(horizontal)">
                                      <p:cBhvr>
                                        <p:cTn id="15" dur="500"/>
                                        <p:tgtEl>
                                          <p:spTgt spid="30515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05156"/>
                                        </p:tgtEl>
                                        <p:attrNameLst>
                                          <p:attrName>style.visibility</p:attrName>
                                        </p:attrNameLst>
                                      </p:cBhvr>
                                      <p:to>
                                        <p:strVal val="visible"/>
                                      </p:to>
                                    </p:set>
                                    <p:animEffect transition="in" filter="blinds(horizontal)">
                                      <p:cBhvr>
                                        <p:cTn id="20" dur="500"/>
                                        <p:tgtEl>
                                          <p:spTgt spid="30515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05155"/>
                                        </p:tgtEl>
                                        <p:attrNameLst>
                                          <p:attrName>style.visibility</p:attrName>
                                        </p:attrNameLst>
                                      </p:cBhvr>
                                      <p:to>
                                        <p:strVal val="visible"/>
                                      </p:to>
                                    </p:set>
                                    <p:animEffect transition="in" filter="blinds(horizontal)">
                                      <p:cBhvr>
                                        <p:cTn id="25" dur="500"/>
                                        <p:tgtEl>
                                          <p:spTgt spid="30515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05168"/>
                                        </p:tgtEl>
                                        <p:attrNameLst>
                                          <p:attrName>style.visibility</p:attrName>
                                        </p:attrNameLst>
                                      </p:cBhvr>
                                      <p:to>
                                        <p:strVal val="visible"/>
                                      </p:to>
                                    </p:set>
                                    <p:animEffect transition="in" filter="blinds(horizontal)">
                                      <p:cBhvr>
                                        <p:cTn id="30" dur="500"/>
                                        <p:tgtEl>
                                          <p:spTgt spid="305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6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5876CC46-F1D2-EA4A-96C2-49DDE53FDCEA}"/>
              </a:ext>
            </a:extLst>
          </p:cNvPr>
          <p:cNvSpPr>
            <a:spLocks noGrp="1"/>
          </p:cNvSpPr>
          <p:nvPr>
            <p:ph type="sldNum" sz="quarter" idx="12"/>
          </p:nvPr>
        </p:nvSpPr>
        <p:spPr/>
        <p:txBody>
          <a:bodyPr/>
          <a:lstStyle/>
          <a:p>
            <a:fld id="{8E72F9AC-44A5-DA4B-8BDD-32FA17A5153F}" type="slidenum">
              <a:rPr lang="en-US" altLang="zh-CN"/>
              <a:pPr/>
              <a:t>81</a:t>
            </a:fld>
            <a:endParaRPr lang="en-US" altLang="zh-CN"/>
          </a:p>
        </p:txBody>
      </p:sp>
      <p:sp>
        <p:nvSpPr>
          <p:cNvPr id="306180" name="Text Box 4">
            <a:extLst>
              <a:ext uri="{FF2B5EF4-FFF2-40B4-BE49-F238E27FC236}">
                <a16:creationId xmlns:a16="http://schemas.microsoft.com/office/drawing/2014/main" id="{C5E06518-8D86-4F4F-B870-2A144199B111}"/>
              </a:ext>
            </a:extLst>
          </p:cNvPr>
          <p:cNvSpPr txBox="1">
            <a:spLocks noChangeArrowheads="1"/>
          </p:cNvSpPr>
          <p:nvPr/>
        </p:nvSpPr>
        <p:spPr bwMode="auto">
          <a:xfrm>
            <a:off x="1258888" y="1412875"/>
            <a:ext cx="7292975"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en-US" altLang="zh-CN" b="1">
                <a:ea typeface="楷体_GB2312" panose="02010609030101010101" pitchFamily="49" charset="-122"/>
              </a:rPr>
              <a:t>       </a:t>
            </a:r>
            <a:r>
              <a:rPr lang="zh-CN" altLang="en-US" b="1">
                <a:ea typeface="楷体_GB2312" panose="02010609030101010101" pitchFamily="49" charset="-122"/>
              </a:rPr>
              <a:t>未考虑相对论效应时，能量表达式和圆轨道完全一样。如果考虑了相对论效应，经过繁杂的计算可得：</a:t>
            </a:r>
          </a:p>
        </p:txBody>
      </p:sp>
      <p:sp>
        <p:nvSpPr>
          <p:cNvPr id="306182" name="Text Box 6">
            <a:extLst>
              <a:ext uri="{FF2B5EF4-FFF2-40B4-BE49-F238E27FC236}">
                <a16:creationId xmlns:a16="http://schemas.microsoft.com/office/drawing/2014/main" id="{22940EF6-C958-E349-97CA-82EDA7F86CF1}"/>
              </a:ext>
            </a:extLst>
          </p:cNvPr>
          <p:cNvSpPr txBox="1">
            <a:spLocks noChangeArrowheads="1"/>
          </p:cNvSpPr>
          <p:nvPr/>
        </p:nvSpPr>
        <p:spPr bwMode="auto">
          <a:xfrm>
            <a:off x="827088" y="765175"/>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zh-CN" sz="2800" b="1">
                <a:solidFill>
                  <a:srgbClr val="FF0000"/>
                </a:solidFill>
                <a:ea typeface="楷体_GB2312" panose="02010609030101010101" pitchFamily="49" charset="-122"/>
              </a:rPr>
              <a:t>(3)</a:t>
            </a:r>
            <a:r>
              <a:rPr kumimoji="0" lang="zh-CN" altLang="en-US" sz="2800" b="1">
                <a:solidFill>
                  <a:srgbClr val="FF0000"/>
                </a:solidFill>
                <a:ea typeface="楷体_GB2312" panose="02010609030101010101" pitchFamily="49" charset="-122"/>
              </a:rPr>
              <a:t>椭圆轨道与相对论的结合</a:t>
            </a:r>
          </a:p>
        </p:txBody>
      </p:sp>
      <p:sp>
        <p:nvSpPr>
          <p:cNvPr id="306184" name="Rectangle 8">
            <a:extLst>
              <a:ext uri="{FF2B5EF4-FFF2-40B4-BE49-F238E27FC236}">
                <a16:creationId xmlns:a16="http://schemas.microsoft.com/office/drawing/2014/main" id="{8E81B5C3-79E9-C64E-B3BD-AA595512F2D8}"/>
              </a:ext>
            </a:extLst>
          </p:cNvPr>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06183" name="Object 7">
            <a:extLst>
              <a:ext uri="{FF2B5EF4-FFF2-40B4-BE49-F238E27FC236}">
                <a16:creationId xmlns:a16="http://schemas.microsoft.com/office/drawing/2014/main" id="{2EE4AFD2-B1DA-7F49-875C-943B3177EE07}"/>
              </a:ext>
            </a:extLst>
          </p:cNvPr>
          <p:cNvGraphicFramePr>
            <a:graphicFrameLocks noChangeAspect="1"/>
          </p:cNvGraphicFramePr>
          <p:nvPr/>
        </p:nvGraphicFramePr>
        <p:xfrm>
          <a:off x="1908175" y="3429000"/>
          <a:ext cx="5989638" cy="1255713"/>
        </p:xfrm>
        <a:graphic>
          <a:graphicData uri="http://schemas.openxmlformats.org/presentationml/2006/ole">
            <mc:AlternateContent xmlns:mc="http://schemas.openxmlformats.org/markup-compatibility/2006">
              <mc:Choice xmlns:v="urn:schemas-microsoft-com:vml" Requires="v">
                <p:oleObj spid="_x0000_s63490" name="公式" r:id="rId3" imgW="50609500" imgH="10528300" progId="Equation.3">
                  <p:embed/>
                </p:oleObj>
              </mc:Choice>
              <mc:Fallback>
                <p:oleObj name="公式" r:id="rId3" imgW="50609500" imgH="10528300" progId="Equation.3">
                  <p:embed/>
                  <p:pic>
                    <p:nvPicPr>
                      <p:cNvPr id="306183" name="Object 7">
                        <a:extLst>
                          <a:ext uri="{FF2B5EF4-FFF2-40B4-BE49-F238E27FC236}">
                            <a16:creationId xmlns:a16="http://schemas.microsoft.com/office/drawing/2014/main" id="{2EE4AFD2-B1DA-7F49-875C-943B3177E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429000"/>
                        <a:ext cx="5989638" cy="1255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5318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6180"/>
                                        </p:tgtEl>
                                        <p:attrNameLst>
                                          <p:attrName>style.visibility</p:attrName>
                                        </p:attrNameLst>
                                      </p:cBhvr>
                                      <p:to>
                                        <p:strVal val="visible"/>
                                      </p:to>
                                    </p:set>
                                    <p:animEffect transition="in" filter="blinds(horizontal)">
                                      <p:cBhvr>
                                        <p:cTn id="7" dur="500"/>
                                        <p:tgtEl>
                                          <p:spTgt spid="306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6183"/>
                                        </p:tgtEl>
                                        <p:attrNameLst>
                                          <p:attrName>style.visibility</p:attrName>
                                        </p:attrNameLst>
                                      </p:cBhvr>
                                      <p:to>
                                        <p:strVal val="visible"/>
                                      </p:to>
                                    </p:set>
                                    <p:animEffect transition="in" filter="blinds(horizontal)">
                                      <p:cBhvr>
                                        <p:cTn id="12" dur="500"/>
                                        <p:tgtEl>
                                          <p:spTgt spid="306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a:extLst>
              <a:ext uri="{FF2B5EF4-FFF2-40B4-BE49-F238E27FC236}">
                <a16:creationId xmlns:a16="http://schemas.microsoft.com/office/drawing/2014/main" id="{E7B8959F-0417-044A-B371-F0109C7B184E}"/>
              </a:ext>
            </a:extLst>
          </p:cNvPr>
          <p:cNvSpPr>
            <a:spLocks noGrp="1"/>
          </p:cNvSpPr>
          <p:nvPr>
            <p:ph type="sldNum" sz="quarter" idx="12"/>
          </p:nvPr>
        </p:nvSpPr>
        <p:spPr/>
        <p:txBody>
          <a:bodyPr/>
          <a:lstStyle/>
          <a:p>
            <a:fld id="{E48CE6A4-3BA3-8440-8A0B-5BB9C4B519B9}" type="slidenum">
              <a:rPr lang="en-US" altLang="zh-CN"/>
              <a:pPr/>
              <a:t>82</a:t>
            </a:fld>
            <a:endParaRPr lang="en-US" altLang="zh-CN"/>
          </a:p>
        </p:txBody>
      </p:sp>
      <p:sp>
        <p:nvSpPr>
          <p:cNvPr id="333835" name="Text Box 11">
            <a:extLst>
              <a:ext uri="{FF2B5EF4-FFF2-40B4-BE49-F238E27FC236}">
                <a16:creationId xmlns:a16="http://schemas.microsoft.com/office/drawing/2014/main" id="{B7B499B9-402E-AA44-9B04-567B5DDF2D85}"/>
              </a:ext>
            </a:extLst>
          </p:cNvPr>
          <p:cNvSpPr txBox="1">
            <a:spLocks noChangeArrowheads="1"/>
          </p:cNvSpPr>
          <p:nvPr/>
        </p:nvSpPr>
        <p:spPr bwMode="auto">
          <a:xfrm>
            <a:off x="827088" y="765175"/>
            <a:ext cx="7724775"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en-US" altLang="zh-CN" b="1">
                <a:ea typeface="楷体_GB2312" panose="02010609030101010101" pitchFamily="49" charset="-122"/>
              </a:rPr>
              <a:t>        </a:t>
            </a:r>
            <a:r>
              <a:rPr lang="zh-CN" altLang="en-US" b="1">
                <a:ea typeface="楷体_GB2312" panose="02010609030101010101" pitchFamily="49" charset="-122"/>
              </a:rPr>
              <a:t>氢原子中，电子绕核作椭圆运动时，它的速度是变化的。靠近核时快些，远离核时慢些。这样就能保证在运动中角动量不变。所以电子的质量在轨道运动中始终是变化的，这种情况下，电子的轨道不再闭合。椭圆轨道有一个连续的进动，如图所示。电子的运动可以看成是两种运动的迭加：一种是电子绕核作椭圆轨道运动，另一种是该椭圆和长轴绕原子核的转动。二者转向相同，两种运动同时进行，电子轨道将不是一根闭合曲线。 </a:t>
            </a:r>
          </a:p>
        </p:txBody>
      </p:sp>
      <p:sp>
        <p:nvSpPr>
          <p:cNvPr id="333836" name="Text Box 12">
            <a:extLst>
              <a:ext uri="{FF2B5EF4-FFF2-40B4-BE49-F238E27FC236}">
                <a16:creationId xmlns:a16="http://schemas.microsoft.com/office/drawing/2014/main" id="{4DA0C58A-2036-8F49-802B-E2AF8DA2AF38}"/>
              </a:ext>
            </a:extLst>
          </p:cNvPr>
          <p:cNvSpPr txBox="1">
            <a:spLocks noChangeArrowheads="1"/>
          </p:cNvSpPr>
          <p:nvPr/>
        </p:nvSpPr>
        <p:spPr bwMode="auto">
          <a:xfrm>
            <a:off x="395288" y="188913"/>
            <a:ext cx="457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zh-CN" sz="2800" b="1">
                <a:solidFill>
                  <a:srgbClr val="FF0000"/>
                </a:solidFill>
                <a:ea typeface="楷体_GB2312" panose="02010609030101010101" pitchFamily="49" charset="-122"/>
              </a:rPr>
              <a:t>(4)</a:t>
            </a:r>
            <a:r>
              <a:rPr kumimoji="0" lang="zh-CN" altLang="en-US" sz="2800" b="1">
                <a:solidFill>
                  <a:srgbClr val="FF0000"/>
                </a:solidFill>
                <a:ea typeface="楷体_GB2312" panose="02010609030101010101" pitchFamily="49" charset="-122"/>
              </a:rPr>
              <a:t>电子的实际轨道</a:t>
            </a:r>
          </a:p>
        </p:txBody>
      </p:sp>
      <p:pic>
        <p:nvPicPr>
          <p:cNvPr id="333837" name="Picture 13" descr="SCAN001">
            <a:extLst>
              <a:ext uri="{FF2B5EF4-FFF2-40B4-BE49-F238E27FC236}">
                <a16:creationId xmlns:a16="http://schemas.microsoft.com/office/drawing/2014/main" id="{4605550D-3C76-024E-A4FB-D9ED52BCCE91}"/>
              </a:ext>
            </a:extLst>
          </p:cNvPr>
          <p:cNvPicPr>
            <a:picLocks noChangeAspect="1" noChangeArrowheads="1"/>
          </p:cNvPicPr>
          <p:nvPr/>
        </p:nvPicPr>
        <p:blipFill>
          <a:blip r:embed="rId2">
            <a:lum bright="-6000" contrast="56000"/>
            <a:extLst>
              <a:ext uri="{28A0092B-C50C-407E-A947-70E740481C1C}">
                <a14:useLocalDpi xmlns:a14="http://schemas.microsoft.com/office/drawing/2010/main" val="0"/>
              </a:ext>
            </a:extLst>
          </a:blip>
          <a:srcRect l="9917" t="9943" r="9917" b="9943"/>
          <a:stretch>
            <a:fillRect/>
          </a:stretch>
        </p:blipFill>
        <p:spPr bwMode="auto">
          <a:xfrm>
            <a:off x="3492500" y="4292600"/>
            <a:ext cx="23749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292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3835"/>
                                        </p:tgtEl>
                                        <p:attrNameLst>
                                          <p:attrName>style.visibility</p:attrName>
                                        </p:attrNameLst>
                                      </p:cBhvr>
                                      <p:to>
                                        <p:strVal val="visible"/>
                                      </p:to>
                                    </p:set>
                                    <p:animEffect transition="in" filter="blinds(horizontal)">
                                      <p:cBhvr>
                                        <p:cTn id="7" dur="500"/>
                                        <p:tgtEl>
                                          <p:spTgt spid="333835"/>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33837"/>
                                        </p:tgtEl>
                                        <p:attrNameLst>
                                          <p:attrName>style.visibility</p:attrName>
                                        </p:attrNameLst>
                                      </p:cBhvr>
                                      <p:to>
                                        <p:strVal val="visible"/>
                                      </p:to>
                                    </p:set>
                                    <p:animEffect transition="in" filter="blinds(horizontal)">
                                      <p:cBhvr>
                                        <p:cTn id="11" dur="500"/>
                                        <p:tgtEl>
                                          <p:spTgt spid="333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C81110BD-6F35-344A-A069-57A36BECCE86}"/>
              </a:ext>
            </a:extLst>
          </p:cNvPr>
          <p:cNvSpPr>
            <a:spLocks noGrp="1"/>
          </p:cNvSpPr>
          <p:nvPr>
            <p:ph type="sldNum" sz="quarter" idx="12"/>
          </p:nvPr>
        </p:nvSpPr>
        <p:spPr/>
        <p:txBody>
          <a:bodyPr/>
          <a:lstStyle/>
          <a:p>
            <a:fld id="{5C42A659-5FC7-A54B-9306-B37C62120DF2}" type="slidenum">
              <a:rPr lang="en-US" altLang="zh-CN"/>
              <a:pPr/>
              <a:t>83</a:t>
            </a:fld>
            <a:endParaRPr lang="en-US" altLang="zh-CN"/>
          </a:p>
        </p:txBody>
      </p:sp>
      <p:sp>
        <p:nvSpPr>
          <p:cNvPr id="205827" name="Rectangle 3">
            <a:extLst>
              <a:ext uri="{FF2B5EF4-FFF2-40B4-BE49-F238E27FC236}">
                <a16:creationId xmlns:a16="http://schemas.microsoft.com/office/drawing/2014/main" id="{DDFAD31A-B704-0244-BCAB-4F4E2DA69F39}"/>
              </a:ext>
            </a:extLst>
          </p:cNvPr>
          <p:cNvSpPr>
            <a:spLocks noChangeArrowheads="1"/>
          </p:cNvSpPr>
          <p:nvPr/>
        </p:nvSpPr>
        <p:spPr bwMode="auto">
          <a:xfrm>
            <a:off x="914400" y="1438275"/>
            <a:ext cx="78486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66700" indent="-266700">
              <a:defRPr kumimoji="1" sz="2400">
                <a:solidFill>
                  <a:schemeClr val="tx1"/>
                </a:solidFill>
                <a:latin typeface="Times New Roman" panose="02020603050405020304" pitchFamily="18" charset="0"/>
                <a:ea typeface="宋体" panose="02010600030101010101" pitchFamily="2" charset="-122"/>
              </a:defRPr>
            </a:lvl1pPr>
            <a:lvl2pPr marL="1512888">
              <a:defRPr kumimoji="1" sz="2400">
                <a:solidFill>
                  <a:schemeClr val="tx1"/>
                </a:solidFill>
                <a:latin typeface="Times New Roman" panose="02020603050405020304" pitchFamily="18" charset="0"/>
                <a:ea typeface="宋体" panose="02010600030101010101" pitchFamily="2" charset="-122"/>
              </a:defRPr>
            </a:lvl2pPr>
            <a:lvl3pPr marL="1703388">
              <a:defRPr kumimoji="1" sz="2400">
                <a:solidFill>
                  <a:schemeClr val="tx1"/>
                </a:solidFill>
                <a:latin typeface="Times New Roman" panose="02020603050405020304" pitchFamily="18" charset="0"/>
                <a:ea typeface="宋体" panose="02010600030101010101" pitchFamily="2" charset="-122"/>
              </a:defRPr>
            </a:lvl3pPr>
            <a:lvl4pPr marL="1893888">
              <a:defRPr kumimoji="1" sz="2400">
                <a:solidFill>
                  <a:schemeClr val="tx1"/>
                </a:solidFill>
                <a:latin typeface="Times New Roman" panose="02020603050405020304" pitchFamily="18" charset="0"/>
                <a:ea typeface="宋体" panose="02010600030101010101" pitchFamily="2" charset="-122"/>
              </a:defRPr>
            </a:lvl4pPr>
            <a:lvl5pPr marL="2084388">
              <a:defRPr kumimoji="1" sz="2400">
                <a:solidFill>
                  <a:schemeClr val="tx1"/>
                </a:solidFill>
                <a:latin typeface="Times New Roman" panose="02020603050405020304" pitchFamily="18" charset="0"/>
                <a:ea typeface="宋体" panose="02010600030101010101" pitchFamily="2" charset="-122"/>
              </a:defRPr>
            </a:lvl5pPr>
            <a:lvl6pPr marL="254158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9878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5598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913188"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0" hangingPunct="0">
              <a:lnSpc>
                <a:spcPct val="120000"/>
              </a:lnSpc>
              <a:spcBef>
                <a:spcPct val="50000"/>
              </a:spcBef>
            </a:pPr>
            <a:r>
              <a:rPr lang="en-US" altLang="zh-CN" sz="2800" b="1">
                <a:solidFill>
                  <a:srgbClr val="000000"/>
                </a:solidFill>
                <a:ea typeface="楷体_GB2312" panose="02010609030101010101" pitchFamily="49" charset="-122"/>
              </a:rPr>
              <a:t>1)</a:t>
            </a:r>
            <a:r>
              <a:rPr lang="zh-CN" altLang="en-US" sz="2800" b="1">
                <a:solidFill>
                  <a:srgbClr val="000000"/>
                </a:solidFill>
                <a:ea typeface="楷体_GB2312" panose="02010609030101010101" pitchFamily="49" charset="-122"/>
              </a:rPr>
              <a:t>揭示了微观体系具有量子化特征</a:t>
            </a:r>
            <a:r>
              <a:rPr lang="en-US" altLang="zh-CN" sz="2800" b="1">
                <a:solidFill>
                  <a:srgbClr val="000000"/>
                </a:solidFill>
                <a:ea typeface="楷体_GB2312" panose="02010609030101010101" pitchFamily="49" charset="-122"/>
              </a:rPr>
              <a:t>(</a:t>
            </a:r>
            <a:r>
              <a:rPr lang="zh-CN" altLang="en-US" sz="2800" b="1">
                <a:solidFill>
                  <a:srgbClr val="000000"/>
                </a:solidFill>
                <a:ea typeface="楷体_GB2312" panose="02010609030101010101" pitchFamily="49" charset="-122"/>
              </a:rPr>
              <a:t>规律</a:t>
            </a:r>
            <a:r>
              <a:rPr lang="en-US" altLang="zh-CN" sz="2800" b="1">
                <a:solidFill>
                  <a:srgbClr val="000000"/>
                </a:solidFill>
                <a:ea typeface="楷体_GB2312" panose="02010609030101010101" pitchFamily="49" charset="-122"/>
              </a:rPr>
              <a:t>)</a:t>
            </a:r>
            <a:r>
              <a:rPr lang="zh-CN" altLang="en-US" sz="2800" b="1">
                <a:solidFill>
                  <a:srgbClr val="000000"/>
                </a:solidFill>
                <a:ea typeface="楷体_GB2312" panose="02010609030101010101" pitchFamily="49" charset="-122"/>
              </a:rPr>
              <a:t>，是原子物理发展史上一个重要的里程碑，对量子力学的建立起了巨大推进作用。</a:t>
            </a:r>
          </a:p>
        </p:txBody>
      </p:sp>
      <p:sp>
        <p:nvSpPr>
          <p:cNvPr id="205828" name="Rectangle 4">
            <a:extLst>
              <a:ext uri="{FF2B5EF4-FFF2-40B4-BE49-F238E27FC236}">
                <a16:creationId xmlns:a16="http://schemas.microsoft.com/office/drawing/2014/main" id="{E99F7959-A6C2-7141-9A8B-5B80FB143A47}"/>
              </a:ext>
            </a:extLst>
          </p:cNvPr>
          <p:cNvSpPr>
            <a:spLocks noChangeArrowheads="1"/>
          </p:cNvSpPr>
          <p:nvPr/>
        </p:nvSpPr>
        <p:spPr bwMode="auto">
          <a:xfrm>
            <a:off x="914400" y="3581400"/>
            <a:ext cx="5745163"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66700" indent="-266700">
              <a:defRPr kumimoji="1" sz="2400">
                <a:solidFill>
                  <a:schemeClr val="tx1"/>
                </a:solidFill>
                <a:latin typeface="Times New Roman" panose="02020603050405020304" pitchFamily="18" charset="0"/>
                <a:ea typeface="宋体" panose="02010600030101010101" pitchFamily="2" charset="-122"/>
              </a:defRPr>
            </a:lvl1pPr>
            <a:lvl2pPr marL="1433513">
              <a:defRPr kumimoji="1" sz="2400">
                <a:solidFill>
                  <a:schemeClr val="tx1"/>
                </a:solidFill>
                <a:latin typeface="Times New Roman" panose="02020603050405020304" pitchFamily="18" charset="0"/>
                <a:ea typeface="宋体" panose="02010600030101010101" pitchFamily="2" charset="-122"/>
              </a:defRPr>
            </a:lvl2pPr>
            <a:lvl3pPr marL="1624013">
              <a:defRPr kumimoji="1" sz="2400">
                <a:solidFill>
                  <a:schemeClr val="tx1"/>
                </a:solidFill>
                <a:latin typeface="Times New Roman" panose="02020603050405020304" pitchFamily="18" charset="0"/>
                <a:ea typeface="宋体" panose="02010600030101010101" pitchFamily="2" charset="-122"/>
              </a:defRPr>
            </a:lvl3pPr>
            <a:lvl4pPr marL="1814513">
              <a:defRPr kumimoji="1" sz="2400">
                <a:solidFill>
                  <a:schemeClr val="tx1"/>
                </a:solidFill>
                <a:latin typeface="Times New Roman" panose="02020603050405020304" pitchFamily="18" charset="0"/>
                <a:ea typeface="宋体" panose="02010600030101010101" pitchFamily="2" charset="-122"/>
              </a:defRPr>
            </a:lvl4pPr>
            <a:lvl5pPr marL="2005013">
              <a:defRPr kumimoji="1" sz="2400">
                <a:solidFill>
                  <a:schemeClr val="tx1"/>
                </a:solidFill>
                <a:latin typeface="Times New Roman" panose="02020603050405020304" pitchFamily="18" charset="0"/>
                <a:ea typeface="宋体" panose="02010600030101010101" pitchFamily="2" charset="-122"/>
              </a:defRPr>
            </a:lvl5pPr>
            <a:lvl6pPr marL="246221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1941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37661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33813"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0" hangingPunct="0">
              <a:lnSpc>
                <a:spcPct val="120000"/>
              </a:lnSpc>
              <a:spcBef>
                <a:spcPct val="50000"/>
              </a:spcBef>
            </a:pPr>
            <a:r>
              <a:rPr lang="en-US" altLang="zh-CN" sz="2800" b="1">
                <a:solidFill>
                  <a:srgbClr val="000000"/>
                </a:solidFill>
                <a:ea typeface="楷体_GB2312" panose="02010609030101010101" pitchFamily="49" charset="-122"/>
              </a:rPr>
              <a:t>2)</a:t>
            </a:r>
            <a:r>
              <a:rPr lang="zh-CN" altLang="en-US" sz="2800" b="1">
                <a:solidFill>
                  <a:srgbClr val="000000"/>
                </a:solidFill>
                <a:ea typeface="楷体_GB2312" panose="02010609030101010101" pitchFamily="49" charset="-122"/>
              </a:rPr>
              <a:t>提出“定态”</a:t>
            </a:r>
            <a:r>
              <a:rPr lang="en-US" altLang="zh-CN" sz="2800" b="1">
                <a:solidFill>
                  <a:srgbClr val="000000"/>
                </a:solidFill>
                <a:ea typeface="楷体_GB2312" panose="02010609030101010101" pitchFamily="49" charset="-122"/>
              </a:rPr>
              <a:t>,“</a:t>
            </a:r>
            <a:r>
              <a:rPr lang="zh-CN" altLang="en-US" sz="2800" b="1">
                <a:solidFill>
                  <a:srgbClr val="000000"/>
                </a:solidFill>
                <a:ea typeface="楷体_GB2312" panose="02010609030101010101" pitchFamily="49" charset="-122"/>
              </a:rPr>
              <a:t>能级”</a:t>
            </a:r>
            <a:r>
              <a:rPr lang="en-US" altLang="zh-CN" sz="2800" b="1">
                <a:solidFill>
                  <a:srgbClr val="000000"/>
                </a:solidFill>
                <a:ea typeface="楷体_GB2312" panose="02010609030101010101" pitchFamily="49" charset="-122"/>
              </a:rPr>
              <a:t>,“</a:t>
            </a:r>
            <a:r>
              <a:rPr lang="zh-CN" altLang="en-US" sz="2800" b="1">
                <a:solidFill>
                  <a:srgbClr val="000000"/>
                </a:solidFill>
                <a:ea typeface="楷体_GB2312" panose="02010609030101010101" pitchFamily="49" charset="-122"/>
              </a:rPr>
              <a:t>量子跃迁”等概念，在量子力学中仍很重要，具有极其深远的影响。</a:t>
            </a:r>
          </a:p>
        </p:txBody>
      </p:sp>
      <p:pic>
        <p:nvPicPr>
          <p:cNvPr id="205829" name="Picture 5" descr="玻尔">
            <a:extLst>
              <a:ext uri="{FF2B5EF4-FFF2-40B4-BE49-F238E27FC236}">
                <a16:creationId xmlns:a16="http://schemas.microsoft.com/office/drawing/2014/main" id="{8FFA8FDF-9F55-7947-9B69-B34820EAF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5625" b="17894"/>
          <a:stretch>
            <a:fillRect/>
          </a:stretch>
        </p:blipFill>
        <p:spPr bwMode="auto">
          <a:xfrm>
            <a:off x="6659563" y="3776663"/>
            <a:ext cx="205898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0" name="Rectangle 6">
            <a:extLst>
              <a:ext uri="{FF2B5EF4-FFF2-40B4-BE49-F238E27FC236}">
                <a16:creationId xmlns:a16="http://schemas.microsoft.com/office/drawing/2014/main" id="{BCFFEC2C-2D69-8A41-9378-B356BB03AC75}"/>
              </a:ext>
            </a:extLst>
          </p:cNvPr>
          <p:cNvSpPr>
            <a:spLocks noChangeArrowheads="1"/>
          </p:cNvSpPr>
          <p:nvPr/>
        </p:nvSpPr>
        <p:spPr bwMode="auto">
          <a:xfrm>
            <a:off x="611188" y="617538"/>
            <a:ext cx="4968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3300"/>
              </a:buClr>
              <a:buFont typeface="Wingdings" pitchFamily="2" charset="2"/>
              <a:buChar char="Ø"/>
            </a:pPr>
            <a:r>
              <a:rPr kumimoji="0" lang="zh-CN" altLang="en-US" sz="3200" b="1">
                <a:solidFill>
                  <a:srgbClr val="003399"/>
                </a:solidFill>
                <a:latin typeface="Arial" panose="020B0604020202020204" pitchFamily="34" charset="0"/>
                <a:ea typeface="楷体_GB2312" panose="02010609030101010101" pitchFamily="49" charset="-122"/>
              </a:rPr>
              <a:t>玻尔原子理论的意义</a:t>
            </a:r>
          </a:p>
        </p:txBody>
      </p:sp>
    </p:spTree>
    <p:extLst>
      <p:ext uri="{BB962C8B-B14F-4D97-AF65-F5344CB8AC3E}">
        <p14:creationId xmlns:p14="http://schemas.microsoft.com/office/powerpoint/2010/main" val="1389176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animEffect transition="in" filter="blinds(horizontal)">
                                      <p:cBhvr>
                                        <p:cTn id="7" dur="500"/>
                                        <p:tgtEl>
                                          <p:spTgt spid="205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828"/>
                                        </p:tgtEl>
                                        <p:attrNameLst>
                                          <p:attrName>style.visibility</p:attrName>
                                        </p:attrNameLst>
                                      </p:cBhvr>
                                      <p:to>
                                        <p:strVal val="visible"/>
                                      </p:to>
                                    </p:set>
                                    <p:animEffect transition="in" filter="blinds(horizontal)">
                                      <p:cBhvr>
                                        <p:cTn id="12" dur="500"/>
                                        <p:tgtEl>
                                          <p:spTgt spid="205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p:bldP spid="20582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B65E6268-4026-2340-8F88-6447A2FCB297}"/>
              </a:ext>
            </a:extLst>
          </p:cNvPr>
          <p:cNvSpPr>
            <a:spLocks noGrp="1"/>
          </p:cNvSpPr>
          <p:nvPr>
            <p:ph type="sldNum" sz="quarter" idx="12"/>
          </p:nvPr>
        </p:nvSpPr>
        <p:spPr/>
        <p:txBody>
          <a:bodyPr/>
          <a:lstStyle/>
          <a:p>
            <a:fld id="{E87732F1-D052-C144-AF76-47826C5EFE1E}" type="slidenum">
              <a:rPr lang="en-US" altLang="zh-CN"/>
              <a:pPr/>
              <a:t>84</a:t>
            </a:fld>
            <a:endParaRPr lang="en-US" altLang="zh-CN"/>
          </a:p>
        </p:txBody>
      </p:sp>
      <p:sp>
        <p:nvSpPr>
          <p:cNvPr id="251908" name="Text Box 4">
            <a:extLst>
              <a:ext uri="{FF2B5EF4-FFF2-40B4-BE49-F238E27FC236}">
                <a16:creationId xmlns:a16="http://schemas.microsoft.com/office/drawing/2014/main" id="{677CE2AD-955D-4D43-A5E4-15E617217EF5}"/>
              </a:ext>
            </a:extLst>
          </p:cNvPr>
          <p:cNvSpPr txBox="1">
            <a:spLocks noChangeArrowheads="1"/>
          </p:cNvSpPr>
          <p:nvPr/>
        </p:nvSpPr>
        <p:spPr bwMode="auto">
          <a:xfrm>
            <a:off x="684213" y="333375"/>
            <a:ext cx="792162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en-US" altLang="zh-CN" b="1">
                <a:ea typeface="楷体_GB2312" panose="02010609030101010101" pitchFamily="49" charset="-122"/>
              </a:rPr>
              <a:t>        </a:t>
            </a:r>
            <a:r>
              <a:rPr lang="zh-CN" altLang="en-US" b="1">
                <a:ea typeface="楷体_GB2312" panose="02010609030101010101" pitchFamily="49" charset="-122"/>
              </a:rPr>
              <a:t>玻尔是卢瑟福的学生，在其影响下具有严谨的科学态度，勤奋好学，平易近人，后来很多的科学家都有纷纷来到他身边工作。当有人问他，为什么能吸引那么多科学家来到他身边工作时，他回答说：</a:t>
            </a:r>
            <a:r>
              <a:rPr lang="zh-CN" altLang="en-US" b="1">
                <a:solidFill>
                  <a:srgbClr val="FF3300"/>
                </a:solidFill>
                <a:ea typeface="楷体_GB2312" panose="02010609030101010101" pitchFamily="49" charset="-122"/>
              </a:rPr>
              <a:t>“因为我不怕在青年面前暴露自已的愚蠢”</a:t>
            </a:r>
            <a:r>
              <a:rPr lang="zh-CN" altLang="en-US" b="1">
                <a:ea typeface="楷体_GB2312" panose="02010609030101010101" pitchFamily="49" charset="-122"/>
              </a:rPr>
              <a:t>。这种坦率和实事求是的态度是使当时他领导的哥本哈根理论研究所永远充满活力，兴旺发达的原因。</a:t>
            </a:r>
          </a:p>
          <a:p>
            <a:pPr algn="just">
              <a:lnSpc>
                <a:spcPct val="120000"/>
              </a:lnSpc>
            </a:pPr>
            <a:r>
              <a:rPr lang="zh-CN" altLang="en-US" b="1">
                <a:ea typeface="楷体_GB2312" panose="02010609030101010101" pitchFamily="49" charset="-122"/>
              </a:rPr>
              <a:t>        爱因斯坦评价说：“作为一个科学的思想家玻尔具有那么惊人的吸引力；在于他具有大胆和谦逊两种品德难得的结合”</a:t>
            </a:r>
          </a:p>
        </p:txBody>
      </p:sp>
      <p:pic>
        <p:nvPicPr>
          <p:cNvPr id="251909" name="Picture 5" descr="WLBOER02">
            <a:extLst>
              <a:ext uri="{FF2B5EF4-FFF2-40B4-BE49-F238E27FC236}">
                <a16:creationId xmlns:a16="http://schemas.microsoft.com/office/drawing/2014/main" id="{3D6026D8-4C6E-9B45-916E-AA6DF396C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4365625"/>
            <a:ext cx="1717675" cy="2492375"/>
          </a:xfrm>
          <a:prstGeom prst="rect">
            <a:avLst/>
          </a:prstGeom>
          <a:noFill/>
          <a:ln w="57150">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714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190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1908">
                                            <p:txEl>
                                              <p:pRg st="1" end="1"/>
                                            </p:txEl>
                                          </p:spTgt>
                                        </p:tgtEl>
                                        <p:attrNameLst>
                                          <p:attrName>style.visibility</p:attrName>
                                        </p:attrNameLst>
                                      </p:cBhvr>
                                      <p:to>
                                        <p:strVal val="visible"/>
                                      </p:to>
                                    </p:set>
                                  </p:childTnLst>
                                </p:cTn>
                              </p:par>
                            </p:childTnLst>
                          </p:cTn>
                        </p:par>
                        <p:par>
                          <p:cTn id="9" fill="hold" nodeType="afterGroup">
                            <p:stCondLst>
                              <p:cond delay="500"/>
                            </p:stCondLst>
                            <p:childTnLst>
                              <p:par>
                                <p:cTn id="10" presetID="12" presetClass="entr" presetSubtype="2" fill="hold" nodeType="afterEffect">
                                  <p:stCondLst>
                                    <p:cond delay="0"/>
                                  </p:stCondLst>
                                  <p:childTnLst>
                                    <p:set>
                                      <p:cBhvr>
                                        <p:cTn id="11" dur="1" fill="hold">
                                          <p:stCondLst>
                                            <p:cond delay="0"/>
                                          </p:stCondLst>
                                        </p:cTn>
                                        <p:tgtEl>
                                          <p:spTgt spid="251909"/>
                                        </p:tgtEl>
                                        <p:attrNameLst>
                                          <p:attrName>style.visibility</p:attrName>
                                        </p:attrNameLst>
                                      </p:cBhvr>
                                      <p:to>
                                        <p:strVal val="visible"/>
                                      </p:to>
                                    </p:set>
                                    <p:animEffect transition="in" filter="slide(fromRight)">
                                      <p:cBhvr>
                                        <p:cTn id="12" dur="500"/>
                                        <p:tgtEl>
                                          <p:spTgt spid="251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build="allAtOnce"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a:extLst>
              <a:ext uri="{FF2B5EF4-FFF2-40B4-BE49-F238E27FC236}">
                <a16:creationId xmlns:a16="http://schemas.microsoft.com/office/drawing/2014/main" id="{D592B51D-3099-DA41-B1C4-A7897BD73CDC}"/>
              </a:ext>
            </a:extLst>
          </p:cNvPr>
          <p:cNvSpPr>
            <a:spLocks noGrp="1"/>
          </p:cNvSpPr>
          <p:nvPr>
            <p:ph type="sldNum" sz="quarter" idx="12"/>
          </p:nvPr>
        </p:nvSpPr>
        <p:spPr/>
        <p:txBody>
          <a:bodyPr/>
          <a:lstStyle/>
          <a:p>
            <a:fld id="{C44F0476-9201-1A4A-8AC6-23BA3AEC6212}" type="slidenum">
              <a:rPr lang="en-US" altLang="zh-CN"/>
              <a:pPr/>
              <a:t>85</a:t>
            </a:fld>
            <a:endParaRPr lang="en-US" altLang="zh-CN"/>
          </a:p>
        </p:txBody>
      </p:sp>
      <p:sp>
        <p:nvSpPr>
          <p:cNvPr id="135170" name="Rectangle 2">
            <a:extLst>
              <a:ext uri="{FF2B5EF4-FFF2-40B4-BE49-F238E27FC236}">
                <a16:creationId xmlns:a16="http://schemas.microsoft.com/office/drawing/2014/main" id="{5421635D-3893-574D-8E7D-3A95B9652272}"/>
              </a:ext>
            </a:extLst>
          </p:cNvPr>
          <p:cNvSpPr>
            <a:spLocks noGrp="1" noChangeArrowheads="1"/>
          </p:cNvSpPr>
          <p:nvPr>
            <p:ph type="body" idx="1"/>
          </p:nvPr>
        </p:nvSpPr>
        <p:spPr>
          <a:xfrm>
            <a:off x="179388" y="188913"/>
            <a:ext cx="4321175" cy="647700"/>
          </a:xfrm>
        </p:spPr>
        <p:txBody>
          <a:bodyPr/>
          <a:lstStyle/>
          <a:p>
            <a:pPr>
              <a:buClr>
                <a:srgbClr val="FF3300"/>
              </a:buClr>
              <a:buFont typeface="Wingdings" pitchFamily="2" charset="2"/>
              <a:buChar char="Ø"/>
            </a:pPr>
            <a:r>
              <a:rPr lang="zh-CN" altLang="en-US" b="1">
                <a:solidFill>
                  <a:schemeClr val="accent2"/>
                </a:solidFill>
                <a:ea typeface="楷体_GB2312" panose="02010609030101010101" pitchFamily="49" charset="-122"/>
              </a:rPr>
              <a:t>玻尔理论的局限性</a:t>
            </a:r>
          </a:p>
        </p:txBody>
      </p:sp>
      <p:sp>
        <p:nvSpPr>
          <p:cNvPr id="135171" name="Text Box 3">
            <a:extLst>
              <a:ext uri="{FF2B5EF4-FFF2-40B4-BE49-F238E27FC236}">
                <a16:creationId xmlns:a16="http://schemas.microsoft.com/office/drawing/2014/main" id="{FFCE391A-4206-8046-9F65-521216FBC6A6}"/>
              </a:ext>
            </a:extLst>
          </p:cNvPr>
          <p:cNvSpPr txBox="1">
            <a:spLocks noChangeArrowheads="1"/>
          </p:cNvSpPr>
          <p:nvPr/>
        </p:nvSpPr>
        <p:spPr bwMode="auto">
          <a:xfrm>
            <a:off x="592138" y="765175"/>
            <a:ext cx="829945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0" lang="en-US" altLang="zh-CN" b="1">
                <a:ea typeface="楷体_GB2312" panose="02010609030101010101" pitchFamily="49" charset="-122"/>
              </a:rPr>
              <a:t>        </a:t>
            </a:r>
            <a:r>
              <a:rPr kumimoji="0" lang="zh-CN" altLang="en-US" b="1">
                <a:ea typeface="楷体_GB2312" panose="02010609030101010101" pitchFamily="49" charset="-122"/>
              </a:rPr>
              <a:t>玻尔理论在解释氢原子的光谱方面获得了很大的成功，也能解释类氢离子的光谱，首次打开了人们认识原子结构的大门。它的局限性也很快显示出来：一是理论的功能方面，二是理论的自洽性方面。</a:t>
            </a:r>
          </a:p>
        </p:txBody>
      </p:sp>
      <p:sp>
        <p:nvSpPr>
          <p:cNvPr id="135172" name="Text Box 4">
            <a:extLst>
              <a:ext uri="{FF2B5EF4-FFF2-40B4-BE49-F238E27FC236}">
                <a16:creationId xmlns:a16="http://schemas.microsoft.com/office/drawing/2014/main" id="{F262DC94-8610-0040-8DF3-878F2D247301}"/>
              </a:ext>
            </a:extLst>
          </p:cNvPr>
          <p:cNvSpPr txBox="1">
            <a:spLocks noChangeArrowheads="1"/>
          </p:cNvSpPr>
          <p:nvPr/>
        </p:nvSpPr>
        <p:spPr bwMode="auto">
          <a:xfrm>
            <a:off x="971550" y="3284538"/>
            <a:ext cx="7843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zh-CN" altLang="en-US" b="1">
                <a:ea typeface="楷体_GB2312" panose="02010609030101010101" pitchFamily="49" charset="-122"/>
              </a:rPr>
              <a:t>在光谱学中，除了谱线的波长之外，还有谱线的强度。</a:t>
            </a:r>
            <a:r>
              <a:rPr kumimoji="0" lang="zh-CN" altLang="en-US" b="1">
                <a:latin typeface="宋体" panose="02010600030101010101" pitchFamily="2" charset="-122"/>
                <a:ea typeface="楷体_GB2312" panose="02010609030101010101" pitchFamily="49" charset="-122"/>
              </a:rPr>
              <a:t>╳</a:t>
            </a:r>
            <a:endParaRPr kumimoji="0" lang="zh-CN" altLang="zh-CN" b="1">
              <a:latin typeface="宋体" panose="02010600030101010101" pitchFamily="2" charset="-122"/>
              <a:ea typeface="楷体_GB2312" panose="02010609030101010101" pitchFamily="49" charset="-122"/>
            </a:endParaRPr>
          </a:p>
        </p:txBody>
      </p:sp>
      <p:sp>
        <p:nvSpPr>
          <p:cNvPr id="135173" name="Rectangle 5">
            <a:extLst>
              <a:ext uri="{FF2B5EF4-FFF2-40B4-BE49-F238E27FC236}">
                <a16:creationId xmlns:a16="http://schemas.microsoft.com/office/drawing/2014/main" id="{B5640E56-218D-574B-9F61-4E05D95F3E33}"/>
              </a:ext>
            </a:extLst>
          </p:cNvPr>
          <p:cNvSpPr>
            <a:spLocks noChangeArrowheads="1"/>
          </p:cNvSpPr>
          <p:nvPr/>
        </p:nvSpPr>
        <p:spPr bwMode="auto">
          <a:xfrm>
            <a:off x="539750" y="2708275"/>
            <a:ext cx="431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3300"/>
              </a:buClr>
              <a:buFont typeface="Wingdings" pitchFamily="2" charset="2"/>
              <a:buChar char="ü"/>
            </a:pPr>
            <a:r>
              <a:rPr kumimoji="0" lang="zh-CN" altLang="en-US" b="1">
                <a:solidFill>
                  <a:schemeClr val="accent2"/>
                </a:solidFill>
                <a:ea typeface="楷体_GB2312" panose="02010609030101010101" pitchFamily="49" charset="-122"/>
              </a:rPr>
              <a:t>玻尔理论的功能方面</a:t>
            </a:r>
          </a:p>
        </p:txBody>
      </p:sp>
      <p:sp>
        <p:nvSpPr>
          <p:cNvPr id="135174" name="Text Box 6">
            <a:extLst>
              <a:ext uri="{FF2B5EF4-FFF2-40B4-BE49-F238E27FC236}">
                <a16:creationId xmlns:a16="http://schemas.microsoft.com/office/drawing/2014/main" id="{42FEA328-973A-4C41-8CE9-9FC93780404F}"/>
              </a:ext>
            </a:extLst>
          </p:cNvPr>
          <p:cNvSpPr txBox="1">
            <a:spLocks noChangeArrowheads="1"/>
          </p:cNvSpPr>
          <p:nvPr/>
        </p:nvSpPr>
        <p:spPr bwMode="auto">
          <a:xfrm>
            <a:off x="971550" y="3789363"/>
            <a:ext cx="5392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zh-CN" altLang="en-US" b="1">
                <a:ea typeface="楷体_GB2312" panose="02010609030101010101" pitchFamily="49" charset="-122"/>
              </a:rPr>
              <a:t>稍微复杂的原子，比如氦原子光谱。</a:t>
            </a:r>
            <a:r>
              <a:rPr kumimoji="0" lang="zh-CN" altLang="en-US" b="1">
                <a:latin typeface="宋体" panose="02010600030101010101" pitchFamily="2" charset="-122"/>
                <a:ea typeface="楷体_GB2312" panose="02010609030101010101" pitchFamily="49" charset="-122"/>
              </a:rPr>
              <a:t>╳</a:t>
            </a:r>
            <a:endParaRPr kumimoji="0" lang="zh-CN" altLang="zh-CN" b="1">
              <a:latin typeface="宋体" panose="02010600030101010101" pitchFamily="2" charset="-122"/>
              <a:ea typeface="楷体_GB2312" panose="02010609030101010101" pitchFamily="49" charset="-122"/>
            </a:endParaRPr>
          </a:p>
        </p:txBody>
      </p:sp>
      <p:sp>
        <p:nvSpPr>
          <p:cNvPr id="135175" name="Text Box 7">
            <a:extLst>
              <a:ext uri="{FF2B5EF4-FFF2-40B4-BE49-F238E27FC236}">
                <a16:creationId xmlns:a16="http://schemas.microsoft.com/office/drawing/2014/main" id="{51715151-7907-8643-968B-D7C23987351A}"/>
              </a:ext>
            </a:extLst>
          </p:cNvPr>
          <p:cNvSpPr txBox="1">
            <a:spLocks noChangeArrowheads="1"/>
          </p:cNvSpPr>
          <p:nvPr/>
        </p:nvSpPr>
        <p:spPr bwMode="auto">
          <a:xfrm>
            <a:off x="971550" y="4292600"/>
            <a:ext cx="4167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zh-CN" altLang="en-US" b="1">
                <a:ea typeface="楷体_GB2312" panose="02010609030101010101" pitchFamily="49" charset="-122"/>
              </a:rPr>
              <a:t>非束缚态问题，比如散射。</a:t>
            </a:r>
            <a:r>
              <a:rPr kumimoji="0" lang="zh-CN" altLang="en-US" b="1">
                <a:latin typeface="宋体" panose="02010600030101010101" pitchFamily="2" charset="-122"/>
                <a:ea typeface="楷体_GB2312" panose="02010609030101010101" pitchFamily="49" charset="-122"/>
              </a:rPr>
              <a:t>╳</a:t>
            </a:r>
            <a:endParaRPr kumimoji="0" lang="zh-CN" altLang="zh-CN" b="1">
              <a:latin typeface="宋体" panose="02010600030101010101" pitchFamily="2" charset="-122"/>
              <a:ea typeface="楷体_GB2312" panose="02010609030101010101" pitchFamily="49" charset="-122"/>
            </a:endParaRPr>
          </a:p>
        </p:txBody>
      </p:sp>
      <p:sp>
        <p:nvSpPr>
          <p:cNvPr id="135176" name="Rectangle 8">
            <a:extLst>
              <a:ext uri="{FF2B5EF4-FFF2-40B4-BE49-F238E27FC236}">
                <a16:creationId xmlns:a16="http://schemas.microsoft.com/office/drawing/2014/main" id="{7D4324E5-D81A-B141-8745-A11D695B1702}"/>
              </a:ext>
            </a:extLst>
          </p:cNvPr>
          <p:cNvSpPr>
            <a:spLocks noChangeArrowheads="1"/>
          </p:cNvSpPr>
          <p:nvPr/>
        </p:nvSpPr>
        <p:spPr bwMode="auto">
          <a:xfrm>
            <a:off x="579438" y="4797425"/>
            <a:ext cx="5287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3300"/>
              </a:buClr>
              <a:buFont typeface="Wingdings" pitchFamily="2" charset="2"/>
              <a:buChar char="ü"/>
            </a:pPr>
            <a:r>
              <a:rPr kumimoji="0" lang="zh-CN" altLang="en-US" b="1">
                <a:solidFill>
                  <a:schemeClr val="accent2"/>
                </a:solidFill>
                <a:ea typeface="楷体_GB2312" panose="02010609030101010101" pitchFamily="49" charset="-122"/>
              </a:rPr>
              <a:t>玻尔理论的自洽性方面</a:t>
            </a:r>
          </a:p>
        </p:txBody>
      </p:sp>
      <p:sp>
        <p:nvSpPr>
          <p:cNvPr id="135177" name="Text Box 9">
            <a:extLst>
              <a:ext uri="{FF2B5EF4-FFF2-40B4-BE49-F238E27FC236}">
                <a16:creationId xmlns:a16="http://schemas.microsoft.com/office/drawing/2014/main" id="{F41EA6F9-9668-114E-B8AC-07E1ACD530EE}"/>
              </a:ext>
            </a:extLst>
          </p:cNvPr>
          <p:cNvSpPr txBox="1">
            <a:spLocks noChangeArrowheads="1"/>
          </p:cNvSpPr>
          <p:nvPr/>
        </p:nvSpPr>
        <p:spPr bwMode="auto">
          <a:xfrm>
            <a:off x="682625" y="5340350"/>
            <a:ext cx="8281988"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kumimoji="0" lang="en-US" altLang="zh-CN" b="1">
                <a:ea typeface="楷体_GB2312" panose="02010609030101010101" pitchFamily="49" charset="-122"/>
              </a:rPr>
              <a:t>        </a:t>
            </a:r>
            <a:r>
              <a:rPr kumimoji="0" lang="zh-CN" altLang="en-US" b="1">
                <a:ea typeface="楷体_GB2312" panose="02010609030101010101" pitchFamily="49" charset="-122"/>
              </a:rPr>
              <a:t>既用经典物理的基本定律，又须做出与经典物理格格不入的假设</a:t>
            </a:r>
          </a:p>
        </p:txBody>
      </p:sp>
    </p:spTree>
    <p:extLst>
      <p:ext uri="{BB962C8B-B14F-4D97-AF65-F5344CB8AC3E}">
        <p14:creationId xmlns:p14="http://schemas.microsoft.com/office/powerpoint/2010/main" val="4212228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wipe(up)">
                                      <p:cBhvr>
                                        <p:cTn id="7" dur="500"/>
                                        <p:tgtEl>
                                          <p:spTgt spid="135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5173"/>
                                        </p:tgtEl>
                                        <p:attrNameLst>
                                          <p:attrName>style.visibility</p:attrName>
                                        </p:attrNameLst>
                                      </p:cBhvr>
                                      <p:to>
                                        <p:strVal val="visible"/>
                                      </p:to>
                                    </p:set>
                                    <p:anim calcmode="lin" valueType="num">
                                      <p:cBhvr additive="base">
                                        <p:cTn id="12" dur="500" fill="hold"/>
                                        <p:tgtEl>
                                          <p:spTgt spid="135173"/>
                                        </p:tgtEl>
                                        <p:attrNameLst>
                                          <p:attrName>ppt_x</p:attrName>
                                        </p:attrNameLst>
                                      </p:cBhvr>
                                      <p:tavLst>
                                        <p:tav tm="0">
                                          <p:val>
                                            <p:strVal val="#ppt_x"/>
                                          </p:val>
                                        </p:tav>
                                        <p:tav tm="100000">
                                          <p:val>
                                            <p:strVal val="#ppt_x"/>
                                          </p:val>
                                        </p:tav>
                                      </p:tavLst>
                                    </p:anim>
                                    <p:anim calcmode="lin" valueType="num">
                                      <p:cBhvr additive="base">
                                        <p:cTn id="13" dur="500" fill="hold"/>
                                        <p:tgtEl>
                                          <p:spTgt spid="13517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5172"/>
                                        </p:tgtEl>
                                        <p:attrNameLst>
                                          <p:attrName>style.visibility</p:attrName>
                                        </p:attrNameLst>
                                      </p:cBhvr>
                                      <p:to>
                                        <p:strVal val="visible"/>
                                      </p:to>
                                    </p:set>
                                    <p:anim calcmode="lin" valueType="num">
                                      <p:cBhvr additive="base">
                                        <p:cTn id="18" dur="500" fill="hold"/>
                                        <p:tgtEl>
                                          <p:spTgt spid="135172"/>
                                        </p:tgtEl>
                                        <p:attrNameLst>
                                          <p:attrName>ppt_x</p:attrName>
                                        </p:attrNameLst>
                                      </p:cBhvr>
                                      <p:tavLst>
                                        <p:tav tm="0">
                                          <p:val>
                                            <p:strVal val="#ppt_x"/>
                                          </p:val>
                                        </p:tav>
                                        <p:tav tm="100000">
                                          <p:val>
                                            <p:strVal val="#ppt_x"/>
                                          </p:val>
                                        </p:tav>
                                      </p:tavLst>
                                    </p:anim>
                                    <p:anim calcmode="lin" valueType="num">
                                      <p:cBhvr additive="base">
                                        <p:cTn id="19" dur="500" fill="hold"/>
                                        <p:tgtEl>
                                          <p:spTgt spid="1351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5174"/>
                                        </p:tgtEl>
                                        <p:attrNameLst>
                                          <p:attrName>style.visibility</p:attrName>
                                        </p:attrNameLst>
                                      </p:cBhvr>
                                      <p:to>
                                        <p:strVal val="visible"/>
                                      </p:to>
                                    </p:set>
                                    <p:anim calcmode="lin" valueType="num">
                                      <p:cBhvr additive="base">
                                        <p:cTn id="24" dur="500" fill="hold"/>
                                        <p:tgtEl>
                                          <p:spTgt spid="135174"/>
                                        </p:tgtEl>
                                        <p:attrNameLst>
                                          <p:attrName>ppt_x</p:attrName>
                                        </p:attrNameLst>
                                      </p:cBhvr>
                                      <p:tavLst>
                                        <p:tav tm="0">
                                          <p:val>
                                            <p:strVal val="#ppt_x"/>
                                          </p:val>
                                        </p:tav>
                                        <p:tav tm="100000">
                                          <p:val>
                                            <p:strVal val="#ppt_x"/>
                                          </p:val>
                                        </p:tav>
                                      </p:tavLst>
                                    </p:anim>
                                    <p:anim calcmode="lin" valueType="num">
                                      <p:cBhvr additive="base">
                                        <p:cTn id="25" dur="500" fill="hold"/>
                                        <p:tgtEl>
                                          <p:spTgt spid="13517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5175"/>
                                        </p:tgtEl>
                                        <p:attrNameLst>
                                          <p:attrName>style.visibility</p:attrName>
                                        </p:attrNameLst>
                                      </p:cBhvr>
                                      <p:to>
                                        <p:strVal val="visible"/>
                                      </p:to>
                                    </p:set>
                                    <p:anim calcmode="lin" valueType="num">
                                      <p:cBhvr additive="base">
                                        <p:cTn id="30" dur="500" fill="hold"/>
                                        <p:tgtEl>
                                          <p:spTgt spid="135175"/>
                                        </p:tgtEl>
                                        <p:attrNameLst>
                                          <p:attrName>ppt_x</p:attrName>
                                        </p:attrNameLst>
                                      </p:cBhvr>
                                      <p:tavLst>
                                        <p:tav tm="0">
                                          <p:val>
                                            <p:strVal val="#ppt_x"/>
                                          </p:val>
                                        </p:tav>
                                        <p:tav tm="100000">
                                          <p:val>
                                            <p:strVal val="#ppt_x"/>
                                          </p:val>
                                        </p:tav>
                                      </p:tavLst>
                                    </p:anim>
                                    <p:anim calcmode="lin" valueType="num">
                                      <p:cBhvr additive="base">
                                        <p:cTn id="31" dur="500" fill="hold"/>
                                        <p:tgtEl>
                                          <p:spTgt spid="13517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5176"/>
                                        </p:tgtEl>
                                        <p:attrNameLst>
                                          <p:attrName>style.visibility</p:attrName>
                                        </p:attrNameLst>
                                      </p:cBhvr>
                                      <p:to>
                                        <p:strVal val="visible"/>
                                      </p:to>
                                    </p:set>
                                    <p:anim calcmode="lin" valueType="num">
                                      <p:cBhvr additive="base">
                                        <p:cTn id="36" dur="500" fill="hold"/>
                                        <p:tgtEl>
                                          <p:spTgt spid="135176"/>
                                        </p:tgtEl>
                                        <p:attrNameLst>
                                          <p:attrName>ppt_x</p:attrName>
                                        </p:attrNameLst>
                                      </p:cBhvr>
                                      <p:tavLst>
                                        <p:tav tm="0">
                                          <p:val>
                                            <p:strVal val="#ppt_x"/>
                                          </p:val>
                                        </p:tav>
                                        <p:tav tm="100000">
                                          <p:val>
                                            <p:strVal val="#ppt_x"/>
                                          </p:val>
                                        </p:tav>
                                      </p:tavLst>
                                    </p:anim>
                                    <p:anim calcmode="lin" valueType="num">
                                      <p:cBhvr additive="base">
                                        <p:cTn id="37" dur="500" fill="hold"/>
                                        <p:tgtEl>
                                          <p:spTgt spid="135176"/>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5177"/>
                                        </p:tgtEl>
                                        <p:attrNameLst>
                                          <p:attrName>style.visibility</p:attrName>
                                        </p:attrNameLst>
                                      </p:cBhvr>
                                      <p:to>
                                        <p:strVal val="visible"/>
                                      </p:to>
                                    </p:set>
                                    <p:anim calcmode="lin" valueType="num">
                                      <p:cBhvr additive="base">
                                        <p:cTn id="42" dur="500" fill="hold"/>
                                        <p:tgtEl>
                                          <p:spTgt spid="135177"/>
                                        </p:tgtEl>
                                        <p:attrNameLst>
                                          <p:attrName>ppt_x</p:attrName>
                                        </p:attrNameLst>
                                      </p:cBhvr>
                                      <p:tavLst>
                                        <p:tav tm="0">
                                          <p:val>
                                            <p:strVal val="#ppt_x"/>
                                          </p:val>
                                        </p:tav>
                                        <p:tav tm="100000">
                                          <p:val>
                                            <p:strVal val="#ppt_x"/>
                                          </p:val>
                                        </p:tav>
                                      </p:tavLst>
                                    </p:anim>
                                    <p:anim calcmode="lin" valueType="num">
                                      <p:cBhvr additive="base">
                                        <p:cTn id="43" dur="500" fill="hold"/>
                                        <p:tgtEl>
                                          <p:spTgt spid="135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p:bldP spid="135172" grpId="0"/>
      <p:bldP spid="135173" grpId="0"/>
      <p:bldP spid="135174" grpId="0"/>
      <p:bldP spid="135175" grpId="0"/>
      <p:bldP spid="135176" grpId="0"/>
      <p:bldP spid="135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3">
            <a:extLst>
              <a:ext uri="{FF2B5EF4-FFF2-40B4-BE49-F238E27FC236}">
                <a16:creationId xmlns:a16="http://schemas.microsoft.com/office/drawing/2014/main" id="{C90E43AD-8AD9-2041-91A7-D8C804340A07}"/>
              </a:ext>
            </a:extLst>
          </p:cNvPr>
          <p:cNvSpPr>
            <a:spLocks noGrp="1"/>
          </p:cNvSpPr>
          <p:nvPr>
            <p:ph type="sldNum" sz="quarter" idx="12"/>
          </p:nvPr>
        </p:nvSpPr>
        <p:spPr>
          <a:noFill/>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fld id="{B4F7976F-BE77-9945-B67A-963CAD1C4B22}" type="slidenum">
              <a:rPr lang="en-US" altLang="zh-CN" sz="1400"/>
              <a:pPr/>
              <a:t>9</a:t>
            </a:fld>
            <a:endParaRPr lang="en-US" altLang="zh-CN" sz="1400"/>
          </a:p>
        </p:txBody>
      </p:sp>
      <p:pic>
        <p:nvPicPr>
          <p:cNvPr id="11267" name="Picture 2" descr="伦琴-1">
            <a:extLst>
              <a:ext uri="{FF2B5EF4-FFF2-40B4-BE49-F238E27FC236}">
                <a16:creationId xmlns:a16="http://schemas.microsoft.com/office/drawing/2014/main" id="{416BE4A9-0E35-0B40-B9AC-69DFBA5F8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828800"/>
            <a:ext cx="3352800" cy="5029200"/>
          </a:xfrm>
          <a:prstGeom prst="rect">
            <a:avLst/>
          </a:prstGeom>
          <a:noFill/>
          <a:ln w="57150" cmpd="thinThick">
            <a:solidFill>
              <a:srgbClr val="00CC99"/>
            </a:solidFill>
            <a:miter lim="800000"/>
            <a:headEnd/>
            <a:tailEnd/>
          </a:ln>
          <a:extLst>
            <a:ext uri="{909E8E84-426E-40DD-AFC4-6F175D3DCCD1}">
              <a14:hiddenFill xmlns:a14="http://schemas.microsoft.com/office/drawing/2010/main">
                <a:solidFill>
                  <a:srgbClr val="FFFFFF"/>
                </a:solidFill>
              </a14:hiddenFill>
            </a:ext>
          </a:extLst>
        </p:spPr>
      </p:pic>
      <p:sp>
        <p:nvSpPr>
          <p:cNvPr id="307203" name="Rectangle 3">
            <a:extLst>
              <a:ext uri="{FF2B5EF4-FFF2-40B4-BE49-F238E27FC236}">
                <a16:creationId xmlns:a16="http://schemas.microsoft.com/office/drawing/2014/main" id="{DA44EA3E-B0D9-FC40-8432-6E0600198F5F}"/>
              </a:ext>
            </a:extLst>
          </p:cNvPr>
          <p:cNvSpPr>
            <a:spLocks noChangeArrowheads="1"/>
          </p:cNvSpPr>
          <p:nvPr/>
        </p:nvSpPr>
        <p:spPr bwMode="auto">
          <a:xfrm>
            <a:off x="539750" y="1125538"/>
            <a:ext cx="760412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en-US" altLang="zh-CN" sz="2800" b="1">
                <a:ea typeface="楷体_GB2312" panose="02010609030101010101" pitchFamily="49" charset="-122"/>
              </a:rPr>
              <a:t>       </a:t>
            </a:r>
            <a:r>
              <a:rPr lang="zh-CN" altLang="en-US" sz="2800" b="1">
                <a:ea typeface="楷体_GB2312" panose="02010609030101010101" pitchFamily="49" charset="-122"/>
              </a:rPr>
              <a:t>德国维尔茨堡大学校长、物理学家伦琴（</a:t>
            </a:r>
            <a:r>
              <a:rPr lang="en-US" altLang="zh-CN" sz="2800" b="1">
                <a:ea typeface="楷体_GB2312" panose="02010609030101010101" pitchFamily="49" charset="-122"/>
              </a:rPr>
              <a:t>W. K. Rontgen</a:t>
            </a:r>
            <a:r>
              <a:rPr lang="zh-CN" altLang="en-US" sz="2800" b="1">
                <a:ea typeface="楷体_GB2312" panose="02010609030101010101" pitchFamily="49" charset="-122"/>
              </a:rPr>
              <a:t>，</a:t>
            </a:r>
            <a:r>
              <a:rPr lang="en-US" altLang="zh-CN" sz="2800" b="1">
                <a:ea typeface="楷体_GB2312" panose="02010609030101010101" pitchFamily="49" charset="-122"/>
              </a:rPr>
              <a:t>1845-1923</a:t>
            </a:r>
            <a:r>
              <a:rPr lang="zh-CN" altLang="en-US" sz="2800" b="1">
                <a:ea typeface="楷体_GB2312" panose="02010609030101010101" pitchFamily="49" charset="-122"/>
              </a:rPr>
              <a:t>）</a:t>
            </a:r>
            <a:endParaRPr kumimoji="0" lang="zh-CN" altLang="en-US" sz="1800">
              <a:ea typeface="楷体_GB2312" panose="02010609030101010101" pitchFamily="49" charset="-122"/>
            </a:endParaRPr>
          </a:p>
        </p:txBody>
      </p:sp>
      <p:sp>
        <p:nvSpPr>
          <p:cNvPr id="307204" name="Rectangle 4">
            <a:extLst>
              <a:ext uri="{FF2B5EF4-FFF2-40B4-BE49-F238E27FC236}">
                <a16:creationId xmlns:a16="http://schemas.microsoft.com/office/drawing/2014/main" id="{F8E78E7C-C7E6-1A49-88F0-806A71C539D3}"/>
              </a:ext>
            </a:extLst>
          </p:cNvPr>
          <p:cNvSpPr>
            <a:spLocks noChangeArrowheads="1"/>
          </p:cNvSpPr>
          <p:nvPr/>
        </p:nvSpPr>
        <p:spPr bwMode="auto">
          <a:xfrm>
            <a:off x="755650" y="2636838"/>
            <a:ext cx="36718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zh-CN" altLang="en-US" b="1">
                <a:ea typeface="楷体_GB2312" panose="02010609030101010101" pitchFamily="49" charset="-122"/>
                <a:cs typeface="ˎ̥"/>
              </a:rPr>
              <a:t>伦琴在给孔特的信中说：</a:t>
            </a:r>
            <a:endParaRPr kumimoji="0" lang="zh-CN" altLang="en-US" sz="1800">
              <a:ea typeface="楷体_GB2312" panose="02010609030101010101" pitchFamily="49" charset="-122"/>
              <a:cs typeface="ˎ̥"/>
            </a:endParaRPr>
          </a:p>
        </p:txBody>
      </p:sp>
      <p:sp>
        <p:nvSpPr>
          <p:cNvPr id="307205" name="Rectangle 5">
            <a:extLst>
              <a:ext uri="{FF2B5EF4-FFF2-40B4-BE49-F238E27FC236}">
                <a16:creationId xmlns:a16="http://schemas.microsoft.com/office/drawing/2014/main" id="{1CFBD4C1-E02B-BC4F-ABEB-183C2F953C8E}"/>
              </a:ext>
            </a:extLst>
          </p:cNvPr>
          <p:cNvSpPr>
            <a:spLocks noChangeArrowheads="1"/>
          </p:cNvSpPr>
          <p:nvPr/>
        </p:nvSpPr>
        <p:spPr bwMode="auto">
          <a:xfrm>
            <a:off x="827088" y="3429000"/>
            <a:ext cx="4281487"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pPr>
            <a:r>
              <a:rPr lang="zh-CN" altLang="en-US" sz="2800" b="1">
                <a:ea typeface="楷体_GB2312" panose="02010609030101010101" pitchFamily="49" charset="-122"/>
              </a:rPr>
              <a:t>我终于发现了一种光，我不知道是什么光，无以名之，就把它叫做</a:t>
            </a:r>
            <a:r>
              <a:rPr lang="en-US" altLang="zh-CN" sz="2800" b="1">
                <a:solidFill>
                  <a:srgbClr val="FF3300"/>
                </a:solidFill>
                <a:ea typeface="楷体_GB2312" panose="02010609030101010101" pitchFamily="49" charset="-122"/>
              </a:rPr>
              <a:t>X</a:t>
            </a:r>
            <a:r>
              <a:rPr lang="zh-CN" altLang="en-US" sz="2800" b="1">
                <a:ea typeface="楷体_GB2312" panose="02010609030101010101" pitchFamily="49" charset="-122"/>
              </a:rPr>
              <a:t>光吧。</a:t>
            </a:r>
            <a:endParaRPr kumimoji="0" lang="zh-CN" altLang="en-US" sz="1800">
              <a:ea typeface="楷体_GB2312" panose="02010609030101010101" pitchFamily="49" charset="-122"/>
            </a:endParaRPr>
          </a:p>
        </p:txBody>
      </p:sp>
      <p:sp>
        <p:nvSpPr>
          <p:cNvPr id="11271" name="Rectangle 6">
            <a:extLst>
              <a:ext uri="{FF2B5EF4-FFF2-40B4-BE49-F238E27FC236}">
                <a16:creationId xmlns:a16="http://schemas.microsoft.com/office/drawing/2014/main" id="{2F7C6E59-5A6C-9E42-A7A9-B4ED6A902BCC}"/>
              </a:ext>
            </a:extLst>
          </p:cNvPr>
          <p:cNvSpPr>
            <a:spLocks noChangeArrowheads="1"/>
          </p:cNvSpPr>
          <p:nvPr/>
        </p:nvSpPr>
        <p:spPr bwMode="auto">
          <a:xfrm>
            <a:off x="-1795463" y="238125"/>
            <a:ext cx="3962401" cy="6858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1272" name="Text Box 7">
            <a:extLst>
              <a:ext uri="{FF2B5EF4-FFF2-40B4-BE49-F238E27FC236}">
                <a16:creationId xmlns:a16="http://schemas.microsoft.com/office/drawing/2014/main" id="{DFAD6018-B8D4-DD4A-9FBB-0A6713A05F23}"/>
              </a:ext>
            </a:extLst>
          </p:cNvPr>
          <p:cNvSpPr txBox="1">
            <a:spLocks noChangeArrowheads="1"/>
          </p:cNvSpPr>
          <p:nvPr/>
        </p:nvSpPr>
        <p:spPr bwMode="auto">
          <a:xfrm>
            <a:off x="250825" y="333375"/>
            <a:ext cx="38163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20000"/>
              </a:lnSpc>
              <a:spcBef>
                <a:spcPct val="50000"/>
              </a:spcBef>
            </a:pPr>
            <a:r>
              <a:rPr kumimoji="0" lang="zh-CN" altLang="en-US" sz="3200" b="1">
                <a:ea typeface="楷体_GB2312" panose="02010609030101010101" pitchFamily="49" charset="-122"/>
              </a:rPr>
              <a:t>二、</a:t>
            </a:r>
            <a:r>
              <a:rPr kumimoji="0" lang="en-US" altLang="zh-CN" sz="3200" b="1">
                <a:ea typeface="楷体_GB2312" panose="02010609030101010101" pitchFamily="49" charset="-122"/>
              </a:rPr>
              <a:t>X</a:t>
            </a:r>
            <a:r>
              <a:rPr kumimoji="0" lang="zh-CN" altLang="en-US" sz="3200" b="1">
                <a:ea typeface="楷体_GB2312" panose="02010609030101010101" pitchFamily="49" charset="-122"/>
              </a:rPr>
              <a:t>射线的发现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03"/>
                                        </p:tgtEl>
                                        <p:attrNameLst>
                                          <p:attrName>style.visibility</p:attrName>
                                        </p:attrNameLst>
                                      </p:cBhvr>
                                      <p:to>
                                        <p:strVal val="visible"/>
                                      </p:to>
                                    </p:set>
                                    <p:animEffect transition="in" filter="blinds(horizontal)">
                                      <p:cBhvr>
                                        <p:cTn id="7" dur="500"/>
                                        <p:tgtEl>
                                          <p:spTgt spid="307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04"/>
                                        </p:tgtEl>
                                        <p:attrNameLst>
                                          <p:attrName>style.visibility</p:attrName>
                                        </p:attrNameLst>
                                      </p:cBhvr>
                                      <p:to>
                                        <p:strVal val="visible"/>
                                      </p:to>
                                    </p:set>
                                    <p:animEffect transition="in" filter="blinds(horizontal)">
                                      <p:cBhvr>
                                        <p:cTn id="12" dur="500"/>
                                        <p:tgtEl>
                                          <p:spTgt spid="307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05"/>
                                        </p:tgtEl>
                                        <p:attrNameLst>
                                          <p:attrName>style.visibility</p:attrName>
                                        </p:attrNameLst>
                                      </p:cBhvr>
                                      <p:to>
                                        <p:strVal val="visible"/>
                                      </p:to>
                                    </p:set>
                                    <p:animEffect transition="in" filter="blinds(horizontal)">
                                      <p:cBhvr>
                                        <p:cTn id="17" dur="500"/>
                                        <p:tgtEl>
                                          <p:spTgt spid="307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p:bldP spid="307204" grpId="0"/>
      <p:bldP spid="307205" grpId="0"/>
    </p:bldLst>
  </p:timing>
</p:sld>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326E5E431DC1F2469598E3159130CFB4" ma:contentTypeVersion="0" ma:contentTypeDescription="新建文档。" ma:contentTypeScope="" ma:versionID="53e7f7d0929cb66e1200ec11783d0a72">
  <xsd:schema xmlns:xsd="http://www.w3.org/2001/XMLSchema" xmlns:xs="http://www.w3.org/2001/XMLSchema" xmlns:p="http://schemas.microsoft.com/office/2006/metadata/properties" targetNamespace="http://schemas.microsoft.com/office/2006/metadata/properties" ma:root="true" ma:fieldsID="19511ab58a048abb3793e03d046c8d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2CB93F-C999-4694-8C1A-F0EE11711096}"/>
</file>

<file path=customXml/itemProps2.xml><?xml version="1.0" encoding="utf-8"?>
<ds:datastoreItem xmlns:ds="http://schemas.openxmlformats.org/officeDocument/2006/customXml" ds:itemID="{598C3BAA-2FDD-4242-A93F-C657ECEF9EBD}"/>
</file>

<file path=customXml/itemProps3.xml><?xml version="1.0" encoding="utf-8"?>
<ds:datastoreItem xmlns:ds="http://schemas.openxmlformats.org/officeDocument/2006/customXml" ds:itemID="{996B81DA-8F7A-4B01-BE3A-9768AD42B066}"/>
</file>

<file path=docProps/app.xml><?xml version="1.0" encoding="utf-8"?>
<Properties xmlns="http://schemas.openxmlformats.org/officeDocument/2006/extended-properties" xmlns:vt="http://schemas.openxmlformats.org/officeDocument/2006/docPropsVTypes">
  <TotalTime>16579</TotalTime>
  <Words>5608</Words>
  <Application>Microsoft Macintosh PowerPoint</Application>
  <PresentationFormat>全屏显示(4:3)</PresentationFormat>
  <Paragraphs>450</Paragraphs>
  <Slides>85</Slides>
  <Notes>5</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85</vt:i4>
      </vt:variant>
    </vt:vector>
  </HeadingPairs>
  <TitlesOfParts>
    <vt:vector size="96" baseType="lpstr">
      <vt:lpstr>SimHei</vt:lpstr>
      <vt:lpstr>楷体_GB2312</vt:lpstr>
      <vt:lpstr>宋体</vt:lpstr>
      <vt:lpstr>Arial</vt:lpstr>
      <vt:lpstr>Century Schoolbook</vt:lpstr>
      <vt:lpstr>Symbol</vt:lpstr>
      <vt:lpstr>Times New Roman</vt:lpstr>
      <vt:lpstr>Wingdings</vt:lpstr>
      <vt:lpstr>默认设计模板</vt:lpstr>
      <vt:lpstr>公式</vt:lpstr>
      <vt:lpstr>Equation</vt:lpstr>
      <vt:lpstr>原子物理学  （2020年春季学期）</vt:lpstr>
      <vt:lpstr>第二周课程概要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行星模型的困难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214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lixq</dc:creator>
  <cp:lastModifiedBy>Yuanning Gao</cp:lastModifiedBy>
  <cp:revision>171</cp:revision>
  <dcterms:created xsi:type="dcterms:W3CDTF">2005-10-17T02:20:35Z</dcterms:created>
  <dcterms:modified xsi:type="dcterms:W3CDTF">2020-02-27T04:37:34Z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0x010100326E5E431DC1F2469598E3159130CFB4</vt:lpwstr>
  </property>
</Properties>
</file>